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0"/>
  </p:notesMasterIdLst>
  <p:handoutMasterIdLst>
    <p:handoutMasterId r:id="rId31"/>
  </p:handoutMasterIdLst>
  <p:sldIdLst>
    <p:sldId id="281" r:id="rId2"/>
    <p:sldId id="326" r:id="rId3"/>
    <p:sldId id="351" r:id="rId4"/>
    <p:sldId id="353" r:id="rId5"/>
    <p:sldId id="355" r:id="rId6"/>
    <p:sldId id="358" r:id="rId7"/>
    <p:sldId id="357" r:id="rId8"/>
    <p:sldId id="362" r:id="rId9"/>
    <p:sldId id="359" r:id="rId10"/>
    <p:sldId id="361" r:id="rId11"/>
    <p:sldId id="360" r:id="rId12"/>
    <p:sldId id="364" r:id="rId13"/>
    <p:sldId id="352" r:id="rId14"/>
    <p:sldId id="363" r:id="rId15"/>
    <p:sldId id="282" r:id="rId16"/>
    <p:sldId id="332" r:id="rId17"/>
    <p:sldId id="342" r:id="rId18"/>
    <p:sldId id="343" r:id="rId19"/>
    <p:sldId id="344" r:id="rId20"/>
    <p:sldId id="346" r:id="rId21"/>
    <p:sldId id="350" r:id="rId22"/>
    <p:sldId id="335" r:id="rId23"/>
    <p:sldId id="336" r:id="rId24"/>
    <p:sldId id="337" r:id="rId25"/>
    <p:sldId id="340" r:id="rId26"/>
    <p:sldId id="338" r:id="rId27"/>
    <p:sldId id="341" r:id="rId28"/>
    <p:sldId id="339" r:id="rId29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062E30-FB09-292F-4D32-966E9A253DC2}" name="Speizer, Simone A" initials="SSA" userId="S::simone.speizer@pnnl.gov::ae2537f5-f10e-428d-8e29-8dd44328ba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36"/>
    <a:srgbClr val="F4AA00"/>
    <a:srgbClr val="000000"/>
    <a:srgbClr val="719500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C45A6-2603-4A0B-A608-C49041210133}" v="489" dt="2023-01-25T16:32:34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 autoAdjust="0"/>
    <p:restoredTop sz="93792" autoAdjust="0"/>
  </p:normalViewPr>
  <p:slideViewPr>
    <p:cSldViewPr snapToGrid="0" snapToObjects="1">
      <p:cViewPr varScale="1">
        <p:scale>
          <a:sx n="84" d="100"/>
          <a:sy n="84" d="100"/>
        </p:scale>
        <p:origin x="40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izer, Simone A" userId="ae2537f5-f10e-428d-8e29-8dd44328baa2" providerId="ADAL" clId="{0128FB48-1984-47A1-A00A-18F74B200DD0}"/>
    <pc:docChg chg="undo redo custSel addSld delSld modSld sldOrd">
      <pc:chgData name="Speizer, Simone A" userId="ae2537f5-f10e-428d-8e29-8dd44328baa2" providerId="ADAL" clId="{0128FB48-1984-47A1-A00A-18F74B200DD0}" dt="2023-01-10T18:52:26.857" v="5404" actId="20577"/>
      <pc:docMkLst>
        <pc:docMk/>
      </pc:docMkLst>
      <pc:sldChg chg="del">
        <pc:chgData name="Speizer, Simone A" userId="ae2537f5-f10e-428d-8e29-8dd44328baa2" providerId="ADAL" clId="{0128FB48-1984-47A1-A00A-18F74B200DD0}" dt="2023-01-06T22:59:25.704" v="157" actId="47"/>
        <pc:sldMkLst>
          <pc:docMk/>
          <pc:sldMk cId="1322644348" sldId="269"/>
        </pc:sldMkLst>
      </pc:sldChg>
      <pc:sldChg chg="modSp mod">
        <pc:chgData name="Speizer, Simone A" userId="ae2537f5-f10e-428d-8e29-8dd44328baa2" providerId="ADAL" clId="{0128FB48-1984-47A1-A00A-18F74B200DD0}" dt="2023-01-06T22:45:18.541" v="13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0128FB48-1984-47A1-A00A-18F74B200DD0}" dt="2023-01-06T22:45:18.541" v="13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ord">
        <pc:chgData name="Speizer, Simone A" userId="ae2537f5-f10e-428d-8e29-8dd44328baa2" providerId="ADAL" clId="{0128FB48-1984-47A1-A00A-18F74B200DD0}" dt="2023-01-06T22:59:38.734" v="164"/>
        <pc:sldMkLst>
          <pc:docMk/>
          <pc:sldMk cId="2897595294" sldId="282"/>
        </pc:sldMkLst>
      </pc:sldChg>
      <pc:sldChg chg="add del ord">
        <pc:chgData name="Speizer, Simone A" userId="ae2537f5-f10e-428d-8e29-8dd44328baa2" providerId="ADAL" clId="{0128FB48-1984-47A1-A00A-18F74B200DD0}" dt="2023-01-10T12:39:04.261" v="1810" actId="47"/>
        <pc:sldMkLst>
          <pc:docMk/>
          <pc:sldMk cId="1807282525" sldId="291"/>
        </pc:sldMkLst>
      </pc:sldChg>
      <pc:sldChg chg="del">
        <pc:chgData name="Speizer, Simone A" userId="ae2537f5-f10e-428d-8e29-8dd44328baa2" providerId="ADAL" clId="{0128FB48-1984-47A1-A00A-18F74B200DD0}" dt="2023-01-06T22:59:23.841" v="155" actId="47"/>
        <pc:sldMkLst>
          <pc:docMk/>
          <pc:sldMk cId="858602662" sldId="293"/>
        </pc:sldMkLst>
      </pc:sldChg>
      <pc:sldChg chg="del">
        <pc:chgData name="Speizer, Simone A" userId="ae2537f5-f10e-428d-8e29-8dd44328baa2" providerId="ADAL" clId="{0128FB48-1984-47A1-A00A-18F74B200DD0}" dt="2023-01-06T22:59:24.871" v="156" actId="47"/>
        <pc:sldMkLst>
          <pc:docMk/>
          <pc:sldMk cId="621046965" sldId="295"/>
        </pc:sldMkLst>
      </pc:sldChg>
      <pc:sldChg chg="addSp delSp modSp del mod">
        <pc:chgData name="Speizer, Simone A" userId="ae2537f5-f10e-428d-8e29-8dd44328baa2" providerId="ADAL" clId="{0128FB48-1984-47A1-A00A-18F74B200DD0}" dt="2023-01-06T22:59:26.313" v="158" actId="47"/>
        <pc:sldMkLst>
          <pc:docMk/>
          <pc:sldMk cId="3805206348" sldId="296"/>
        </pc:sldMkLst>
        <pc:spChg chg="mod">
          <ac:chgData name="Speizer, Simone A" userId="ae2537f5-f10e-428d-8e29-8dd44328baa2" providerId="ADAL" clId="{0128FB48-1984-47A1-A00A-18F74B200DD0}" dt="2023-01-06T22:46:48.545" v="24" actId="20577"/>
          <ac:spMkLst>
            <pc:docMk/>
            <pc:sldMk cId="3805206348" sldId="296"/>
            <ac:spMk id="4" creationId="{F8F010A8-A54A-42BE-A8CE-D870E1362B9F}"/>
          </ac:spMkLst>
        </pc:spChg>
        <pc:graphicFrameChg chg="add del mod">
          <ac:chgData name="Speizer, Simone A" userId="ae2537f5-f10e-428d-8e29-8dd44328baa2" providerId="ADAL" clId="{0128FB48-1984-47A1-A00A-18F74B200DD0}" dt="2023-01-06T22:47:36.771" v="30" actId="478"/>
          <ac:graphicFrameMkLst>
            <pc:docMk/>
            <pc:sldMk cId="3805206348" sldId="296"/>
            <ac:graphicFrameMk id="5" creationId="{344ECBFC-EC32-4668-ADD4-06C88195AE1D}"/>
          </ac:graphicFrameMkLst>
        </pc:graphicFrameChg>
      </pc:sldChg>
      <pc:sldChg chg="ord">
        <pc:chgData name="Speizer, Simone A" userId="ae2537f5-f10e-428d-8e29-8dd44328baa2" providerId="ADAL" clId="{0128FB48-1984-47A1-A00A-18F74B200DD0}" dt="2023-01-06T22:52:01.365" v="74"/>
        <pc:sldMkLst>
          <pc:docMk/>
          <pc:sldMk cId="185521759" sldId="297"/>
        </pc:sldMkLst>
      </pc:sldChg>
      <pc:sldChg chg="del">
        <pc:chgData name="Speizer, Simone A" userId="ae2537f5-f10e-428d-8e29-8dd44328baa2" providerId="ADAL" clId="{0128FB48-1984-47A1-A00A-18F74B200DD0}" dt="2023-01-06T22:47:58.221" v="31" actId="47"/>
        <pc:sldMkLst>
          <pc:docMk/>
          <pc:sldMk cId="38420222" sldId="298"/>
        </pc:sldMkLst>
      </pc:sldChg>
      <pc:sldChg chg="del">
        <pc:chgData name="Speizer, Simone A" userId="ae2537f5-f10e-428d-8e29-8dd44328baa2" providerId="ADAL" clId="{0128FB48-1984-47A1-A00A-18F74B200DD0}" dt="2023-01-10T12:40:22.585" v="1811" actId="47"/>
        <pc:sldMkLst>
          <pc:docMk/>
          <pc:sldMk cId="3442218908" sldId="306"/>
        </pc:sldMkLst>
      </pc:sldChg>
      <pc:sldChg chg="addSp delSp modSp add del mod ord">
        <pc:chgData name="Speizer, Simone A" userId="ae2537f5-f10e-428d-8e29-8dd44328baa2" providerId="ADAL" clId="{0128FB48-1984-47A1-A00A-18F74B200DD0}" dt="2023-01-09T21:13:59.761" v="1158" actId="47"/>
        <pc:sldMkLst>
          <pc:docMk/>
          <pc:sldMk cId="2975523449" sldId="309"/>
        </pc:sldMkLst>
        <pc:spChg chg="mod">
          <ac:chgData name="Speizer, Simone A" userId="ae2537f5-f10e-428d-8e29-8dd44328baa2" providerId="ADAL" clId="{0128FB48-1984-47A1-A00A-18F74B200DD0}" dt="2023-01-06T22:50:19.280" v="42" actId="255"/>
          <ac:spMkLst>
            <pc:docMk/>
            <pc:sldMk cId="2975523449" sldId="309"/>
            <ac:spMk id="4" creationId="{F8F010A8-A54A-42BE-A8CE-D870E1362B9F}"/>
          </ac:spMkLst>
        </pc:spChg>
        <pc:spChg chg="add del mod">
          <ac:chgData name="Speizer, Simone A" userId="ae2537f5-f10e-428d-8e29-8dd44328baa2" providerId="ADAL" clId="{0128FB48-1984-47A1-A00A-18F74B200DD0}" dt="2023-01-06T22:50:22.688" v="43" actId="478"/>
          <ac:spMkLst>
            <pc:docMk/>
            <pc:sldMk cId="2975523449" sldId="309"/>
            <ac:spMk id="5" creationId="{D2EF1997-E539-4528-81A8-CE19FC2FDB2F}"/>
          </ac:spMkLst>
        </pc:spChg>
        <pc:spChg chg="add mod">
          <ac:chgData name="Speizer, Simone A" userId="ae2537f5-f10e-428d-8e29-8dd44328baa2" providerId="ADAL" clId="{0128FB48-1984-47A1-A00A-18F74B200DD0}" dt="2023-01-06T22:51:49.362" v="72" actId="1076"/>
          <ac:spMkLst>
            <pc:docMk/>
            <pc:sldMk cId="2975523449" sldId="309"/>
            <ac:spMk id="6" creationId="{7F5EED4B-9E4A-460D-9202-33F915CD6569}"/>
          </ac:spMkLst>
        </pc:spChg>
        <pc:spChg chg="add mod">
          <ac:chgData name="Speizer, Simone A" userId="ae2537f5-f10e-428d-8e29-8dd44328baa2" providerId="ADAL" clId="{0128FB48-1984-47A1-A00A-18F74B200DD0}" dt="2023-01-09T21:02:43.873" v="842" actId="20577"/>
          <ac:spMkLst>
            <pc:docMk/>
            <pc:sldMk cId="2975523449" sldId="309"/>
            <ac:spMk id="7" creationId="{B7B210EE-5BFC-453C-BD00-44E21B2B3965}"/>
          </ac:spMkLst>
        </pc:spChg>
        <pc:spChg chg="add mod">
          <ac:chgData name="Speizer, Simone A" userId="ae2537f5-f10e-428d-8e29-8dd44328baa2" providerId="ADAL" clId="{0128FB48-1984-47A1-A00A-18F74B200DD0}" dt="2023-01-09T21:01:58.309" v="686" actId="1076"/>
          <ac:spMkLst>
            <pc:docMk/>
            <pc:sldMk cId="2975523449" sldId="309"/>
            <ac:spMk id="8" creationId="{239F9390-170F-4E6E-B37D-E210A13CADAB}"/>
          </ac:spMkLst>
        </pc:spChg>
      </pc:sldChg>
      <pc:sldChg chg="add del ord">
        <pc:chgData name="Speizer, Simone A" userId="ae2537f5-f10e-428d-8e29-8dd44328baa2" providerId="ADAL" clId="{0128FB48-1984-47A1-A00A-18F74B200DD0}" dt="2023-01-06T22:53:10.960" v="89" actId="47"/>
        <pc:sldMkLst>
          <pc:docMk/>
          <pc:sldMk cId="868195373" sldId="310"/>
        </pc:sldMkLst>
      </pc:sldChg>
      <pc:sldChg chg="delSp modSp add del mod">
        <pc:chgData name="Speizer, Simone A" userId="ae2537f5-f10e-428d-8e29-8dd44328baa2" providerId="ADAL" clId="{0128FB48-1984-47A1-A00A-18F74B200DD0}" dt="2023-01-09T21:13:20.883" v="1148" actId="47"/>
        <pc:sldMkLst>
          <pc:docMk/>
          <pc:sldMk cId="266869265" sldId="311"/>
        </pc:sldMkLst>
        <pc:spChg chg="mod">
          <ac:chgData name="Speizer, Simone A" userId="ae2537f5-f10e-428d-8e29-8dd44328baa2" providerId="ADAL" clId="{0128FB48-1984-47A1-A00A-18F74B200DD0}" dt="2023-01-06T22:52:53.090" v="88" actId="20577"/>
          <ac:spMkLst>
            <pc:docMk/>
            <pc:sldMk cId="266869265" sldId="311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6T22:52:49.971" v="87" actId="478"/>
          <ac:spMkLst>
            <pc:docMk/>
            <pc:sldMk cId="266869265" sldId="311"/>
            <ac:spMk id="6" creationId="{7F5EED4B-9E4A-460D-9202-33F915CD6569}"/>
          </ac:spMkLst>
        </pc:spChg>
      </pc:sldChg>
      <pc:sldChg chg="delSp modSp add del mod">
        <pc:chgData name="Speizer, Simone A" userId="ae2537f5-f10e-428d-8e29-8dd44328baa2" providerId="ADAL" clId="{0128FB48-1984-47A1-A00A-18F74B200DD0}" dt="2023-01-09T21:13:21.321" v="1149" actId="47"/>
        <pc:sldMkLst>
          <pc:docMk/>
          <pc:sldMk cId="279193148" sldId="312"/>
        </pc:sldMkLst>
        <pc:spChg chg="mod">
          <ac:chgData name="Speizer, Simone A" userId="ae2537f5-f10e-428d-8e29-8dd44328baa2" providerId="ADAL" clId="{0128FB48-1984-47A1-A00A-18F74B200DD0}" dt="2023-01-06T22:52:45.730" v="86" actId="20577"/>
          <ac:spMkLst>
            <pc:docMk/>
            <pc:sldMk cId="279193148" sldId="312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6T22:52:35.719" v="85" actId="478"/>
          <ac:spMkLst>
            <pc:docMk/>
            <pc:sldMk cId="279193148" sldId="312"/>
            <ac:spMk id="6" creationId="{7F5EED4B-9E4A-460D-9202-33F915CD6569}"/>
          </ac:spMkLst>
        </pc:spChg>
      </pc:sldChg>
      <pc:sldChg chg="delSp modSp add del mod">
        <pc:chgData name="Speizer, Simone A" userId="ae2537f5-f10e-428d-8e29-8dd44328baa2" providerId="ADAL" clId="{0128FB48-1984-47A1-A00A-18F74B200DD0}" dt="2023-01-09T21:13:22.051" v="1150" actId="47"/>
        <pc:sldMkLst>
          <pc:docMk/>
          <pc:sldMk cId="40981665" sldId="313"/>
        </pc:sldMkLst>
        <pc:spChg chg="mod">
          <ac:chgData name="Speizer, Simone A" userId="ae2537f5-f10e-428d-8e29-8dd44328baa2" providerId="ADAL" clId="{0128FB48-1984-47A1-A00A-18F74B200DD0}" dt="2023-01-06T22:52:31.350" v="84" actId="20577"/>
          <ac:spMkLst>
            <pc:docMk/>
            <pc:sldMk cId="40981665" sldId="313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6T22:52:26.798" v="83" actId="478"/>
          <ac:spMkLst>
            <pc:docMk/>
            <pc:sldMk cId="40981665" sldId="313"/>
            <ac:spMk id="6" creationId="{7F5EED4B-9E4A-460D-9202-33F915CD6569}"/>
          </ac:spMkLst>
        </pc:spChg>
      </pc:sldChg>
      <pc:sldChg chg="delSp add del mod">
        <pc:chgData name="Speizer, Simone A" userId="ae2537f5-f10e-428d-8e29-8dd44328baa2" providerId="ADAL" clId="{0128FB48-1984-47A1-A00A-18F74B200DD0}" dt="2023-01-09T21:13:22.522" v="1151" actId="47"/>
        <pc:sldMkLst>
          <pc:docMk/>
          <pc:sldMk cId="4271883745" sldId="314"/>
        </pc:sldMkLst>
        <pc:spChg chg="del">
          <ac:chgData name="Speizer, Simone A" userId="ae2537f5-f10e-428d-8e29-8dd44328baa2" providerId="ADAL" clId="{0128FB48-1984-47A1-A00A-18F74B200DD0}" dt="2023-01-06T22:52:23.049" v="82" actId="478"/>
          <ac:spMkLst>
            <pc:docMk/>
            <pc:sldMk cId="4271883745" sldId="314"/>
            <ac:spMk id="6" creationId="{7F5EED4B-9E4A-460D-9202-33F915CD6569}"/>
          </ac:spMkLst>
        </pc:spChg>
      </pc:sldChg>
      <pc:sldChg chg="addSp delSp modSp add del mod">
        <pc:chgData name="Speizer, Simone A" userId="ae2537f5-f10e-428d-8e29-8dd44328baa2" providerId="ADAL" clId="{0128FB48-1984-47A1-A00A-18F74B200DD0}" dt="2023-01-09T21:16:00.191" v="1173" actId="47"/>
        <pc:sldMkLst>
          <pc:docMk/>
          <pc:sldMk cId="833592371" sldId="315"/>
        </pc:sldMkLst>
        <pc:spChg chg="mod">
          <ac:chgData name="Speizer, Simone A" userId="ae2537f5-f10e-428d-8e29-8dd44328baa2" providerId="ADAL" clId="{0128FB48-1984-47A1-A00A-18F74B200DD0}" dt="2023-01-06T22:56:32.763" v="125" actId="1076"/>
          <ac:spMkLst>
            <pc:docMk/>
            <pc:sldMk cId="833592371" sldId="315"/>
            <ac:spMk id="3" creationId="{6C153008-15E3-4B36-AFFD-86D518977ED0}"/>
          </ac:spMkLst>
        </pc:spChg>
        <pc:spChg chg="mod">
          <ac:chgData name="Speizer, Simone A" userId="ae2537f5-f10e-428d-8e29-8dd44328baa2" providerId="ADAL" clId="{0128FB48-1984-47A1-A00A-18F74B200DD0}" dt="2023-01-06T22:58:40.457" v="154" actId="113"/>
          <ac:spMkLst>
            <pc:docMk/>
            <pc:sldMk cId="833592371" sldId="315"/>
            <ac:spMk id="4" creationId="{F8F010A8-A54A-42BE-A8CE-D870E1362B9F}"/>
          </ac:spMkLst>
        </pc:spChg>
        <pc:graphicFrameChg chg="add mod">
          <ac:chgData name="Speizer, Simone A" userId="ae2537f5-f10e-428d-8e29-8dd44328baa2" providerId="ADAL" clId="{0128FB48-1984-47A1-A00A-18F74B200DD0}" dt="2023-01-06T22:57:40.507" v="140"/>
          <ac:graphicFrameMkLst>
            <pc:docMk/>
            <pc:sldMk cId="833592371" sldId="315"/>
            <ac:graphicFrameMk id="5" creationId="{B3889933-CA48-4E63-9C04-0C2A92722BFC}"/>
          </ac:graphicFrameMkLst>
        </pc:graphicFrameChg>
        <pc:cxnChg chg="add del mod">
          <ac:chgData name="Speizer, Simone A" userId="ae2537f5-f10e-428d-8e29-8dd44328baa2" providerId="ADAL" clId="{0128FB48-1984-47A1-A00A-18F74B200DD0}" dt="2023-01-06T22:58:16.037" v="150" actId="478"/>
          <ac:cxnSpMkLst>
            <pc:docMk/>
            <pc:sldMk cId="833592371" sldId="315"/>
            <ac:cxnSpMk id="6" creationId="{2BB0FCB1-2B90-47D2-94C0-43B1180331E3}"/>
          </ac:cxnSpMkLst>
        </pc:cxnChg>
      </pc:sldChg>
      <pc:sldChg chg="modSp add del mod">
        <pc:chgData name="Speizer, Simone A" userId="ae2537f5-f10e-428d-8e29-8dd44328baa2" providerId="ADAL" clId="{0128FB48-1984-47A1-A00A-18F74B200DD0}" dt="2023-01-09T21:16:00.811" v="1174" actId="47"/>
        <pc:sldMkLst>
          <pc:docMk/>
          <pc:sldMk cId="2456853799" sldId="316"/>
        </pc:sldMkLst>
        <pc:spChg chg="mod">
          <ac:chgData name="Speizer, Simone A" userId="ae2537f5-f10e-428d-8e29-8dd44328baa2" providerId="ADAL" clId="{0128FB48-1984-47A1-A00A-18F74B200DD0}" dt="2023-01-06T22:58:30.729" v="152" actId="113"/>
          <ac:spMkLst>
            <pc:docMk/>
            <pc:sldMk cId="2456853799" sldId="316"/>
            <ac:spMk id="4" creationId="{F8F010A8-A54A-42BE-A8CE-D870E1362B9F}"/>
          </ac:spMkLst>
        </pc:spChg>
      </pc:sldChg>
      <pc:sldChg chg="addSp delSp modSp add mod">
        <pc:chgData name="Speizer, Simone A" userId="ae2537f5-f10e-428d-8e29-8dd44328baa2" providerId="ADAL" clId="{0128FB48-1984-47A1-A00A-18F74B200DD0}" dt="2023-01-09T21:14:17.338" v="1160" actId="478"/>
        <pc:sldMkLst>
          <pc:docMk/>
          <pc:sldMk cId="1709198365" sldId="317"/>
        </pc:sldMkLst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4" creationId="{F8F010A8-A54A-42BE-A8CE-D870E1362B9F}"/>
          </ac:spMkLst>
        </pc:spChg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6" creationId="{7F5EED4B-9E4A-460D-9202-33F915CD6569}"/>
          </ac:spMkLst>
        </pc:spChg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7" creationId="{B7B210EE-5BFC-453C-BD00-44E21B2B3965}"/>
          </ac:spMkLst>
        </pc:spChg>
        <pc:spChg chg="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8" creationId="{239F9390-170F-4E6E-B37D-E210A13CADAB}"/>
          </ac:spMkLst>
        </pc:spChg>
        <pc:spChg chg="add mod">
          <ac:chgData name="Speizer, Simone A" userId="ae2537f5-f10e-428d-8e29-8dd44328baa2" providerId="ADAL" clId="{0128FB48-1984-47A1-A00A-18F74B200DD0}" dt="2023-01-09T21:08:39.985" v="1102" actId="113"/>
          <ac:spMkLst>
            <pc:docMk/>
            <pc:sldMk cId="1709198365" sldId="317"/>
            <ac:spMk id="9" creationId="{9F143A07-E0EC-4F5E-B3FF-762026268D6D}"/>
          </ac:spMkLst>
        </pc:spChg>
        <pc:spChg chg="add 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10" creationId="{99457F14-27D5-4699-9B39-E250BEE49D76}"/>
          </ac:spMkLst>
        </pc:spChg>
        <pc:spChg chg="add 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11" creationId="{20CF3DA3-BD76-400C-BAA7-3212A60A17C4}"/>
          </ac:spMkLst>
        </pc:spChg>
        <pc:spChg chg="add del mod">
          <ac:chgData name="Speizer, Simone A" userId="ae2537f5-f10e-428d-8e29-8dd44328baa2" providerId="ADAL" clId="{0128FB48-1984-47A1-A00A-18F74B200DD0}" dt="2023-01-09T21:14:15.489" v="1159" actId="478"/>
          <ac:spMkLst>
            <pc:docMk/>
            <pc:sldMk cId="1709198365" sldId="317"/>
            <ac:spMk id="12" creationId="{74DFE2BF-816A-4805-927E-B8C8FB4788B6}"/>
          </ac:spMkLst>
        </pc:spChg>
        <pc:spChg chg="add del mod">
          <ac:chgData name="Speizer, Simone A" userId="ae2537f5-f10e-428d-8e29-8dd44328baa2" providerId="ADAL" clId="{0128FB48-1984-47A1-A00A-18F74B200DD0}" dt="2023-01-09T21:14:17.338" v="1160" actId="478"/>
          <ac:spMkLst>
            <pc:docMk/>
            <pc:sldMk cId="1709198365" sldId="317"/>
            <ac:spMk id="21" creationId="{0DF4CD02-C82A-456C-AAA7-22E760561330}"/>
          </ac:spMkLst>
        </pc:sp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4" creationId="{FFD39DE3-C9FE-465A-BAD9-A3F1E9268E38}"/>
          </ac:cxnSpMkLst>
        </pc:cxn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5" creationId="{F316E3E2-C858-4EB7-821E-E12B1FD6CE0E}"/>
          </ac:cxnSpMkLst>
        </pc:cxn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6" creationId="{B64F4EAC-F514-42DF-B1A1-C8DD27A53795}"/>
          </ac:cxnSpMkLst>
        </pc:cxnChg>
        <pc:cxnChg chg="add del mod">
          <ac:chgData name="Speizer, Simone A" userId="ae2537f5-f10e-428d-8e29-8dd44328baa2" providerId="ADAL" clId="{0128FB48-1984-47A1-A00A-18F74B200DD0}" dt="2023-01-09T21:14:15.489" v="1159" actId="478"/>
          <ac:cxnSpMkLst>
            <pc:docMk/>
            <pc:sldMk cId="1709198365" sldId="317"/>
            <ac:cxnSpMk id="19" creationId="{9723FE80-3050-4D9E-8445-B6D25F645014}"/>
          </ac:cxnSpMkLst>
        </pc:cxnChg>
      </pc:sldChg>
      <pc:sldChg chg="delSp modSp add mod">
        <pc:chgData name="Speizer, Simone A" userId="ae2537f5-f10e-428d-8e29-8dd44328baa2" providerId="ADAL" clId="{0128FB48-1984-47A1-A00A-18F74B200DD0}" dt="2023-01-09T21:14:42.563" v="1164" actId="20577"/>
        <pc:sldMkLst>
          <pc:docMk/>
          <pc:sldMk cId="2066190131" sldId="318"/>
        </pc:sldMkLst>
        <pc:spChg chg="mod">
          <ac:chgData name="Speizer, Simone A" userId="ae2537f5-f10e-428d-8e29-8dd44328baa2" providerId="ADAL" clId="{0128FB48-1984-47A1-A00A-18F74B200DD0}" dt="2023-01-09T21:14:42.563" v="1164" actId="20577"/>
          <ac:spMkLst>
            <pc:docMk/>
            <pc:sldMk cId="2066190131" sldId="318"/>
            <ac:spMk id="4" creationId="{F8F010A8-A54A-42BE-A8CE-D870E1362B9F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6" creationId="{7F5EED4B-9E4A-460D-9202-33F915CD6569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7" creationId="{B7B210EE-5BFC-453C-BD00-44E21B2B3965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4:24.893" v="1161" actId="478"/>
          <ac:spMkLst>
            <pc:docMk/>
            <pc:sldMk cId="2066190131" sldId="318"/>
            <ac:spMk id="12" creationId="{74DFE2BF-816A-4805-927E-B8C8FB4788B6}"/>
          </ac:spMkLst>
        </pc:sp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4" creationId="{FFD39DE3-C9FE-465A-BAD9-A3F1E9268E38}"/>
          </ac:cxnSpMkLst>
        </pc:cxn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6" creationId="{B64F4EAC-F514-42DF-B1A1-C8DD27A53795}"/>
          </ac:cxnSpMkLst>
        </pc:cxnChg>
        <pc:cxnChg chg="del">
          <ac:chgData name="Speizer, Simone A" userId="ae2537f5-f10e-428d-8e29-8dd44328baa2" providerId="ADAL" clId="{0128FB48-1984-47A1-A00A-18F74B200DD0}" dt="2023-01-09T21:14:24.893" v="1161" actId="478"/>
          <ac:cxnSpMkLst>
            <pc:docMk/>
            <pc:sldMk cId="2066190131" sldId="318"/>
            <ac:cxnSpMk id="19" creationId="{9723FE80-3050-4D9E-8445-B6D25F645014}"/>
          </ac:cxnSpMkLst>
        </pc:cxnChg>
      </pc:sldChg>
      <pc:sldChg chg="delSp add mod">
        <pc:chgData name="Speizer, Simone A" userId="ae2537f5-f10e-428d-8e29-8dd44328baa2" providerId="ADAL" clId="{0128FB48-1984-47A1-A00A-18F74B200DD0}" dt="2023-01-09T21:15:05.209" v="1167" actId="478"/>
        <pc:sldMkLst>
          <pc:docMk/>
          <pc:sldMk cId="564102129" sldId="319"/>
        </pc:sldMkLst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7" creationId="{B7B210EE-5BFC-453C-BD00-44E21B2B3965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5:03.826" v="1166" actId="478"/>
          <ac:spMkLst>
            <pc:docMk/>
            <pc:sldMk cId="564102129" sldId="319"/>
            <ac:spMk id="12" creationId="{74DFE2BF-816A-4805-927E-B8C8FB4788B6}"/>
          </ac:spMkLst>
        </pc:spChg>
        <pc:cxnChg chg="del">
          <ac:chgData name="Speizer, Simone A" userId="ae2537f5-f10e-428d-8e29-8dd44328baa2" providerId="ADAL" clId="{0128FB48-1984-47A1-A00A-18F74B200DD0}" dt="2023-01-09T21:15:03.826" v="1166" actId="478"/>
          <ac:cxnSpMkLst>
            <pc:docMk/>
            <pc:sldMk cId="564102129" sldId="319"/>
            <ac:cxnSpMk id="14" creationId="{FFD39DE3-C9FE-465A-BAD9-A3F1E9268E38}"/>
          </ac:cxnSpMkLst>
        </pc:cxnChg>
        <pc:cxnChg chg="del">
          <ac:chgData name="Speizer, Simone A" userId="ae2537f5-f10e-428d-8e29-8dd44328baa2" providerId="ADAL" clId="{0128FB48-1984-47A1-A00A-18F74B200DD0}" dt="2023-01-09T21:15:03.826" v="1166" actId="478"/>
          <ac:cxnSpMkLst>
            <pc:docMk/>
            <pc:sldMk cId="564102129" sldId="319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5:05.209" v="1167" actId="478"/>
          <ac:cxnSpMkLst>
            <pc:docMk/>
            <pc:sldMk cId="564102129" sldId="319"/>
            <ac:cxnSpMk id="16" creationId="{B64F4EAC-F514-42DF-B1A1-C8DD27A53795}"/>
          </ac:cxnSpMkLst>
        </pc:cxnChg>
        <pc:cxnChg chg="del">
          <ac:chgData name="Speizer, Simone A" userId="ae2537f5-f10e-428d-8e29-8dd44328baa2" providerId="ADAL" clId="{0128FB48-1984-47A1-A00A-18F74B200DD0}" dt="2023-01-09T21:15:03.826" v="1166" actId="478"/>
          <ac:cxnSpMkLst>
            <pc:docMk/>
            <pc:sldMk cId="564102129" sldId="319"/>
            <ac:cxnSpMk id="19" creationId="{9723FE80-3050-4D9E-8445-B6D25F645014}"/>
          </ac:cxnSpMkLst>
        </pc:cxnChg>
      </pc:sldChg>
      <pc:sldChg chg="delSp add mod">
        <pc:chgData name="Speizer, Simone A" userId="ae2537f5-f10e-428d-8e29-8dd44328baa2" providerId="ADAL" clId="{0128FB48-1984-47A1-A00A-18F74B200DD0}" dt="2023-01-09T21:15:14.350" v="1168" actId="478"/>
        <pc:sldMkLst>
          <pc:docMk/>
          <pc:sldMk cId="3891820987" sldId="320"/>
        </pc:sldMkLst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5:14.350" v="1168" actId="478"/>
          <ac:spMkLst>
            <pc:docMk/>
            <pc:sldMk cId="3891820987" sldId="320"/>
            <ac:spMk id="12" creationId="{74DFE2BF-816A-4805-927E-B8C8FB4788B6}"/>
          </ac:spMkLst>
        </pc:spChg>
        <pc:cxnChg chg="del">
          <ac:chgData name="Speizer, Simone A" userId="ae2537f5-f10e-428d-8e29-8dd44328baa2" providerId="ADAL" clId="{0128FB48-1984-47A1-A00A-18F74B200DD0}" dt="2023-01-09T21:15:14.350" v="1168" actId="478"/>
          <ac:cxnSpMkLst>
            <pc:docMk/>
            <pc:sldMk cId="3891820987" sldId="320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5:14.350" v="1168" actId="478"/>
          <ac:cxnSpMkLst>
            <pc:docMk/>
            <pc:sldMk cId="3891820987" sldId="320"/>
            <ac:cxnSpMk id="16" creationId="{B64F4EAC-F514-42DF-B1A1-C8DD27A53795}"/>
          </ac:cxnSpMkLst>
        </pc:cxnChg>
        <pc:cxnChg chg="del">
          <ac:chgData name="Speizer, Simone A" userId="ae2537f5-f10e-428d-8e29-8dd44328baa2" providerId="ADAL" clId="{0128FB48-1984-47A1-A00A-18F74B200DD0}" dt="2023-01-09T21:15:14.350" v="1168" actId="478"/>
          <ac:cxnSpMkLst>
            <pc:docMk/>
            <pc:sldMk cId="3891820987" sldId="320"/>
            <ac:cxnSpMk id="19" creationId="{9723FE80-3050-4D9E-8445-B6D25F645014}"/>
          </ac:cxnSpMkLst>
        </pc:cxnChg>
      </pc:sldChg>
      <pc:sldChg chg="addSp delSp modSp add mod">
        <pc:chgData name="Speizer, Simone A" userId="ae2537f5-f10e-428d-8e29-8dd44328baa2" providerId="ADAL" clId="{0128FB48-1984-47A1-A00A-18F74B200DD0}" dt="2023-01-10T12:42:20.120" v="1922"/>
        <pc:sldMkLst>
          <pc:docMk/>
          <pc:sldMk cId="727843708" sldId="321"/>
        </pc:sldMkLst>
        <pc:spChg chg="del">
          <ac:chgData name="Speizer, Simone A" userId="ae2537f5-f10e-428d-8e29-8dd44328baa2" providerId="ADAL" clId="{0128FB48-1984-47A1-A00A-18F74B200DD0}" dt="2023-01-10T12:42:19.768" v="1921" actId="478"/>
          <ac:spMkLst>
            <pc:docMk/>
            <pc:sldMk cId="727843708" sldId="321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09T21:15:21.331" v="1169" actId="478"/>
          <ac:spMkLst>
            <pc:docMk/>
            <pc:sldMk cId="727843708" sldId="321"/>
            <ac:spMk id="10" creationId="{99457F14-27D5-4699-9B39-E250BEE49D76}"/>
          </ac:spMkLst>
        </pc:spChg>
        <pc:spChg chg="del">
          <ac:chgData name="Speizer, Simone A" userId="ae2537f5-f10e-428d-8e29-8dd44328baa2" providerId="ADAL" clId="{0128FB48-1984-47A1-A00A-18F74B200DD0}" dt="2023-01-09T21:15:21.331" v="1169" actId="478"/>
          <ac:spMkLst>
            <pc:docMk/>
            <pc:sldMk cId="727843708" sldId="321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5:21.331" v="1169" actId="478"/>
          <ac:spMkLst>
            <pc:docMk/>
            <pc:sldMk cId="727843708" sldId="321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2:20.120" v="1922"/>
          <ac:spMkLst>
            <pc:docMk/>
            <pc:sldMk cId="727843708" sldId="321"/>
            <ac:spMk id="17" creationId="{DC52F7DE-76C0-4058-BBE3-0C993276C5F6}"/>
          </ac:spMkLst>
        </pc:spChg>
        <pc:cxnChg chg="del">
          <ac:chgData name="Speizer, Simone A" userId="ae2537f5-f10e-428d-8e29-8dd44328baa2" providerId="ADAL" clId="{0128FB48-1984-47A1-A00A-18F74B200DD0}" dt="2023-01-10T12:42:19.768" v="1921" actId="478"/>
          <ac:cxnSpMkLst>
            <pc:docMk/>
            <pc:sldMk cId="727843708" sldId="321"/>
            <ac:cxnSpMk id="15" creationId="{F316E3E2-C858-4EB7-821E-E12B1FD6CE0E}"/>
          </ac:cxnSpMkLst>
        </pc:cxnChg>
        <pc:cxnChg chg="del">
          <ac:chgData name="Speizer, Simone A" userId="ae2537f5-f10e-428d-8e29-8dd44328baa2" providerId="ADAL" clId="{0128FB48-1984-47A1-A00A-18F74B200DD0}" dt="2023-01-09T21:15:21.331" v="1169" actId="478"/>
          <ac:cxnSpMkLst>
            <pc:docMk/>
            <pc:sldMk cId="727843708" sldId="321"/>
            <ac:cxnSpMk id="16" creationId="{B64F4EAC-F514-42DF-B1A1-C8DD27A53795}"/>
          </ac:cxnSpMkLst>
        </pc:cxnChg>
        <pc:cxnChg chg="add mod">
          <ac:chgData name="Speizer, Simone A" userId="ae2537f5-f10e-428d-8e29-8dd44328baa2" providerId="ADAL" clId="{0128FB48-1984-47A1-A00A-18F74B200DD0}" dt="2023-01-10T12:42:20.120" v="1922"/>
          <ac:cxnSpMkLst>
            <pc:docMk/>
            <pc:sldMk cId="727843708" sldId="321"/>
            <ac:cxnSpMk id="18" creationId="{AABAB3FC-40C4-4782-9BFD-63BE92DFBFAA}"/>
          </ac:cxnSpMkLst>
        </pc:cxnChg>
        <pc:cxnChg chg="del">
          <ac:chgData name="Speizer, Simone A" userId="ae2537f5-f10e-428d-8e29-8dd44328baa2" providerId="ADAL" clId="{0128FB48-1984-47A1-A00A-18F74B200DD0}" dt="2023-01-09T21:15:21.331" v="1169" actId="478"/>
          <ac:cxnSpMkLst>
            <pc:docMk/>
            <pc:sldMk cId="727843708" sldId="321"/>
            <ac:cxnSpMk id="19" creationId="{9723FE80-3050-4D9E-8445-B6D25F645014}"/>
          </ac:cxnSpMkLst>
        </pc:cxnChg>
      </pc:sldChg>
      <pc:sldChg chg="addSp delSp modSp add mod">
        <pc:chgData name="Speizer, Simone A" userId="ae2537f5-f10e-428d-8e29-8dd44328baa2" providerId="ADAL" clId="{0128FB48-1984-47A1-A00A-18F74B200DD0}" dt="2023-01-10T12:42:29.754" v="1924"/>
        <pc:sldMkLst>
          <pc:docMk/>
          <pc:sldMk cId="358286975" sldId="322"/>
        </pc:sldMkLst>
        <pc:spChg chg="del">
          <ac:chgData name="Speizer, Simone A" userId="ae2537f5-f10e-428d-8e29-8dd44328baa2" providerId="ADAL" clId="{0128FB48-1984-47A1-A00A-18F74B200DD0}" dt="2023-01-10T12:42:29.334" v="1923" actId="478"/>
          <ac:spMkLst>
            <pc:docMk/>
            <pc:sldMk cId="358286975" sldId="322"/>
            <ac:spMk id="8" creationId="{239F9390-170F-4E6E-B37D-E210A13CADAB}"/>
          </ac:spMkLst>
        </pc:spChg>
        <pc:spChg chg="mod">
          <ac:chgData name="Speizer, Simone A" userId="ae2537f5-f10e-428d-8e29-8dd44328baa2" providerId="ADAL" clId="{0128FB48-1984-47A1-A00A-18F74B200DD0}" dt="2023-01-10T12:41:24.618" v="1913" actId="14100"/>
          <ac:spMkLst>
            <pc:docMk/>
            <pc:sldMk cId="358286975" sldId="322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09T21:16:15.252" v="1175" actId="478"/>
          <ac:spMkLst>
            <pc:docMk/>
            <pc:sldMk cId="358286975" sldId="322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2:29.754" v="1924"/>
          <ac:spMkLst>
            <pc:docMk/>
            <pc:sldMk cId="358286975" sldId="322"/>
            <ac:spMk id="17" creationId="{DE822755-20F7-4B33-AF8B-836D259EB088}"/>
          </ac:spMkLst>
        </pc:spChg>
        <pc:cxnChg chg="del">
          <ac:chgData name="Speizer, Simone A" userId="ae2537f5-f10e-428d-8e29-8dd44328baa2" providerId="ADAL" clId="{0128FB48-1984-47A1-A00A-18F74B200DD0}" dt="2023-01-10T12:42:29.334" v="1923" actId="478"/>
          <ac:cxnSpMkLst>
            <pc:docMk/>
            <pc:sldMk cId="358286975" sldId="322"/>
            <ac:cxnSpMk id="15" creationId="{F316E3E2-C858-4EB7-821E-E12B1FD6CE0E}"/>
          </ac:cxnSpMkLst>
        </pc:cxnChg>
        <pc:cxnChg chg="add mod">
          <ac:chgData name="Speizer, Simone A" userId="ae2537f5-f10e-428d-8e29-8dd44328baa2" providerId="ADAL" clId="{0128FB48-1984-47A1-A00A-18F74B200DD0}" dt="2023-01-10T12:42:29.754" v="1924"/>
          <ac:cxnSpMkLst>
            <pc:docMk/>
            <pc:sldMk cId="358286975" sldId="322"/>
            <ac:cxnSpMk id="18" creationId="{2A11A34F-2FA9-4167-BE9B-7A99F9A26FE6}"/>
          </ac:cxnSpMkLst>
        </pc:cxnChg>
        <pc:cxnChg chg="del">
          <ac:chgData name="Speizer, Simone A" userId="ae2537f5-f10e-428d-8e29-8dd44328baa2" providerId="ADAL" clId="{0128FB48-1984-47A1-A00A-18F74B200DD0}" dt="2023-01-09T21:16:15.999" v="1176" actId="478"/>
          <ac:cxnSpMkLst>
            <pc:docMk/>
            <pc:sldMk cId="358286975" sldId="322"/>
            <ac:cxnSpMk id="19" creationId="{9723FE80-3050-4D9E-8445-B6D25F645014}"/>
          </ac:cxnSpMkLst>
        </pc:cxnChg>
      </pc:sldChg>
      <pc:sldChg chg="modSp add mod">
        <pc:chgData name="Speizer, Simone A" userId="ae2537f5-f10e-428d-8e29-8dd44328baa2" providerId="ADAL" clId="{0128FB48-1984-47A1-A00A-18F74B200DD0}" dt="2023-01-10T12:42:08.987" v="1920" actId="1076"/>
        <pc:sldMkLst>
          <pc:docMk/>
          <pc:sldMk cId="2015920585" sldId="323"/>
        </pc:sldMkLst>
        <pc:spChg chg="mod">
          <ac:chgData name="Speizer, Simone A" userId="ae2537f5-f10e-428d-8e29-8dd44328baa2" providerId="ADAL" clId="{0128FB48-1984-47A1-A00A-18F74B200DD0}" dt="2023-01-10T12:42:04.785" v="1919" actId="1076"/>
          <ac:spMkLst>
            <pc:docMk/>
            <pc:sldMk cId="2015920585" sldId="323"/>
            <ac:spMk id="8" creationId="{239F9390-170F-4E6E-B37D-E210A13CADAB}"/>
          </ac:spMkLst>
        </pc:spChg>
        <pc:spChg chg="mod">
          <ac:chgData name="Speizer, Simone A" userId="ae2537f5-f10e-428d-8e29-8dd44328baa2" providerId="ADAL" clId="{0128FB48-1984-47A1-A00A-18F74B200DD0}" dt="2023-01-10T12:41:48.692" v="1916" actId="14100"/>
          <ac:spMkLst>
            <pc:docMk/>
            <pc:sldMk cId="2015920585" sldId="323"/>
            <ac:spMk id="11" creationId="{20CF3DA3-BD76-400C-BAA7-3212A60A17C4}"/>
          </ac:spMkLst>
        </pc:spChg>
        <pc:spChg chg="mod">
          <ac:chgData name="Speizer, Simone A" userId="ae2537f5-f10e-428d-8e29-8dd44328baa2" providerId="ADAL" clId="{0128FB48-1984-47A1-A00A-18F74B200DD0}" dt="2023-01-10T12:41:51.916" v="1917" actId="1076"/>
          <ac:spMkLst>
            <pc:docMk/>
            <pc:sldMk cId="2015920585" sldId="323"/>
            <ac:spMk id="12" creationId="{74DFE2BF-816A-4805-927E-B8C8FB4788B6}"/>
          </ac:spMkLst>
        </pc:spChg>
        <pc:cxnChg chg="mod">
          <ac:chgData name="Speizer, Simone A" userId="ae2537f5-f10e-428d-8e29-8dd44328baa2" providerId="ADAL" clId="{0128FB48-1984-47A1-A00A-18F74B200DD0}" dt="2023-01-10T12:42:08.987" v="1920" actId="1076"/>
          <ac:cxnSpMkLst>
            <pc:docMk/>
            <pc:sldMk cId="2015920585" sldId="323"/>
            <ac:cxnSpMk id="15" creationId="{F316E3E2-C858-4EB7-821E-E12B1FD6CE0E}"/>
          </ac:cxnSpMkLst>
        </pc:cxnChg>
        <pc:cxnChg chg="mod">
          <ac:chgData name="Speizer, Simone A" userId="ae2537f5-f10e-428d-8e29-8dd44328baa2" providerId="ADAL" clId="{0128FB48-1984-47A1-A00A-18F74B200DD0}" dt="2023-01-10T12:41:54.200" v="1918" actId="1076"/>
          <ac:cxnSpMkLst>
            <pc:docMk/>
            <pc:sldMk cId="2015920585" sldId="323"/>
            <ac:cxnSpMk id="19" creationId="{9723FE80-3050-4D9E-8445-B6D25F645014}"/>
          </ac:cxnSpMkLst>
        </pc:cxnChg>
      </pc:sldChg>
      <pc:sldChg chg="modSp add mod">
        <pc:chgData name="Speizer, Simone A" userId="ae2537f5-f10e-428d-8e29-8dd44328baa2" providerId="ADAL" clId="{0128FB48-1984-47A1-A00A-18F74B200DD0}" dt="2023-01-09T21:14:45.884" v="1165" actId="20577"/>
        <pc:sldMkLst>
          <pc:docMk/>
          <pc:sldMk cId="2046441226" sldId="324"/>
        </pc:sldMkLst>
        <pc:spChg chg="mod">
          <ac:chgData name="Speizer, Simone A" userId="ae2537f5-f10e-428d-8e29-8dd44328baa2" providerId="ADAL" clId="{0128FB48-1984-47A1-A00A-18F74B200DD0}" dt="2023-01-09T21:14:45.884" v="1165" actId="20577"/>
          <ac:spMkLst>
            <pc:docMk/>
            <pc:sldMk cId="2046441226" sldId="324"/>
            <ac:spMk id="4" creationId="{F8F010A8-A54A-42BE-A8CE-D870E1362B9F}"/>
          </ac:spMkLst>
        </pc:spChg>
      </pc:sldChg>
      <pc:sldChg chg="add">
        <pc:chgData name="Speizer, Simone A" userId="ae2537f5-f10e-428d-8e29-8dd44328baa2" providerId="ADAL" clId="{0128FB48-1984-47A1-A00A-18F74B200DD0}" dt="2023-01-09T21:14:38.981" v="1163" actId="2890"/>
        <pc:sldMkLst>
          <pc:docMk/>
          <pc:sldMk cId="1472793600" sldId="325"/>
        </pc:sldMkLst>
      </pc:sldChg>
      <pc:sldChg chg="addSp modSp add">
        <pc:chgData name="Speizer, Simone A" userId="ae2537f5-f10e-428d-8e29-8dd44328baa2" providerId="ADAL" clId="{0128FB48-1984-47A1-A00A-18F74B200DD0}" dt="2023-01-09T21:15:57.865" v="1172"/>
        <pc:sldMkLst>
          <pc:docMk/>
          <pc:sldMk cId="1256682460" sldId="326"/>
        </pc:sldMkLst>
        <pc:graphicFrameChg chg="add mod">
          <ac:chgData name="Speizer, Simone A" userId="ae2537f5-f10e-428d-8e29-8dd44328baa2" providerId="ADAL" clId="{0128FB48-1984-47A1-A00A-18F74B200DD0}" dt="2023-01-09T21:15:48.964" v="1171"/>
          <ac:graphicFrameMkLst>
            <pc:docMk/>
            <pc:sldMk cId="1256682460" sldId="326"/>
            <ac:graphicFrameMk id="6" creationId="{64C43E9B-4FF4-4D0E-AB72-60D41B3F620E}"/>
          </ac:graphicFrameMkLst>
        </pc:graphicFrameChg>
        <pc:cxnChg chg="add mod">
          <ac:chgData name="Speizer, Simone A" userId="ae2537f5-f10e-428d-8e29-8dd44328baa2" providerId="ADAL" clId="{0128FB48-1984-47A1-A00A-18F74B200DD0}" dt="2023-01-09T21:15:57.865" v="1172"/>
          <ac:cxnSpMkLst>
            <pc:docMk/>
            <pc:sldMk cId="1256682460" sldId="326"/>
            <ac:cxnSpMk id="7" creationId="{FFB37FAF-B71C-4C67-BBF7-F9E27D110FC8}"/>
          </ac:cxnSpMkLst>
        </pc:cxnChg>
      </pc:sldChg>
      <pc:sldChg chg="addSp delSp modSp add mod">
        <pc:chgData name="Speizer, Simone A" userId="ae2537f5-f10e-428d-8e29-8dd44328baa2" providerId="ADAL" clId="{0128FB48-1984-47A1-A00A-18F74B200DD0}" dt="2023-01-10T12:43:27.886" v="1932"/>
        <pc:sldMkLst>
          <pc:docMk/>
          <pc:sldMk cId="2337613411" sldId="327"/>
        </pc:sldMkLst>
        <pc:spChg chg="mod">
          <ac:chgData name="Speizer, Simone A" userId="ae2537f5-f10e-428d-8e29-8dd44328baa2" providerId="ADAL" clId="{0128FB48-1984-47A1-A00A-18F74B200DD0}" dt="2023-01-09T21:17:58.735" v="1183" actId="1582"/>
          <ac:spMkLst>
            <pc:docMk/>
            <pc:sldMk cId="2337613411" sldId="327"/>
            <ac:spMk id="7" creationId="{B7B210EE-5BFC-453C-BD00-44E21B2B3965}"/>
          </ac:spMkLst>
        </pc:spChg>
        <pc:spChg chg="del">
          <ac:chgData name="Speizer, Simone A" userId="ae2537f5-f10e-428d-8e29-8dd44328baa2" providerId="ADAL" clId="{0128FB48-1984-47A1-A00A-18F74B200DD0}" dt="2023-01-10T12:42:35.436" v="1925" actId="478"/>
          <ac:spMkLst>
            <pc:docMk/>
            <pc:sldMk cId="2337613411" sldId="327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10T12:43:27.485" v="1931" actId="478"/>
          <ac:spMkLst>
            <pc:docMk/>
            <pc:sldMk cId="2337613411" sldId="327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10T12:43:27.485" v="1931" actId="478"/>
          <ac:spMkLst>
            <pc:docMk/>
            <pc:sldMk cId="2337613411" sldId="327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2:35.695" v="1926"/>
          <ac:spMkLst>
            <pc:docMk/>
            <pc:sldMk cId="2337613411" sldId="327"/>
            <ac:spMk id="17" creationId="{5D24BD0C-B681-4FC9-A993-F55C49011833}"/>
          </ac:spMkLst>
        </pc:spChg>
        <pc:spChg chg="add mod">
          <ac:chgData name="Speizer, Simone A" userId="ae2537f5-f10e-428d-8e29-8dd44328baa2" providerId="ADAL" clId="{0128FB48-1984-47A1-A00A-18F74B200DD0}" dt="2023-01-10T12:43:27.886" v="1932"/>
          <ac:spMkLst>
            <pc:docMk/>
            <pc:sldMk cId="2337613411" sldId="327"/>
            <ac:spMk id="20" creationId="{0F51D8B6-FD93-4B5D-BE40-28EA59B8A96C}"/>
          </ac:spMkLst>
        </pc:spChg>
        <pc:spChg chg="add mod">
          <ac:chgData name="Speizer, Simone A" userId="ae2537f5-f10e-428d-8e29-8dd44328baa2" providerId="ADAL" clId="{0128FB48-1984-47A1-A00A-18F74B200DD0}" dt="2023-01-10T12:43:27.886" v="1932"/>
          <ac:spMkLst>
            <pc:docMk/>
            <pc:sldMk cId="2337613411" sldId="327"/>
            <ac:spMk id="21" creationId="{31E94B9A-58E3-420D-976F-17088575EAC0}"/>
          </ac:spMkLst>
        </pc:spChg>
        <pc:cxnChg chg="del">
          <ac:chgData name="Speizer, Simone A" userId="ae2537f5-f10e-428d-8e29-8dd44328baa2" providerId="ADAL" clId="{0128FB48-1984-47A1-A00A-18F74B200DD0}" dt="2023-01-10T12:42:35.436" v="1925" actId="478"/>
          <ac:cxnSpMkLst>
            <pc:docMk/>
            <pc:sldMk cId="2337613411" sldId="327"/>
            <ac:cxnSpMk id="15" creationId="{F316E3E2-C858-4EB7-821E-E12B1FD6CE0E}"/>
          </ac:cxnSpMkLst>
        </pc:cxnChg>
        <pc:cxnChg chg="add mod">
          <ac:chgData name="Speizer, Simone A" userId="ae2537f5-f10e-428d-8e29-8dd44328baa2" providerId="ADAL" clId="{0128FB48-1984-47A1-A00A-18F74B200DD0}" dt="2023-01-10T12:42:35.695" v="1926"/>
          <ac:cxnSpMkLst>
            <pc:docMk/>
            <pc:sldMk cId="2337613411" sldId="327"/>
            <ac:cxnSpMk id="18" creationId="{99990665-0EE1-49DF-A461-45006B9D33D9}"/>
          </ac:cxnSpMkLst>
        </pc:cxnChg>
        <pc:cxnChg chg="del">
          <ac:chgData name="Speizer, Simone A" userId="ae2537f5-f10e-428d-8e29-8dd44328baa2" providerId="ADAL" clId="{0128FB48-1984-47A1-A00A-18F74B200DD0}" dt="2023-01-10T12:43:27.485" v="1931" actId="478"/>
          <ac:cxnSpMkLst>
            <pc:docMk/>
            <pc:sldMk cId="2337613411" sldId="327"/>
            <ac:cxnSpMk id="19" creationId="{9723FE80-3050-4D9E-8445-B6D25F645014}"/>
          </ac:cxnSpMkLst>
        </pc:cxnChg>
        <pc:cxnChg chg="add mod">
          <ac:chgData name="Speizer, Simone A" userId="ae2537f5-f10e-428d-8e29-8dd44328baa2" providerId="ADAL" clId="{0128FB48-1984-47A1-A00A-18F74B200DD0}" dt="2023-01-10T12:43:27.886" v="1932"/>
          <ac:cxnSpMkLst>
            <pc:docMk/>
            <pc:sldMk cId="2337613411" sldId="327"/>
            <ac:cxnSpMk id="22" creationId="{BCDEA4A3-41BE-40C4-9544-44E331EAF007}"/>
          </ac:cxnSpMkLst>
        </pc:cxnChg>
      </pc:sldChg>
      <pc:sldChg chg="addSp delSp modSp add mod ord">
        <pc:chgData name="Speizer, Simone A" userId="ae2537f5-f10e-428d-8e29-8dd44328baa2" providerId="ADAL" clId="{0128FB48-1984-47A1-A00A-18F74B200DD0}" dt="2023-01-10T12:43:39.240" v="1934"/>
        <pc:sldMkLst>
          <pc:docMk/>
          <pc:sldMk cId="2853000500" sldId="328"/>
        </pc:sldMkLst>
        <pc:spChg chg="del mod">
          <ac:chgData name="Speizer, Simone A" userId="ae2537f5-f10e-428d-8e29-8dd44328baa2" providerId="ADAL" clId="{0128FB48-1984-47A1-A00A-18F74B200DD0}" dt="2023-01-10T12:42:41.178" v="1927" actId="478"/>
          <ac:spMkLst>
            <pc:docMk/>
            <pc:sldMk cId="2853000500" sldId="328"/>
            <ac:spMk id="8" creationId="{239F9390-170F-4E6E-B37D-E210A13CADAB}"/>
          </ac:spMkLst>
        </pc:spChg>
        <pc:spChg chg="del">
          <ac:chgData name="Speizer, Simone A" userId="ae2537f5-f10e-428d-8e29-8dd44328baa2" providerId="ADAL" clId="{0128FB48-1984-47A1-A00A-18F74B200DD0}" dt="2023-01-10T12:43:38.898" v="1933" actId="478"/>
          <ac:spMkLst>
            <pc:docMk/>
            <pc:sldMk cId="2853000500" sldId="328"/>
            <ac:spMk id="11" creationId="{20CF3DA3-BD76-400C-BAA7-3212A60A17C4}"/>
          </ac:spMkLst>
        </pc:spChg>
        <pc:spChg chg="del">
          <ac:chgData name="Speizer, Simone A" userId="ae2537f5-f10e-428d-8e29-8dd44328baa2" providerId="ADAL" clId="{0128FB48-1984-47A1-A00A-18F74B200DD0}" dt="2023-01-10T12:43:38.898" v="1933" actId="478"/>
          <ac:spMkLst>
            <pc:docMk/>
            <pc:sldMk cId="2853000500" sldId="328"/>
            <ac:spMk id="12" creationId="{74DFE2BF-816A-4805-927E-B8C8FB4788B6}"/>
          </ac:spMkLst>
        </pc:spChg>
        <pc:spChg chg="add mod">
          <ac:chgData name="Speizer, Simone A" userId="ae2537f5-f10e-428d-8e29-8dd44328baa2" providerId="ADAL" clId="{0128FB48-1984-47A1-A00A-18F74B200DD0}" dt="2023-01-10T12:43:04.878" v="1930" actId="1582"/>
          <ac:spMkLst>
            <pc:docMk/>
            <pc:sldMk cId="2853000500" sldId="328"/>
            <ac:spMk id="17" creationId="{53A5C883-982A-4420-996B-BB6F3145ABE0}"/>
          </ac:spMkLst>
        </pc:spChg>
        <pc:spChg chg="add mod">
          <ac:chgData name="Speizer, Simone A" userId="ae2537f5-f10e-428d-8e29-8dd44328baa2" providerId="ADAL" clId="{0128FB48-1984-47A1-A00A-18F74B200DD0}" dt="2023-01-10T12:43:39.240" v="1934"/>
          <ac:spMkLst>
            <pc:docMk/>
            <pc:sldMk cId="2853000500" sldId="328"/>
            <ac:spMk id="20" creationId="{5AE5056B-5C29-4C4D-A7A3-8EE8C0C453F0}"/>
          </ac:spMkLst>
        </pc:spChg>
        <pc:spChg chg="add mod">
          <ac:chgData name="Speizer, Simone A" userId="ae2537f5-f10e-428d-8e29-8dd44328baa2" providerId="ADAL" clId="{0128FB48-1984-47A1-A00A-18F74B200DD0}" dt="2023-01-10T12:43:39.240" v="1934"/>
          <ac:spMkLst>
            <pc:docMk/>
            <pc:sldMk cId="2853000500" sldId="328"/>
            <ac:spMk id="21" creationId="{DFA7B1CD-E23D-45FA-8E3F-EEE2524B7765}"/>
          </ac:spMkLst>
        </pc:spChg>
        <pc:cxnChg chg="del">
          <ac:chgData name="Speizer, Simone A" userId="ae2537f5-f10e-428d-8e29-8dd44328baa2" providerId="ADAL" clId="{0128FB48-1984-47A1-A00A-18F74B200DD0}" dt="2023-01-10T12:42:41.178" v="1927" actId="478"/>
          <ac:cxnSpMkLst>
            <pc:docMk/>
            <pc:sldMk cId="2853000500" sldId="328"/>
            <ac:cxnSpMk id="15" creationId="{F316E3E2-C858-4EB7-821E-E12B1FD6CE0E}"/>
          </ac:cxnSpMkLst>
        </pc:cxnChg>
        <pc:cxnChg chg="add mod">
          <ac:chgData name="Speizer, Simone A" userId="ae2537f5-f10e-428d-8e29-8dd44328baa2" providerId="ADAL" clId="{0128FB48-1984-47A1-A00A-18F74B200DD0}" dt="2023-01-10T12:42:41.447" v="1928"/>
          <ac:cxnSpMkLst>
            <pc:docMk/>
            <pc:sldMk cId="2853000500" sldId="328"/>
            <ac:cxnSpMk id="18" creationId="{2AC334F4-0E2E-4804-99A3-BD30A7D9F589}"/>
          </ac:cxnSpMkLst>
        </pc:cxnChg>
        <pc:cxnChg chg="del">
          <ac:chgData name="Speizer, Simone A" userId="ae2537f5-f10e-428d-8e29-8dd44328baa2" providerId="ADAL" clId="{0128FB48-1984-47A1-A00A-18F74B200DD0}" dt="2023-01-10T12:43:38.898" v="1933" actId="478"/>
          <ac:cxnSpMkLst>
            <pc:docMk/>
            <pc:sldMk cId="2853000500" sldId="328"/>
            <ac:cxnSpMk id="19" creationId="{9723FE80-3050-4D9E-8445-B6D25F645014}"/>
          </ac:cxnSpMkLst>
        </pc:cxnChg>
        <pc:cxnChg chg="add mod">
          <ac:chgData name="Speizer, Simone A" userId="ae2537f5-f10e-428d-8e29-8dd44328baa2" providerId="ADAL" clId="{0128FB48-1984-47A1-A00A-18F74B200DD0}" dt="2023-01-10T12:43:39.240" v="1934"/>
          <ac:cxnSpMkLst>
            <pc:docMk/>
            <pc:sldMk cId="2853000500" sldId="328"/>
            <ac:cxnSpMk id="22" creationId="{741D1160-F8C8-4A91-9937-7F9F91D8B297}"/>
          </ac:cxnSpMkLst>
        </pc:cxnChg>
      </pc:sldChg>
      <pc:sldChg chg="addSp delSp modSp new mod modTransition">
        <pc:chgData name="Speizer, Simone A" userId="ae2537f5-f10e-428d-8e29-8dd44328baa2" providerId="ADAL" clId="{0128FB48-1984-47A1-A00A-18F74B200DD0}" dt="2023-01-10T12:37:23.856" v="1804" actId="20577"/>
        <pc:sldMkLst>
          <pc:docMk/>
          <pc:sldMk cId="1506764477" sldId="329"/>
        </pc:sldMkLst>
        <pc:spChg chg="mod">
          <ac:chgData name="Speizer, Simone A" userId="ae2537f5-f10e-428d-8e29-8dd44328baa2" providerId="ADAL" clId="{0128FB48-1984-47A1-A00A-18F74B200DD0}" dt="2023-01-09T21:18:48.787" v="1213" actId="20577"/>
          <ac:spMkLst>
            <pc:docMk/>
            <pc:sldMk cId="1506764477" sldId="329"/>
            <ac:spMk id="3" creationId="{3E9347D9-56F9-4BF3-BA2C-5E4519688F91}"/>
          </ac:spMkLst>
        </pc:spChg>
        <pc:spChg chg="del">
          <ac:chgData name="Speizer, Simone A" userId="ae2537f5-f10e-428d-8e29-8dd44328baa2" providerId="ADAL" clId="{0128FB48-1984-47A1-A00A-18F74B200DD0}" dt="2023-01-09T21:20:36.225" v="1214"/>
          <ac:spMkLst>
            <pc:docMk/>
            <pc:sldMk cId="1506764477" sldId="329"/>
            <ac:spMk id="4" creationId="{81B235C5-0BA0-45FA-8EDC-737944E949BC}"/>
          </ac:spMkLst>
        </pc:spChg>
        <pc:spChg chg="add mod">
          <ac:chgData name="Speizer, Simone A" userId="ae2537f5-f10e-428d-8e29-8dd44328baa2" providerId="ADAL" clId="{0128FB48-1984-47A1-A00A-18F74B200DD0}" dt="2023-01-09T21:23:52.321" v="1320" actId="1076"/>
          <ac:spMkLst>
            <pc:docMk/>
            <pc:sldMk cId="1506764477" sldId="329"/>
            <ac:spMk id="9" creationId="{C20429E3-552C-40E7-8130-FF69590D56E4}"/>
          </ac:spMkLst>
        </pc:spChg>
        <pc:spChg chg="add mod">
          <ac:chgData name="Speizer, Simone A" userId="ae2537f5-f10e-428d-8e29-8dd44328baa2" providerId="ADAL" clId="{0128FB48-1984-47A1-A00A-18F74B200DD0}" dt="2023-01-09T21:23:22.103" v="1309" actId="1076"/>
          <ac:spMkLst>
            <pc:docMk/>
            <pc:sldMk cId="1506764477" sldId="329"/>
            <ac:spMk id="10" creationId="{92E72925-70F3-4004-9843-F04F2B07227B}"/>
          </ac:spMkLst>
        </pc:spChg>
        <pc:spChg chg="add mod">
          <ac:chgData name="Speizer, Simone A" userId="ae2537f5-f10e-428d-8e29-8dd44328baa2" providerId="ADAL" clId="{0128FB48-1984-47A1-A00A-18F74B200DD0}" dt="2023-01-10T12:37:23.856" v="1804" actId="20577"/>
          <ac:spMkLst>
            <pc:docMk/>
            <pc:sldMk cId="1506764477" sldId="329"/>
            <ac:spMk id="16" creationId="{A7B1F192-D476-4B36-86C8-EB098F782878}"/>
          </ac:spMkLst>
        </pc:spChg>
        <pc:picChg chg="add mod modCrop">
          <ac:chgData name="Speizer, Simone A" userId="ae2537f5-f10e-428d-8e29-8dd44328baa2" providerId="ADAL" clId="{0128FB48-1984-47A1-A00A-18F74B200DD0}" dt="2023-01-09T21:25:49.888" v="1345" actId="732"/>
          <ac:picMkLst>
            <pc:docMk/>
            <pc:sldMk cId="1506764477" sldId="329"/>
            <ac:picMk id="6" creationId="{67091B4E-D443-4557-A4FF-0EE2307024B8}"/>
          </ac:picMkLst>
        </pc:picChg>
        <pc:picChg chg="add mod modCrop">
          <ac:chgData name="Speizer, Simone A" userId="ae2537f5-f10e-428d-8e29-8dd44328baa2" providerId="ADAL" clId="{0128FB48-1984-47A1-A00A-18F74B200DD0}" dt="2023-01-09T21:23:40.352" v="1317" actId="14100"/>
          <ac:picMkLst>
            <pc:docMk/>
            <pc:sldMk cId="1506764477" sldId="329"/>
            <ac:picMk id="7" creationId="{38E14FA6-74A9-4CFA-8A87-4CAA78D70379}"/>
          </ac:picMkLst>
        </pc:picChg>
        <pc:picChg chg="add mod modCrop">
          <ac:chgData name="Speizer, Simone A" userId="ae2537f5-f10e-428d-8e29-8dd44328baa2" providerId="ADAL" clId="{0128FB48-1984-47A1-A00A-18F74B200DD0}" dt="2023-01-09T21:23:46.913" v="1318" actId="1076"/>
          <ac:picMkLst>
            <pc:docMk/>
            <pc:sldMk cId="1506764477" sldId="329"/>
            <ac:picMk id="8" creationId="{02231110-942D-403D-AA16-E8C2E0E0EEF8}"/>
          </ac:picMkLst>
        </pc:picChg>
        <pc:picChg chg="add del mod">
          <ac:chgData name="Speizer, Simone A" userId="ae2537f5-f10e-428d-8e29-8dd44328baa2" providerId="ADAL" clId="{0128FB48-1984-47A1-A00A-18F74B200DD0}" dt="2023-01-09T21:24:35.052" v="1329" actId="478"/>
          <ac:picMkLst>
            <pc:docMk/>
            <pc:sldMk cId="1506764477" sldId="329"/>
            <ac:picMk id="11" creationId="{EFB1B1E9-5DBB-4C7C-839F-3134D2433443}"/>
          </ac:picMkLst>
        </pc:picChg>
        <pc:picChg chg="add mod ord modCrop">
          <ac:chgData name="Speizer, Simone A" userId="ae2537f5-f10e-428d-8e29-8dd44328baa2" providerId="ADAL" clId="{0128FB48-1984-47A1-A00A-18F74B200DD0}" dt="2023-01-09T21:26:03.824" v="1348" actId="1076"/>
          <ac:picMkLst>
            <pc:docMk/>
            <pc:sldMk cId="1506764477" sldId="329"/>
            <ac:picMk id="13" creationId="{C5BA07E7-7211-486A-9C37-D661789445FE}"/>
          </ac:picMkLst>
        </pc:picChg>
        <pc:picChg chg="add mod">
          <ac:chgData name="Speizer, Simone A" userId="ae2537f5-f10e-428d-8e29-8dd44328baa2" providerId="ADAL" clId="{0128FB48-1984-47A1-A00A-18F74B200DD0}" dt="2023-01-09T21:26:14.403" v="1350" actId="1076"/>
          <ac:picMkLst>
            <pc:docMk/>
            <pc:sldMk cId="1506764477" sldId="329"/>
            <ac:picMk id="14" creationId="{8519CA82-AEB5-411E-95EB-CCAEEFF7674A}"/>
          </ac:picMkLst>
        </pc:picChg>
        <pc:picChg chg="add mod">
          <ac:chgData name="Speizer, Simone A" userId="ae2537f5-f10e-428d-8e29-8dd44328baa2" providerId="ADAL" clId="{0128FB48-1984-47A1-A00A-18F74B200DD0}" dt="2023-01-09T21:26:27.522" v="1354" actId="1038"/>
          <ac:picMkLst>
            <pc:docMk/>
            <pc:sldMk cId="1506764477" sldId="329"/>
            <ac:picMk id="15" creationId="{0131AF28-360A-42EF-96BE-145B16856B1F}"/>
          </ac:picMkLst>
        </pc:picChg>
      </pc:sldChg>
      <pc:sldChg chg="addSp delSp modSp add mod">
        <pc:chgData name="Speizer, Simone A" userId="ae2537f5-f10e-428d-8e29-8dd44328baa2" providerId="ADAL" clId="{0128FB48-1984-47A1-A00A-18F74B200DD0}" dt="2023-01-10T12:37:42.912" v="1806" actId="1076"/>
        <pc:sldMkLst>
          <pc:docMk/>
          <pc:sldMk cId="300487786" sldId="330"/>
        </pc:sldMkLst>
        <pc:spChg chg="mod">
          <ac:chgData name="Speizer, Simone A" userId="ae2537f5-f10e-428d-8e29-8dd44328baa2" providerId="ADAL" clId="{0128FB48-1984-47A1-A00A-18F74B200DD0}" dt="2023-01-09T21:28:28.936" v="1392" actId="20577"/>
          <ac:spMkLst>
            <pc:docMk/>
            <pc:sldMk cId="300487786" sldId="330"/>
            <ac:spMk id="9" creationId="{C20429E3-552C-40E7-8130-FF69590D56E4}"/>
          </ac:spMkLst>
        </pc:spChg>
        <pc:spChg chg="add del mod">
          <ac:chgData name="Speizer, Simone A" userId="ae2537f5-f10e-428d-8e29-8dd44328baa2" providerId="ADAL" clId="{0128FB48-1984-47A1-A00A-18F74B200DD0}" dt="2023-01-09T21:27:44.110" v="1368" actId="478"/>
          <ac:spMkLst>
            <pc:docMk/>
            <pc:sldMk cId="300487786" sldId="330"/>
            <ac:spMk id="12" creationId="{F052E9A6-9C26-4C3C-9EFE-D9338393FB24}"/>
          </ac:spMkLst>
        </pc:spChg>
        <pc:spChg chg="add mod">
          <ac:chgData name="Speizer, Simone A" userId="ae2537f5-f10e-428d-8e29-8dd44328baa2" providerId="ADAL" clId="{0128FB48-1984-47A1-A00A-18F74B200DD0}" dt="2023-01-10T12:37:42.912" v="1806" actId="1076"/>
          <ac:spMkLst>
            <pc:docMk/>
            <pc:sldMk cId="300487786" sldId="330"/>
            <ac:spMk id="20" creationId="{4A184E1B-241A-4EE8-9A5F-1081E8D00D1C}"/>
          </ac:spMkLst>
        </pc:spChg>
        <pc:picChg chg="add mod ord modCrop">
          <ac:chgData name="Speizer, Simone A" userId="ae2537f5-f10e-428d-8e29-8dd44328baa2" providerId="ADAL" clId="{0128FB48-1984-47A1-A00A-18F74B200DD0}" dt="2023-01-09T21:28:35.531" v="1394" actId="167"/>
          <ac:picMkLst>
            <pc:docMk/>
            <pc:sldMk cId="300487786" sldId="330"/>
            <ac:picMk id="5" creationId="{176A76F4-AE23-4488-8BBE-307F2EC2FC6E}"/>
          </ac:picMkLst>
        </pc:picChg>
        <pc:picChg chg="del">
          <ac:chgData name="Speizer, Simone A" userId="ae2537f5-f10e-428d-8e29-8dd44328baa2" providerId="ADAL" clId="{0128FB48-1984-47A1-A00A-18F74B200DD0}" dt="2023-01-09T21:27:39.984" v="1367" actId="478"/>
          <ac:picMkLst>
            <pc:docMk/>
            <pc:sldMk cId="300487786" sldId="330"/>
            <ac:picMk id="6" creationId="{67091B4E-D443-4557-A4FF-0EE2307024B8}"/>
          </ac:picMkLst>
        </pc:picChg>
        <pc:picChg chg="del">
          <ac:chgData name="Speizer, Simone A" userId="ae2537f5-f10e-428d-8e29-8dd44328baa2" providerId="ADAL" clId="{0128FB48-1984-47A1-A00A-18F74B200DD0}" dt="2023-01-09T21:28:40.063" v="1395" actId="478"/>
          <ac:picMkLst>
            <pc:docMk/>
            <pc:sldMk cId="300487786" sldId="330"/>
            <ac:picMk id="7" creationId="{38E14FA6-74A9-4CFA-8A87-4CAA78D70379}"/>
          </ac:picMkLst>
        </pc:picChg>
        <pc:picChg chg="del">
          <ac:chgData name="Speizer, Simone A" userId="ae2537f5-f10e-428d-8e29-8dd44328baa2" providerId="ADAL" clId="{0128FB48-1984-47A1-A00A-18F74B200DD0}" dt="2023-01-09T21:32:02.632" v="1456" actId="478"/>
          <ac:picMkLst>
            <pc:docMk/>
            <pc:sldMk cId="300487786" sldId="330"/>
            <ac:picMk id="8" creationId="{02231110-942D-403D-AA16-E8C2E0E0EEF8}"/>
          </ac:picMkLst>
        </pc:picChg>
        <pc:picChg chg="mod modCrop">
          <ac:chgData name="Speizer, Simone A" userId="ae2537f5-f10e-428d-8e29-8dd44328baa2" providerId="ADAL" clId="{0128FB48-1984-47A1-A00A-18F74B200DD0}" dt="2023-01-09T21:30:34.001" v="1422" actId="14100"/>
          <ac:picMkLst>
            <pc:docMk/>
            <pc:sldMk cId="300487786" sldId="330"/>
            <ac:picMk id="13" creationId="{C5BA07E7-7211-486A-9C37-D661789445FE}"/>
          </ac:picMkLst>
        </pc:picChg>
        <pc:picChg chg="del mod">
          <ac:chgData name="Speizer, Simone A" userId="ae2537f5-f10e-428d-8e29-8dd44328baa2" providerId="ADAL" clId="{0128FB48-1984-47A1-A00A-18F74B200DD0}" dt="2023-01-09T21:29:22.139" v="1407" actId="478"/>
          <ac:picMkLst>
            <pc:docMk/>
            <pc:sldMk cId="300487786" sldId="330"/>
            <ac:picMk id="14" creationId="{8519CA82-AEB5-411E-95EB-CCAEEFF7674A}"/>
          </ac:picMkLst>
        </pc:picChg>
        <pc:picChg chg="del mod">
          <ac:chgData name="Speizer, Simone A" userId="ae2537f5-f10e-428d-8e29-8dd44328baa2" providerId="ADAL" clId="{0128FB48-1984-47A1-A00A-18F74B200DD0}" dt="2023-01-09T21:29:59.774" v="1416" actId="478"/>
          <ac:picMkLst>
            <pc:docMk/>
            <pc:sldMk cId="300487786" sldId="330"/>
            <ac:picMk id="15" creationId="{0131AF28-360A-42EF-96BE-145B16856B1F}"/>
          </ac:picMkLst>
        </pc:picChg>
        <pc:picChg chg="add mod modCrop">
          <ac:chgData name="Speizer, Simone A" userId="ae2537f5-f10e-428d-8e29-8dd44328baa2" providerId="ADAL" clId="{0128FB48-1984-47A1-A00A-18F74B200DD0}" dt="2023-01-09T21:31:25.511" v="1449" actId="1036"/>
          <ac:picMkLst>
            <pc:docMk/>
            <pc:sldMk cId="300487786" sldId="330"/>
            <ac:picMk id="16" creationId="{376A9FC0-394D-4070-B89F-2D47B2C6FE98}"/>
          </ac:picMkLst>
        </pc:picChg>
        <pc:picChg chg="add mod modCrop">
          <ac:chgData name="Speizer, Simone A" userId="ae2537f5-f10e-428d-8e29-8dd44328baa2" providerId="ADAL" clId="{0128FB48-1984-47A1-A00A-18F74B200DD0}" dt="2023-01-09T21:32:08.175" v="1459" actId="1076"/>
          <ac:picMkLst>
            <pc:docMk/>
            <pc:sldMk cId="300487786" sldId="330"/>
            <ac:picMk id="17" creationId="{DEDFE8BD-8ECA-480D-8413-7E310BD32F0F}"/>
          </ac:picMkLst>
        </pc:picChg>
        <pc:picChg chg="add mod">
          <ac:chgData name="Speizer, Simone A" userId="ae2537f5-f10e-428d-8e29-8dd44328baa2" providerId="ADAL" clId="{0128FB48-1984-47A1-A00A-18F74B200DD0}" dt="2023-01-09T21:30:40.052" v="1424" actId="1038"/>
          <ac:picMkLst>
            <pc:docMk/>
            <pc:sldMk cId="300487786" sldId="330"/>
            <ac:picMk id="18" creationId="{3C791738-F3E3-4241-96E0-049A2083CDFB}"/>
          </ac:picMkLst>
        </pc:picChg>
        <pc:picChg chg="add mod">
          <ac:chgData name="Speizer, Simone A" userId="ae2537f5-f10e-428d-8e29-8dd44328baa2" providerId="ADAL" clId="{0128FB48-1984-47A1-A00A-18F74B200DD0}" dt="2023-01-09T21:31:34.556" v="1452" actId="1038"/>
          <ac:picMkLst>
            <pc:docMk/>
            <pc:sldMk cId="300487786" sldId="330"/>
            <ac:picMk id="19" creationId="{9FEF46BB-B845-434D-B2FD-DA0AE5B74D6D}"/>
          </ac:picMkLst>
        </pc:picChg>
      </pc:sldChg>
      <pc:sldChg chg="addSp delSp modSp add mod modNotesTx">
        <pc:chgData name="Speizer, Simone A" userId="ae2537f5-f10e-428d-8e29-8dd44328baa2" providerId="ADAL" clId="{0128FB48-1984-47A1-A00A-18F74B200DD0}" dt="2023-01-10T12:38:00.305" v="1809" actId="1076"/>
        <pc:sldMkLst>
          <pc:docMk/>
          <pc:sldMk cId="671670663" sldId="331"/>
        </pc:sldMkLst>
        <pc:spChg chg="mod">
          <ac:chgData name="Speizer, Simone A" userId="ae2537f5-f10e-428d-8e29-8dd44328baa2" providerId="ADAL" clId="{0128FB48-1984-47A1-A00A-18F74B200DD0}" dt="2023-01-09T21:45:35.731" v="1728" actId="1076"/>
          <ac:spMkLst>
            <pc:docMk/>
            <pc:sldMk cId="671670663" sldId="331"/>
            <ac:spMk id="9" creationId="{C20429E3-552C-40E7-8130-FF69590D56E4}"/>
          </ac:spMkLst>
        </pc:spChg>
        <pc:spChg chg="del">
          <ac:chgData name="Speizer, Simone A" userId="ae2537f5-f10e-428d-8e29-8dd44328baa2" providerId="ADAL" clId="{0128FB48-1984-47A1-A00A-18F74B200DD0}" dt="2023-01-09T21:34:33.359" v="1464" actId="478"/>
          <ac:spMkLst>
            <pc:docMk/>
            <pc:sldMk cId="671670663" sldId="331"/>
            <ac:spMk id="10" creationId="{92E72925-70F3-4004-9843-F04F2B07227B}"/>
          </ac:spMkLst>
        </pc:spChg>
        <pc:spChg chg="add mod">
          <ac:chgData name="Speizer, Simone A" userId="ae2537f5-f10e-428d-8e29-8dd44328baa2" providerId="ADAL" clId="{0128FB48-1984-47A1-A00A-18F74B200DD0}" dt="2023-01-09T21:44:16.447" v="1589" actId="1035"/>
          <ac:spMkLst>
            <pc:docMk/>
            <pc:sldMk cId="671670663" sldId="331"/>
            <ac:spMk id="11" creationId="{7280927E-594D-4DE0-85DD-2C4758F290BF}"/>
          </ac:spMkLst>
        </pc:spChg>
        <pc:spChg chg="add mod">
          <ac:chgData name="Speizer, Simone A" userId="ae2537f5-f10e-428d-8e29-8dd44328baa2" providerId="ADAL" clId="{0128FB48-1984-47A1-A00A-18F74B200DD0}" dt="2023-01-09T21:44:28.420" v="1594" actId="14100"/>
          <ac:spMkLst>
            <pc:docMk/>
            <pc:sldMk cId="671670663" sldId="331"/>
            <ac:spMk id="20" creationId="{F2A3DB41-E663-4D3D-B4D6-B8455395EE76}"/>
          </ac:spMkLst>
        </pc:spChg>
        <pc:spChg chg="add mod">
          <ac:chgData name="Speizer, Simone A" userId="ae2537f5-f10e-428d-8e29-8dd44328baa2" providerId="ADAL" clId="{0128FB48-1984-47A1-A00A-18F74B200DD0}" dt="2023-01-09T21:44:36.331" v="1597" actId="14100"/>
          <ac:spMkLst>
            <pc:docMk/>
            <pc:sldMk cId="671670663" sldId="331"/>
            <ac:spMk id="21" creationId="{BA1DC70A-8E03-42AF-9EB0-2479F1F31FB8}"/>
          </ac:spMkLst>
        </pc:spChg>
        <pc:spChg chg="add mod">
          <ac:chgData name="Speizer, Simone A" userId="ae2537f5-f10e-428d-8e29-8dd44328baa2" providerId="ADAL" clId="{0128FB48-1984-47A1-A00A-18F74B200DD0}" dt="2023-01-10T12:38:00.305" v="1809" actId="1076"/>
          <ac:spMkLst>
            <pc:docMk/>
            <pc:sldMk cId="671670663" sldId="331"/>
            <ac:spMk id="22" creationId="{F99CF4EB-7EAC-4EDC-9BA3-3BD7DEEAAA33}"/>
          </ac:spMkLst>
        </pc:spChg>
        <pc:picChg chg="del">
          <ac:chgData name="Speizer, Simone A" userId="ae2537f5-f10e-428d-8e29-8dd44328baa2" providerId="ADAL" clId="{0128FB48-1984-47A1-A00A-18F74B200DD0}" dt="2023-01-09T21:34:30.667" v="1461" actId="478"/>
          <ac:picMkLst>
            <pc:docMk/>
            <pc:sldMk cId="671670663" sldId="331"/>
            <ac:picMk id="5" creationId="{176A76F4-AE23-4488-8BBE-307F2EC2FC6E}"/>
          </ac:picMkLst>
        </pc:picChg>
        <pc:picChg chg="add del mod">
          <ac:chgData name="Speizer, Simone A" userId="ae2537f5-f10e-428d-8e29-8dd44328baa2" providerId="ADAL" clId="{0128FB48-1984-47A1-A00A-18F74B200DD0}" dt="2023-01-09T21:37:22.490" v="1576" actId="478"/>
          <ac:picMkLst>
            <pc:docMk/>
            <pc:sldMk cId="671670663" sldId="331"/>
            <ac:picMk id="6" creationId="{D3FFD2D1-159A-4A1E-8530-50DD1D8B53CB}"/>
          </ac:picMkLst>
        </pc:picChg>
        <pc:picChg chg="add mod modCrop">
          <ac:chgData name="Speizer, Simone A" userId="ae2537f5-f10e-428d-8e29-8dd44328baa2" providerId="ADAL" clId="{0128FB48-1984-47A1-A00A-18F74B200DD0}" dt="2023-01-09T21:43:40.666" v="1583" actId="14100"/>
          <ac:picMkLst>
            <pc:docMk/>
            <pc:sldMk cId="671670663" sldId="331"/>
            <ac:picMk id="8" creationId="{C4CFAEAD-4E74-4A06-9092-81194B1BA131}"/>
          </ac:picMkLst>
        </pc:picChg>
        <pc:picChg chg="del">
          <ac:chgData name="Speizer, Simone A" userId="ae2537f5-f10e-428d-8e29-8dd44328baa2" providerId="ADAL" clId="{0128FB48-1984-47A1-A00A-18F74B200DD0}" dt="2023-01-09T21:34:31.885" v="1463" actId="478"/>
          <ac:picMkLst>
            <pc:docMk/>
            <pc:sldMk cId="671670663" sldId="331"/>
            <ac:picMk id="13" creationId="{C5BA07E7-7211-486A-9C37-D661789445FE}"/>
          </ac:picMkLst>
        </pc:picChg>
        <pc:picChg chg="del">
          <ac:chgData name="Speizer, Simone A" userId="ae2537f5-f10e-428d-8e29-8dd44328baa2" providerId="ADAL" clId="{0128FB48-1984-47A1-A00A-18F74B200DD0}" dt="2023-01-09T21:34:33.863" v="1465" actId="478"/>
          <ac:picMkLst>
            <pc:docMk/>
            <pc:sldMk cId="671670663" sldId="331"/>
            <ac:picMk id="16" creationId="{376A9FC0-394D-4070-B89F-2D47B2C6FE98}"/>
          </ac:picMkLst>
        </pc:picChg>
        <pc:picChg chg="del">
          <ac:chgData name="Speizer, Simone A" userId="ae2537f5-f10e-428d-8e29-8dd44328baa2" providerId="ADAL" clId="{0128FB48-1984-47A1-A00A-18F74B200DD0}" dt="2023-01-09T21:34:34.446" v="1466" actId="478"/>
          <ac:picMkLst>
            <pc:docMk/>
            <pc:sldMk cId="671670663" sldId="331"/>
            <ac:picMk id="17" creationId="{DEDFE8BD-8ECA-480D-8413-7E310BD32F0F}"/>
          </ac:picMkLst>
        </pc:picChg>
        <pc:picChg chg="del">
          <ac:chgData name="Speizer, Simone A" userId="ae2537f5-f10e-428d-8e29-8dd44328baa2" providerId="ADAL" clId="{0128FB48-1984-47A1-A00A-18F74B200DD0}" dt="2023-01-09T21:34:31.391" v="1462" actId="478"/>
          <ac:picMkLst>
            <pc:docMk/>
            <pc:sldMk cId="671670663" sldId="331"/>
            <ac:picMk id="18" creationId="{3C791738-F3E3-4241-96E0-049A2083CDFB}"/>
          </ac:picMkLst>
        </pc:picChg>
        <pc:picChg chg="del">
          <ac:chgData name="Speizer, Simone A" userId="ae2537f5-f10e-428d-8e29-8dd44328baa2" providerId="ADAL" clId="{0128FB48-1984-47A1-A00A-18F74B200DD0}" dt="2023-01-09T21:34:35.340" v="1467" actId="478"/>
          <ac:picMkLst>
            <pc:docMk/>
            <pc:sldMk cId="671670663" sldId="331"/>
            <ac:picMk id="19" creationId="{9FEF46BB-B845-434D-B2FD-DA0AE5B74D6D}"/>
          </ac:picMkLst>
        </pc:picChg>
      </pc:sldChg>
      <pc:sldChg chg="delSp modSp add mod modNotesTx">
        <pc:chgData name="Speizer, Simone A" userId="ae2537f5-f10e-428d-8e29-8dd44328baa2" providerId="ADAL" clId="{0128FB48-1984-47A1-A00A-18F74B200DD0}" dt="2023-01-10T18:52:26.857" v="5404" actId="20577"/>
        <pc:sldMkLst>
          <pc:docMk/>
          <pc:sldMk cId="4156535797" sldId="332"/>
        </pc:sldMkLst>
        <pc:spChg chg="mod">
          <ac:chgData name="Speizer, Simone A" userId="ae2537f5-f10e-428d-8e29-8dd44328baa2" providerId="ADAL" clId="{0128FB48-1984-47A1-A00A-18F74B200DD0}" dt="2023-01-10T12:40:45.768" v="1822" actId="20577"/>
          <ac:spMkLst>
            <pc:docMk/>
            <pc:sldMk cId="4156535797" sldId="332"/>
            <ac:spMk id="3" creationId="{3E9347D9-56F9-4BF3-BA2C-5E4519688F91}"/>
          </ac:spMkLst>
        </pc:spChg>
        <pc:spChg chg="mod">
          <ac:chgData name="Speizer, Simone A" userId="ae2537f5-f10e-428d-8e29-8dd44328baa2" providerId="ADAL" clId="{0128FB48-1984-47A1-A00A-18F74B200DD0}" dt="2023-01-10T18:52:26.857" v="5404" actId="20577"/>
          <ac:spMkLst>
            <pc:docMk/>
            <pc:sldMk cId="4156535797" sldId="332"/>
            <ac:spMk id="9" creationId="{C20429E3-552C-40E7-8130-FF69590D56E4}"/>
          </ac:spMkLst>
        </pc:spChg>
        <pc:spChg chg="del">
          <ac:chgData name="Speizer, Simone A" userId="ae2537f5-f10e-428d-8e29-8dd44328baa2" providerId="ADAL" clId="{0128FB48-1984-47A1-A00A-18F74B200DD0}" dt="2023-01-10T14:41:51.648" v="2656" actId="478"/>
          <ac:spMkLst>
            <pc:docMk/>
            <pc:sldMk cId="4156535797" sldId="332"/>
            <ac:spMk id="11" creationId="{7280927E-594D-4DE0-85DD-2C4758F290BF}"/>
          </ac:spMkLst>
        </pc:spChg>
        <pc:spChg chg="del">
          <ac:chgData name="Speizer, Simone A" userId="ae2537f5-f10e-428d-8e29-8dd44328baa2" providerId="ADAL" clId="{0128FB48-1984-47A1-A00A-18F74B200DD0}" dt="2023-01-10T14:42:26.548" v="2775" actId="478"/>
          <ac:spMkLst>
            <pc:docMk/>
            <pc:sldMk cId="4156535797" sldId="332"/>
            <ac:spMk id="20" creationId="{F2A3DB41-E663-4D3D-B4D6-B8455395EE76}"/>
          </ac:spMkLst>
        </pc:spChg>
        <pc:spChg chg="del">
          <ac:chgData name="Speizer, Simone A" userId="ae2537f5-f10e-428d-8e29-8dd44328baa2" providerId="ADAL" clId="{0128FB48-1984-47A1-A00A-18F74B200DD0}" dt="2023-01-10T14:42:28.880" v="2776" actId="478"/>
          <ac:spMkLst>
            <pc:docMk/>
            <pc:sldMk cId="4156535797" sldId="332"/>
            <ac:spMk id="21" creationId="{BA1DC70A-8E03-42AF-9EB0-2479F1F31FB8}"/>
          </ac:spMkLst>
        </pc:spChg>
        <pc:spChg chg="del">
          <ac:chgData name="Speizer, Simone A" userId="ae2537f5-f10e-428d-8e29-8dd44328baa2" providerId="ADAL" clId="{0128FB48-1984-47A1-A00A-18F74B200DD0}" dt="2023-01-10T12:40:49.192" v="1824" actId="478"/>
          <ac:spMkLst>
            <pc:docMk/>
            <pc:sldMk cId="4156535797" sldId="332"/>
            <ac:spMk id="22" creationId="{F99CF4EB-7EAC-4EDC-9BA3-3BD7DEEAAA33}"/>
          </ac:spMkLst>
        </pc:spChg>
        <pc:picChg chg="del">
          <ac:chgData name="Speizer, Simone A" userId="ae2537f5-f10e-428d-8e29-8dd44328baa2" providerId="ADAL" clId="{0128FB48-1984-47A1-A00A-18F74B200DD0}" dt="2023-01-10T12:40:47.239" v="1823" actId="478"/>
          <ac:picMkLst>
            <pc:docMk/>
            <pc:sldMk cId="4156535797" sldId="332"/>
            <ac:picMk id="8" creationId="{C4CFAEAD-4E74-4A06-9092-81194B1BA131}"/>
          </ac:picMkLst>
        </pc:picChg>
      </pc:sldChg>
      <pc:sldChg chg="addSp delSp modSp add mod">
        <pc:chgData name="Speizer, Simone A" userId="ae2537f5-f10e-428d-8e29-8dd44328baa2" providerId="ADAL" clId="{0128FB48-1984-47A1-A00A-18F74B200DD0}" dt="2023-01-10T18:19:27.539" v="4276" actId="20577"/>
        <pc:sldMkLst>
          <pc:docMk/>
          <pc:sldMk cId="3228619317" sldId="333"/>
        </pc:sldMkLst>
        <pc:spChg chg="mod">
          <ac:chgData name="Speizer, Simone A" userId="ae2537f5-f10e-428d-8e29-8dd44328baa2" providerId="ADAL" clId="{0128FB48-1984-47A1-A00A-18F74B200DD0}" dt="2023-01-10T14:44:40.655" v="2836" actId="20577"/>
          <ac:spMkLst>
            <pc:docMk/>
            <pc:sldMk cId="3228619317" sldId="333"/>
            <ac:spMk id="3" creationId="{3E9347D9-56F9-4BF3-BA2C-5E4519688F91}"/>
          </ac:spMkLst>
        </pc:spChg>
        <pc:spChg chg="add mod">
          <ac:chgData name="Speizer, Simone A" userId="ae2537f5-f10e-428d-8e29-8dd44328baa2" providerId="ADAL" clId="{0128FB48-1984-47A1-A00A-18F74B200DD0}" dt="2023-01-10T18:14:24.751" v="3629" actId="20577"/>
          <ac:spMkLst>
            <pc:docMk/>
            <pc:sldMk cId="3228619317" sldId="333"/>
            <ac:spMk id="4" creationId="{77AB4648-52A0-4F4A-A87E-7C1243C5F817}"/>
          </ac:spMkLst>
        </pc:spChg>
        <pc:spChg chg="add mod">
          <ac:chgData name="Speizer, Simone A" userId="ae2537f5-f10e-428d-8e29-8dd44328baa2" providerId="ADAL" clId="{0128FB48-1984-47A1-A00A-18F74B200DD0}" dt="2023-01-10T18:19:27.539" v="4276" actId="20577"/>
          <ac:spMkLst>
            <pc:docMk/>
            <pc:sldMk cId="3228619317" sldId="333"/>
            <ac:spMk id="5" creationId="{7637FC6A-C55D-435C-BF55-CCA3829748C0}"/>
          </ac:spMkLst>
        </pc:spChg>
        <pc:spChg chg="del mod">
          <ac:chgData name="Speizer, Simone A" userId="ae2537f5-f10e-428d-8e29-8dd44328baa2" providerId="ADAL" clId="{0128FB48-1984-47A1-A00A-18F74B200DD0}" dt="2023-01-10T16:06:54.115" v="3092" actId="478"/>
          <ac:spMkLst>
            <pc:docMk/>
            <pc:sldMk cId="3228619317" sldId="333"/>
            <ac:spMk id="9" creationId="{C20429E3-552C-40E7-8130-FF69590D56E4}"/>
          </ac:spMkLst>
        </pc:spChg>
      </pc:sldChg>
      <pc:sldChg chg="modSp add mod">
        <pc:chgData name="Speizer, Simone A" userId="ae2537f5-f10e-428d-8e29-8dd44328baa2" providerId="ADAL" clId="{0128FB48-1984-47A1-A00A-18F74B200DD0}" dt="2023-01-10T18:38:38.637" v="4806" actId="20577"/>
        <pc:sldMkLst>
          <pc:docMk/>
          <pc:sldMk cId="2603712460" sldId="334"/>
        </pc:sldMkLst>
        <pc:spChg chg="mod">
          <ac:chgData name="Speizer, Simone A" userId="ae2537f5-f10e-428d-8e29-8dd44328baa2" providerId="ADAL" clId="{0128FB48-1984-47A1-A00A-18F74B200DD0}" dt="2023-01-10T18:38:38.637" v="4806" actId="20577"/>
          <ac:spMkLst>
            <pc:docMk/>
            <pc:sldMk cId="2603712460" sldId="334"/>
            <ac:spMk id="9" creationId="{C20429E3-552C-40E7-8130-FF69590D56E4}"/>
          </ac:spMkLst>
        </pc:spChg>
      </pc:sldChg>
      <pc:sldChg chg="addSp delSp modSp add mod">
        <pc:chgData name="Speizer, Simone A" userId="ae2537f5-f10e-428d-8e29-8dd44328baa2" providerId="ADAL" clId="{0128FB48-1984-47A1-A00A-18F74B200DD0}" dt="2023-01-10T18:52:06.613" v="5403" actId="20577"/>
        <pc:sldMkLst>
          <pc:docMk/>
          <pc:sldMk cId="1699997052" sldId="335"/>
        </pc:sldMkLst>
        <pc:spChg chg="mod">
          <ac:chgData name="Speizer, Simone A" userId="ae2537f5-f10e-428d-8e29-8dd44328baa2" providerId="ADAL" clId="{0128FB48-1984-47A1-A00A-18F74B200DD0}" dt="2023-01-10T18:52:06.613" v="5403" actId="20577"/>
          <ac:spMkLst>
            <pc:docMk/>
            <pc:sldMk cId="1699997052" sldId="335"/>
            <ac:spMk id="5" creationId="{7637FC6A-C55D-435C-BF55-CCA3829748C0}"/>
          </ac:spMkLst>
        </pc:spChg>
        <pc:spChg chg="add del">
          <ac:chgData name="Speizer, Simone A" userId="ae2537f5-f10e-428d-8e29-8dd44328baa2" providerId="ADAL" clId="{0128FB48-1984-47A1-A00A-18F74B200DD0}" dt="2023-01-10T18:28:29.667" v="4309"/>
          <ac:spMkLst>
            <pc:docMk/>
            <pc:sldMk cId="1699997052" sldId="335"/>
            <ac:spMk id="6" creationId="{58B49538-6038-45B6-8EBA-7E65F6D3F5F6}"/>
          </ac:spMkLst>
        </pc:spChg>
        <pc:spChg chg="add mod">
          <ac:chgData name="Speizer, Simone A" userId="ae2537f5-f10e-428d-8e29-8dd44328baa2" providerId="ADAL" clId="{0128FB48-1984-47A1-A00A-18F74B200DD0}" dt="2023-01-10T18:32:04.505" v="4473" actId="1076"/>
          <ac:spMkLst>
            <pc:docMk/>
            <pc:sldMk cId="1699997052" sldId="335"/>
            <ac:spMk id="8" creationId="{A30EC11C-F03A-47D5-9F82-A2A4DC1CBA33}"/>
          </ac:spMkLst>
        </pc:spChg>
        <pc:graphicFrameChg chg="add mod modGraphic">
          <ac:chgData name="Speizer, Simone A" userId="ae2537f5-f10e-428d-8e29-8dd44328baa2" providerId="ADAL" clId="{0128FB48-1984-47A1-A00A-18F74B200DD0}" dt="2023-01-10T18:36:17.562" v="4656" actId="20577"/>
          <ac:graphicFrameMkLst>
            <pc:docMk/>
            <pc:sldMk cId="1699997052" sldId="335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18:51:52.492" v="5381" actId="20577"/>
        <pc:sldMkLst>
          <pc:docMk/>
          <pc:sldMk cId="2018030554" sldId="336"/>
        </pc:sldMkLst>
        <pc:spChg chg="mod">
          <ac:chgData name="Speizer, Simone A" userId="ae2537f5-f10e-428d-8e29-8dd44328baa2" providerId="ADAL" clId="{0128FB48-1984-47A1-A00A-18F74B200DD0}" dt="2023-01-10T18:51:52.492" v="5381" actId="20577"/>
          <ac:spMkLst>
            <pc:docMk/>
            <pc:sldMk cId="2018030554" sldId="336"/>
            <ac:spMk id="5" creationId="{7637FC6A-C55D-435C-BF55-CCA3829748C0}"/>
          </ac:spMkLst>
        </pc:spChg>
        <pc:graphicFrameChg chg="modGraphic">
          <ac:chgData name="Speizer, Simone A" userId="ae2537f5-f10e-428d-8e29-8dd44328baa2" providerId="ADAL" clId="{0128FB48-1984-47A1-A00A-18F74B200DD0}" dt="2023-01-10T18:36:06.863" v="4655" actId="20577"/>
          <ac:graphicFrameMkLst>
            <pc:docMk/>
            <pc:sldMk cId="2018030554" sldId="336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18:51:37.784" v="5360" actId="20577"/>
        <pc:sldMkLst>
          <pc:docMk/>
          <pc:sldMk cId="945735074" sldId="337"/>
        </pc:sldMkLst>
        <pc:spChg chg="mod">
          <ac:chgData name="Speizer, Simone A" userId="ae2537f5-f10e-428d-8e29-8dd44328baa2" providerId="ADAL" clId="{0128FB48-1984-47A1-A00A-18F74B200DD0}" dt="2023-01-10T18:51:37.784" v="5360" actId="20577"/>
          <ac:spMkLst>
            <pc:docMk/>
            <pc:sldMk cId="945735074" sldId="337"/>
            <ac:spMk id="5" creationId="{7637FC6A-C55D-435C-BF55-CCA3829748C0}"/>
          </ac:spMkLst>
        </pc:spChg>
        <pc:graphicFrameChg chg="mod modGraphic">
          <ac:chgData name="Speizer, Simone A" userId="ae2537f5-f10e-428d-8e29-8dd44328baa2" providerId="ADAL" clId="{0128FB48-1984-47A1-A00A-18F74B200DD0}" dt="2023-01-10T18:49:01.632" v="5149" actId="20577"/>
          <ac:graphicFrameMkLst>
            <pc:docMk/>
            <pc:sldMk cId="945735074" sldId="337"/>
            <ac:graphicFrameMk id="7" creationId="{9B6A912C-50D1-4942-B0DC-10971E141CE4}"/>
          </ac:graphicFrameMkLst>
        </pc:graphicFrameChg>
      </pc:sldChg>
      <pc:sldChg chg="addSp delSp modSp add mod">
        <pc:chgData name="Speizer, Simone A" userId="ae2537f5-f10e-428d-8e29-8dd44328baa2" providerId="ADAL" clId="{0128FB48-1984-47A1-A00A-18F74B200DD0}" dt="2023-01-10T18:51:14.110" v="5317"/>
        <pc:sldMkLst>
          <pc:docMk/>
          <pc:sldMk cId="1609611634" sldId="338"/>
        </pc:sldMkLst>
        <pc:spChg chg="mod">
          <ac:chgData name="Speizer, Simone A" userId="ae2537f5-f10e-428d-8e29-8dd44328baa2" providerId="ADAL" clId="{0128FB48-1984-47A1-A00A-18F74B200DD0}" dt="2023-01-10T18:51:14.110" v="5317"/>
          <ac:spMkLst>
            <pc:docMk/>
            <pc:sldMk cId="1609611634" sldId="338"/>
            <ac:spMk id="5" creationId="{7637FC6A-C55D-435C-BF55-CCA3829748C0}"/>
          </ac:spMkLst>
        </pc:spChg>
        <pc:graphicFrameChg chg="add del mod modGraphic">
          <ac:chgData name="Speizer, Simone A" userId="ae2537f5-f10e-428d-8e29-8dd44328baa2" providerId="ADAL" clId="{0128FB48-1984-47A1-A00A-18F74B200DD0}" dt="2023-01-10T18:50:10.688" v="5218" actId="478"/>
          <ac:graphicFrameMkLst>
            <pc:docMk/>
            <pc:sldMk cId="1609611634" sldId="338"/>
            <ac:graphicFrameMk id="6" creationId="{9D733054-0D38-4EC5-B69A-914FB2735F2E}"/>
          </ac:graphicFrameMkLst>
        </pc:graphicFrameChg>
        <pc:graphicFrameChg chg="modGraphic">
          <ac:chgData name="Speizer, Simone A" userId="ae2537f5-f10e-428d-8e29-8dd44328baa2" providerId="ADAL" clId="{0128FB48-1984-47A1-A00A-18F74B200DD0}" dt="2023-01-10T18:50:50.067" v="5292" actId="20577"/>
          <ac:graphicFrameMkLst>
            <pc:docMk/>
            <pc:sldMk cId="1609611634" sldId="338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18:50:26.658" v="5250" actId="20577"/>
        <pc:sldMkLst>
          <pc:docMk/>
          <pc:sldMk cId="1304333503" sldId="339"/>
        </pc:sldMkLst>
        <pc:spChg chg="mod">
          <ac:chgData name="Speizer, Simone A" userId="ae2537f5-f10e-428d-8e29-8dd44328baa2" providerId="ADAL" clId="{0128FB48-1984-47A1-A00A-18F74B200DD0}" dt="2023-01-10T18:50:26.658" v="5250" actId="20577"/>
          <ac:spMkLst>
            <pc:docMk/>
            <pc:sldMk cId="1304333503" sldId="339"/>
            <ac:spMk id="5" creationId="{7637FC6A-C55D-435C-BF55-CCA3829748C0}"/>
          </ac:spMkLst>
        </pc:spChg>
        <pc:graphicFrameChg chg="modGraphic">
          <ac:chgData name="Speizer, Simone A" userId="ae2537f5-f10e-428d-8e29-8dd44328baa2" providerId="ADAL" clId="{0128FB48-1984-47A1-A00A-18F74B200DD0}" dt="2023-01-10T18:45:01.651" v="5076" actId="20577"/>
          <ac:graphicFrameMkLst>
            <pc:docMk/>
            <pc:sldMk cId="1304333503" sldId="339"/>
            <ac:graphicFrameMk id="7" creationId="{9B6A912C-50D1-4942-B0DC-10971E141CE4}"/>
          </ac:graphicFrameMkLst>
        </pc:graphicFrameChg>
      </pc:sldChg>
      <pc:sldChg chg="modSp add mod">
        <pc:chgData name="Speizer, Simone A" userId="ae2537f5-f10e-428d-8e29-8dd44328baa2" providerId="ADAL" clId="{0128FB48-1984-47A1-A00A-18F74B200DD0}" dt="2023-01-10T18:51:27.412" v="5339" actId="20577"/>
        <pc:sldMkLst>
          <pc:docMk/>
          <pc:sldMk cId="220631443" sldId="340"/>
        </pc:sldMkLst>
        <pc:spChg chg="mod">
          <ac:chgData name="Speizer, Simone A" userId="ae2537f5-f10e-428d-8e29-8dd44328baa2" providerId="ADAL" clId="{0128FB48-1984-47A1-A00A-18F74B200DD0}" dt="2023-01-10T18:51:27.412" v="5339" actId="20577"/>
          <ac:spMkLst>
            <pc:docMk/>
            <pc:sldMk cId="220631443" sldId="340"/>
            <ac:spMk id="5" creationId="{7637FC6A-C55D-435C-BF55-CCA3829748C0}"/>
          </ac:spMkLst>
        </pc:spChg>
      </pc:sldChg>
      <pc:sldChg chg="modSp add mod">
        <pc:chgData name="Speizer, Simone A" userId="ae2537f5-f10e-428d-8e29-8dd44328baa2" providerId="ADAL" clId="{0128FB48-1984-47A1-A00A-18F74B200DD0}" dt="2023-01-10T18:51:10.176" v="5315" actId="20577"/>
        <pc:sldMkLst>
          <pc:docMk/>
          <pc:sldMk cId="235581662" sldId="341"/>
        </pc:sldMkLst>
        <pc:spChg chg="mod">
          <ac:chgData name="Speizer, Simone A" userId="ae2537f5-f10e-428d-8e29-8dd44328baa2" providerId="ADAL" clId="{0128FB48-1984-47A1-A00A-18F74B200DD0}" dt="2023-01-10T18:51:10.176" v="5315" actId="20577"/>
          <ac:spMkLst>
            <pc:docMk/>
            <pc:sldMk cId="235581662" sldId="341"/>
            <ac:spMk id="5" creationId="{7637FC6A-C55D-435C-BF55-CCA3829748C0}"/>
          </ac:spMkLst>
        </pc:spChg>
      </pc:sldChg>
    </pc:docChg>
  </pc:docChgLst>
  <pc:docChgLst>
    <pc:chgData name="Speizer, Simone A" userId="ae2537f5-f10e-428d-8e29-8dd44328baa2" providerId="ADAL" clId="{C2D68D1F-2DDB-442B-A80E-3B7C2AC8DF88}"/>
    <pc:docChg chg="undo custSel addSld delSld modSld sldOrd">
      <pc:chgData name="Speizer, Simone A" userId="ae2537f5-f10e-428d-8e29-8dd44328baa2" providerId="ADAL" clId="{C2D68D1F-2DDB-442B-A80E-3B7C2AC8DF88}" dt="2022-12-08T15:52:19.941" v="2688" actId="1076"/>
      <pc:docMkLst>
        <pc:docMk/>
      </pc:docMkLst>
      <pc:sldChg chg="delSp modSp mod">
        <pc:chgData name="Speizer, Simone A" userId="ae2537f5-f10e-428d-8e29-8dd44328baa2" providerId="ADAL" clId="{C2D68D1F-2DDB-442B-A80E-3B7C2AC8DF88}" dt="2022-12-08T00:35:08.915" v="849" actId="20577"/>
        <pc:sldMkLst>
          <pc:docMk/>
          <pc:sldMk cId="1322644348" sldId="269"/>
        </pc:sldMkLst>
        <pc:spChg chg="mod">
          <ac:chgData name="Speizer, Simone A" userId="ae2537f5-f10e-428d-8e29-8dd44328baa2" providerId="ADAL" clId="{C2D68D1F-2DDB-442B-A80E-3B7C2AC8DF88}" dt="2022-12-08T00:29:16.842" v="259" actId="20577"/>
          <ac:spMkLst>
            <pc:docMk/>
            <pc:sldMk cId="1322644348" sldId="269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0:35:08.915" v="849" actId="20577"/>
          <ac:spMkLst>
            <pc:docMk/>
            <pc:sldMk cId="1322644348" sldId="269"/>
            <ac:spMk id="4" creationId="{F8F010A8-A54A-42BE-A8CE-D870E1362B9F}"/>
          </ac:spMkLst>
        </pc:spChg>
        <pc:spChg chg="del">
          <ac:chgData name="Speizer, Simone A" userId="ae2537f5-f10e-428d-8e29-8dd44328baa2" providerId="ADAL" clId="{C2D68D1F-2DDB-442B-A80E-3B7C2AC8DF88}" dt="2022-12-08T00:29:01.878" v="246" actId="478"/>
          <ac:spMkLst>
            <pc:docMk/>
            <pc:sldMk cId="1322644348" sldId="269"/>
            <ac:spMk id="5" creationId="{EDB1E880-B63F-4826-90EC-1528D65994CD}"/>
          </ac:spMkLst>
        </pc:spChg>
      </pc:sldChg>
      <pc:sldChg chg="del">
        <pc:chgData name="Speizer, Simone A" userId="ae2537f5-f10e-428d-8e29-8dd44328baa2" providerId="ADAL" clId="{C2D68D1F-2DDB-442B-A80E-3B7C2AC8DF88}" dt="2022-12-08T00:42:00.054" v="1447" actId="47"/>
        <pc:sldMkLst>
          <pc:docMk/>
          <pc:sldMk cId="2987393265" sldId="270"/>
        </pc:sldMkLst>
      </pc:sldChg>
      <pc:sldChg chg="del">
        <pc:chgData name="Speizer, Simone A" userId="ae2537f5-f10e-428d-8e29-8dd44328baa2" providerId="ADAL" clId="{C2D68D1F-2DDB-442B-A80E-3B7C2AC8DF88}" dt="2022-12-07T17:41:14.651" v="10" actId="47"/>
        <pc:sldMkLst>
          <pc:docMk/>
          <pc:sldMk cId="1637081896" sldId="271"/>
        </pc:sldMkLst>
      </pc:sldChg>
      <pc:sldChg chg="del">
        <pc:chgData name="Speizer, Simone A" userId="ae2537f5-f10e-428d-8e29-8dd44328baa2" providerId="ADAL" clId="{C2D68D1F-2DDB-442B-A80E-3B7C2AC8DF88}" dt="2022-12-08T00:42:02.212" v="1448" actId="47"/>
        <pc:sldMkLst>
          <pc:docMk/>
          <pc:sldMk cId="572948869" sldId="272"/>
        </pc:sldMkLst>
      </pc:sldChg>
      <pc:sldChg chg="del">
        <pc:chgData name="Speizer, Simone A" userId="ae2537f5-f10e-428d-8e29-8dd44328baa2" providerId="ADAL" clId="{C2D68D1F-2DDB-442B-A80E-3B7C2AC8DF88}" dt="2022-12-07T17:41:16.711" v="11" actId="47"/>
        <pc:sldMkLst>
          <pc:docMk/>
          <pc:sldMk cId="3948872918" sldId="273"/>
        </pc:sldMkLst>
      </pc:sldChg>
      <pc:sldChg chg="del">
        <pc:chgData name="Speizer, Simone A" userId="ae2537f5-f10e-428d-8e29-8dd44328baa2" providerId="ADAL" clId="{C2D68D1F-2DDB-442B-A80E-3B7C2AC8DF88}" dt="2022-12-08T00:42:05.236" v="1450" actId="47"/>
        <pc:sldMkLst>
          <pc:docMk/>
          <pc:sldMk cId="2343743512" sldId="274"/>
        </pc:sldMkLst>
      </pc:sldChg>
      <pc:sldChg chg="del modNotesTx">
        <pc:chgData name="Speizer, Simone A" userId="ae2537f5-f10e-428d-8e29-8dd44328baa2" providerId="ADAL" clId="{C2D68D1F-2DDB-442B-A80E-3B7C2AC8DF88}" dt="2022-12-08T00:42:04.185" v="1449" actId="47"/>
        <pc:sldMkLst>
          <pc:docMk/>
          <pc:sldMk cId="1971755680" sldId="275"/>
        </pc:sldMkLst>
      </pc:sldChg>
      <pc:sldChg chg="modSp mod">
        <pc:chgData name="Speizer, Simone A" userId="ae2537f5-f10e-428d-8e29-8dd44328baa2" providerId="ADAL" clId="{C2D68D1F-2DDB-442B-A80E-3B7C2AC8DF88}" dt="2022-12-07T17:37:52.697" v="8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C2D68D1F-2DDB-442B-A80E-3B7C2AC8DF88}" dt="2022-12-07T17:37:52.697" v="8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del">
        <pc:chgData name="Speizer, Simone A" userId="ae2537f5-f10e-428d-8e29-8dd44328baa2" providerId="ADAL" clId="{C2D68D1F-2DDB-442B-A80E-3B7C2AC8DF88}" dt="2022-12-08T00:42:10.778" v="1453" actId="47"/>
        <pc:sldMkLst>
          <pc:docMk/>
          <pc:sldMk cId="3026263926" sldId="284"/>
        </pc:sldMkLst>
      </pc:sldChg>
      <pc:sldChg chg="del">
        <pc:chgData name="Speizer, Simone A" userId="ae2537f5-f10e-428d-8e29-8dd44328baa2" providerId="ADAL" clId="{C2D68D1F-2DDB-442B-A80E-3B7C2AC8DF88}" dt="2022-12-07T17:41:13.092" v="9" actId="47"/>
        <pc:sldMkLst>
          <pc:docMk/>
          <pc:sldMk cId="3416223522" sldId="287"/>
        </pc:sldMkLst>
      </pc:sldChg>
      <pc:sldChg chg="del">
        <pc:chgData name="Speizer, Simone A" userId="ae2537f5-f10e-428d-8e29-8dd44328baa2" providerId="ADAL" clId="{C2D68D1F-2DDB-442B-A80E-3B7C2AC8DF88}" dt="2022-12-08T00:42:07.567" v="1451" actId="47"/>
        <pc:sldMkLst>
          <pc:docMk/>
          <pc:sldMk cId="2688165108" sldId="288"/>
        </pc:sldMkLst>
      </pc:sldChg>
      <pc:sldChg chg="del">
        <pc:chgData name="Speizer, Simone A" userId="ae2537f5-f10e-428d-8e29-8dd44328baa2" providerId="ADAL" clId="{C2D68D1F-2DDB-442B-A80E-3B7C2AC8DF88}" dt="2022-12-07T17:41:36.691" v="15" actId="47"/>
        <pc:sldMkLst>
          <pc:docMk/>
          <pc:sldMk cId="3316116343" sldId="289"/>
        </pc:sldMkLst>
      </pc:sldChg>
      <pc:sldChg chg="del">
        <pc:chgData name="Speizer, Simone A" userId="ae2537f5-f10e-428d-8e29-8dd44328baa2" providerId="ADAL" clId="{C2D68D1F-2DDB-442B-A80E-3B7C2AC8DF88}" dt="2022-12-08T00:42:08.696" v="1452" actId="47"/>
        <pc:sldMkLst>
          <pc:docMk/>
          <pc:sldMk cId="3433437311" sldId="290"/>
        </pc:sldMkLst>
      </pc:sldChg>
      <pc:sldChg chg="addSp delSp modSp mod ord">
        <pc:chgData name="Speizer, Simone A" userId="ae2537f5-f10e-428d-8e29-8dd44328baa2" providerId="ADAL" clId="{C2D68D1F-2DDB-442B-A80E-3B7C2AC8DF88}" dt="2022-12-08T00:36:08.758" v="867" actId="20577"/>
        <pc:sldMkLst>
          <pc:docMk/>
          <pc:sldMk cId="1807282525" sldId="291"/>
        </pc:sldMkLst>
        <pc:spChg chg="add del mod">
          <ac:chgData name="Speizer, Simone A" userId="ae2537f5-f10e-428d-8e29-8dd44328baa2" providerId="ADAL" clId="{C2D68D1F-2DDB-442B-A80E-3B7C2AC8DF88}" dt="2022-12-08T00:24:48.769" v="159" actId="478"/>
          <ac:spMkLst>
            <pc:docMk/>
            <pc:sldMk cId="1807282525" sldId="291"/>
            <ac:spMk id="4" creationId="{0F096DA5-E8F8-46B7-81A0-F75E9DC045AC}"/>
          </ac:spMkLst>
        </pc:spChg>
        <pc:spChg chg="del">
          <ac:chgData name="Speizer, Simone A" userId="ae2537f5-f10e-428d-8e29-8dd44328baa2" providerId="ADAL" clId="{C2D68D1F-2DDB-442B-A80E-3B7C2AC8DF88}" dt="2022-12-07T17:42:04.145" v="16" actId="478"/>
          <ac:spMkLst>
            <pc:docMk/>
            <pc:sldMk cId="1807282525" sldId="291"/>
            <ac:spMk id="7" creationId="{A8942190-95BD-412E-8043-3D7E7EDAA66E}"/>
          </ac:spMkLst>
        </pc:spChg>
        <pc:spChg chg="del">
          <ac:chgData name="Speizer, Simone A" userId="ae2537f5-f10e-428d-8e29-8dd44328baa2" providerId="ADAL" clId="{C2D68D1F-2DDB-442B-A80E-3B7C2AC8DF88}" dt="2022-12-07T17:42:06.888" v="17" actId="478"/>
          <ac:spMkLst>
            <pc:docMk/>
            <pc:sldMk cId="1807282525" sldId="291"/>
            <ac:spMk id="8" creationId="{CF9916FC-9BEA-45D3-93E9-339565ADB685}"/>
          </ac:spMkLst>
        </pc:spChg>
        <pc:spChg chg="add del mod">
          <ac:chgData name="Speizer, Simone A" userId="ae2537f5-f10e-428d-8e29-8dd44328baa2" providerId="ADAL" clId="{C2D68D1F-2DDB-442B-A80E-3B7C2AC8DF88}" dt="2022-12-08T00:24:46.255" v="156" actId="478"/>
          <ac:spMkLst>
            <pc:docMk/>
            <pc:sldMk cId="1807282525" sldId="291"/>
            <ac:spMk id="25" creationId="{CFA23771-00DA-40B3-84B8-71A95E6147E8}"/>
          </ac:spMkLst>
        </pc:spChg>
        <pc:spChg chg="add mod">
          <ac:chgData name="Speizer, Simone A" userId="ae2537f5-f10e-428d-8e29-8dd44328baa2" providerId="ADAL" clId="{C2D68D1F-2DDB-442B-A80E-3B7C2AC8DF88}" dt="2022-12-08T00:35:47.148" v="863" actId="20577"/>
          <ac:spMkLst>
            <pc:docMk/>
            <pc:sldMk cId="1807282525" sldId="291"/>
            <ac:spMk id="41" creationId="{A7D8B997-9123-4A9F-A0D7-A86C0FF58C65}"/>
          </ac:spMkLst>
        </pc:spChg>
        <pc:graphicFrameChg chg="mod">
          <ac:chgData name="Speizer, Simone A" userId="ae2537f5-f10e-428d-8e29-8dd44328baa2" providerId="ADAL" clId="{C2D68D1F-2DDB-442B-A80E-3B7C2AC8DF88}" dt="2022-12-08T00:36:08.758" v="867" actId="20577"/>
          <ac:graphicFrameMkLst>
            <pc:docMk/>
            <pc:sldMk cId="1807282525" sldId="291"/>
            <ac:graphicFrameMk id="5" creationId="{C9EF3243-0555-45C1-8286-56885BB59D30}"/>
          </ac:graphicFrameMkLst>
        </pc:graphicFrameChg>
        <pc:cxnChg chg="add del mod">
          <ac:chgData name="Speizer, Simone A" userId="ae2537f5-f10e-428d-8e29-8dd44328baa2" providerId="ADAL" clId="{C2D68D1F-2DDB-442B-A80E-3B7C2AC8DF88}" dt="2022-12-07T17:54:09.211" v="92" actId="478"/>
          <ac:cxnSpMkLst>
            <pc:docMk/>
            <pc:sldMk cId="1807282525" sldId="291"/>
            <ac:cxnSpMk id="9" creationId="{799D9A51-B075-4B72-8DA2-E056134E49D3}"/>
          </ac:cxnSpMkLst>
        </pc:cxnChg>
        <pc:cxnChg chg="add del mod">
          <ac:chgData name="Speizer, Simone A" userId="ae2537f5-f10e-428d-8e29-8dd44328baa2" providerId="ADAL" clId="{C2D68D1F-2DDB-442B-A80E-3B7C2AC8DF88}" dt="2022-12-07T17:54:45.774" v="98" actId="478"/>
          <ac:cxnSpMkLst>
            <pc:docMk/>
            <pc:sldMk cId="1807282525" sldId="291"/>
            <ac:cxnSpMk id="14" creationId="{F131EEFE-44C1-456C-9229-BCFBABCDC19E}"/>
          </ac:cxnSpMkLst>
        </pc:cxnChg>
        <pc:cxnChg chg="add del">
          <ac:chgData name="Speizer, Simone A" userId="ae2537f5-f10e-428d-8e29-8dd44328baa2" providerId="ADAL" clId="{C2D68D1F-2DDB-442B-A80E-3B7C2AC8DF88}" dt="2022-12-08T00:24:47.155" v="157" actId="478"/>
          <ac:cxnSpMkLst>
            <pc:docMk/>
            <pc:sldMk cId="1807282525" sldId="291"/>
            <ac:cxnSpMk id="20" creationId="{CEE847FC-5432-4217-A5E1-B6C77EAE1DE9}"/>
          </ac:cxnSpMkLst>
        </pc:cxnChg>
        <pc:cxnChg chg="add del mod">
          <ac:chgData name="Speizer, Simone A" userId="ae2537f5-f10e-428d-8e29-8dd44328baa2" providerId="ADAL" clId="{C2D68D1F-2DDB-442B-A80E-3B7C2AC8DF88}" dt="2022-12-08T00:24:47.791" v="158" actId="478"/>
          <ac:cxnSpMkLst>
            <pc:docMk/>
            <pc:sldMk cId="1807282525" sldId="291"/>
            <ac:cxnSpMk id="21" creationId="{3E1160BC-0D28-46EB-9DCB-DBA810989119}"/>
          </ac:cxnSpMkLst>
        </pc:cxnChg>
        <pc:cxnChg chg="add del">
          <ac:chgData name="Speizer, Simone A" userId="ae2537f5-f10e-428d-8e29-8dd44328baa2" providerId="ADAL" clId="{C2D68D1F-2DDB-442B-A80E-3B7C2AC8DF88}" dt="2022-12-08T00:26:40.028" v="224" actId="478"/>
          <ac:cxnSpMkLst>
            <pc:docMk/>
            <pc:sldMk cId="1807282525" sldId="291"/>
            <ac:cxnSpMk id="27" creationId="{E84B3786-0EDF-4724-A627-3B47C0AD0BE3}"/>
          </ac:cxnSpMkLst>
        </pc:cxnChg>
        <pc:cxnChg chg="add del mod">
          <ac:chgData name="Speizer, Simone A" userId="ae2537f5-f10e-428d-8e29-8dd44328baa2" providerId="ADAL" clId="{C2D68D1F-2DDB-442B-A80E-3B7C2AC8DF88}" dt="2022-12-08T00:26:56.592" v="232" actId="478"/>
          <ac:cxnSpMkLst>
            <pc:docMk/>
            <pc:sldMk cId="1807282525" sldId="291"/>
            <ac:cxnSpMk id="29" creationId="{17E80207-00E7-4CB0-B03F-0CBD20DC9156}"/>
          </ac:cxnSpMkLst>
        </pc:cxnChg>
        <pc:cxnChg chg="add del mod">
          <ac:chgData name="Speizer, Simone A" userId="ae2537f5-f10e-428d-8e29-8dd44328baa2" providerId="ADAL" clId="{C2D68D1F-2DDB-442B-A80E-3B7C2AC8DF88}" dt="2022-12-08T00:35:52.608" v="865" actId="478"/>
          <ac:cxnSpMkLst>
            <pc:docMk/>
            <pc:sldMk cId="1807282525" sldId="291"/>
            <ac:cxnSpMk id="37" creationId="{96F0A0C2-5046-4E9C-96CF-D04F13992360}"/>
          </ac:cxnSpMkLst>
        </pc:cxnChg>
        <pc:cxnChg chg="add del mod">
          <ac:chgData name="Speizer, Simone A" userId="ae2537f5-f10e-428d-8e29-8dd44328baa2" providerId="ADAL" clId="{C2D68D1F-2DDB-442B-A80E-3B7C2AC8DF88}" dt="2022-12-08T00:35:51.672" v="864" actId="478"/>
          <ac:cxnSpMkLst>
            <pc:docMk/>
            <pc:sldMk cId="1807282525" sldId="291"/>
            <ac:cxnSpMk id="38" creationId="{9F9EB3EB-22BB-4C3E-B611-A0024154E903}"/>
          </ac:cxnSpMkLst>
        </pc:cxnChg>
      </pc:sldChg>
      <pc:sldChg chg="add del">
        <pc:chgData name="Speizer, Simone A" userId="ae2537f5-f10e-428d-8e29-8dd44328baa2" providerId="ADAL" clId="{C2D68D1F-2DDB-442B-A80E-3B7C2AC8DF88}" dt="2022-12-08T00:41:55.274" v="1446" actId="47"/>
        <pc:sldMkLst>
          <pc:docMk/>
          <pc:sldMk cId="795262001" sldId="292"/>
        </pc:sldMkLst>
      </pc:sldChg>
      <pc:sldChg chg="del">
        <pc:chgData name="Speizer, Simone A" userId="ae2537f5-f10e-428d-8e29-8dd44328baa2" providerId="ADAL" clId="{C2D68D1F-2DDB-442B-A80E-3B7C2AC8DF88}" dt="2022-12-07T17:41:32.174" v="14" actId="47"/>
        <pc:sldMkLst>
          <pc:docMk/>
          <pc:sldMk cId="3649163827" sldId="292"/>
        </pc:sldMkLst>
      </pc:sldChg>
      <pc:sldChg chg="modSp add mod ord">
        <pc:chgData name="Speizer, Simone A" userId="ae2537f5-f10e-428d-8e29-8dd44328baa2" providerId="ADAL" clId="{C2D68D1F-2DDB-442B-A80E-3B7C2AC8DF88}" dt="2022-12-08T00:33:53.152" v="811"/>
        <pc:sldMkLst>
          <pc:docMk/>
          <pc:sldMk cId="858602662" sldId="293"/>
        </pc:sldMkLst>
        <pc:spChg chg="mod">
          <ac:chgData name="Speizer, Simone A" userId="ae2537f5-f10e-428d-8e29-8dd44328baa2" providerId="ADAL" clId="{C2D68D1F-2DDB-442B-A80E-3B7C2AC8DF88}" dt="2022-12-08T00:33:51.154" v="809" actId="20577"/>
          <ac:spMkLst>
            <pc:docMk/>
            <pc:sldMk cId="858602662" sldId="293"/>
            <ac:spMk id="4" creationId="{F8F010A8-A54A-42BE-A8CE-D870E1362B9F}"/>
          </ac:spMkLst>
        </pc:spChg>
      </pc:sldChg>
      <pc:sldChg chg="del">
        <pc:chgData name="Speizer, Simone A" userId="ae2537f5-f10e-428d-8e29-8dd44328baa2" providerId="ADAL" clId="{C2D68D1F-2DDB-442B-A80E-3B7C2AC8DF88}" dt="2022-12-07T17:41:29.580" v="13" actId="47"/>
        <pc:sldMkLst>
          <pc:docMk/>
          <pc:sldMk cId="972468791" sldId="293"/>
        </pc:sldMkLst>
      </pc:sldChg>
      <pc:sldChg chg="del">
        <pc:chgData name="Speizer, Simone A" userId="ae2537f5-f10e-428d-8e29-8dd44328baa2" providerId="ADAL" clId="{C2D68D1F-2DDB-442B-A80E-3B7C2AC8DF88}" dt="2022-12-07T17:41:26.120" v="12" actId="47"/>
        <pc:sldMkLst>
          <pc:docMk/>
          <pc:sldMk cId="739899727" sldId="294"/>
        </pc:sldMkLst>
      </pc:sldChg>
      <pc:sldChg chg="addSp modSp add del mod modNotesTx">
        <pc:chgData name="Speizer, Simone A" userId="ae2537f5-f10e-428d-8e29-8dd44328baa2" providerId="ADAL" clId="{C2D68D1F-2DDB-442B-A80E-3B7C2AC8DF88}" dt="2022-12-08T00:44:35.331" v="1519" actId="47"/>
        <pc:sldMkLst>
          <pc:docMk/>
          <pc:sldMk cId="830067982" sldId="294"/>
        </pc:sldMkLst>
        <pc:spChg chg="mod">
          <ac:chgData name="Speizer, Simone A" userId="ae2537f5-f10e-428d-8e29-8dd44328baa2" providerId="ADAL" clId="{C2D68D1F-2DDB-442B-A80E-3B7C2AC8DF88}" dt="2022-12-08T00:37:42.744" v="896" actId="20577"/>
          <ac:spMkLst>
            <pc:docMk/>
            <pc:sldMk cId="830067982" sldId="294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0:43:51.862" v="1483" actId="20577"/>
          <ac:spMkLst>
            <pc:docMk/>
            <pc:sldMk cId="830067982" sldId="294"/>
            <ac:spMk id="4" creationId="{F8F010A8-A54A-42BE-A8CE-D870E1362B9F}"/>
          </ac:spMkLst>
        </pc:spChg>
        <pc:picChg chg="add mod modCrop">
          <ac:chgData name="Speizer, Simone A" userId="ae2537f5-f10e-428d-8e29-8dd44328baa2" providerId="ADAL" clId="{C2D68D1F-2DDB-442B-A80E-3B7C2AC8DF88}" dt="2022-12-08T00:43:19.933" v="1480" actId="1036"/>
          <ac:picMkLst>
            <pc:docMk/>
            <pc:sldMk cId="830067982" sldId="294"/>
            <ac:picMk id="5" creationId="{B2334C4D-DA73-453E-BC23-336E8CC15D7B}"/>
          </ac:picMkLst>
        </pc:picChg>
      </pc:sldChg>
      <pc:sldChg chg="modSp add mod ord">
        <pc:chgData name="Speizer, Simone A" userId="ae2537f5-f10e-428d-8e29-8dd44328baa2" providerId="ADAL" clId="{C2D68D1F-2DDB-442B-A80E-3B7C2AC8DF88}" dt="2022-12-08T00:35:01.984" v="847"/>
        <pc:sldMkLst>
          <pc:docMk/>
          <pc:sldMk cId="621046965" sldId="295"/>
        </pc:sldMkLst>
        <pc:spChg chg="mod">
          <ac:chgData name="Speizer, Simone A" userId="ae2537f5-f10e-428d-8e29-8dd44328baa2" providerId="ADAL" clId="{C2D68D1F-2DDB-442B-A80E-3B7C2AC8DF88}" dt="2022-12-08T00:34:59.768" v="845" actId="20577"/>
          <ac:spMkLst>
            <pc:docMk/>
            <pc:sldMk cId="621046965" sldId="295"/>
            <ac:spMk id="4" creationId="{F8F010A8-A54A-42BE-A8CE-D870E1362B9F}"/>
          </ac:spMkLst>
        </pc:spChg>
      </pc:sldChg>
      <pc:sldChg chg="modSp add mod">
        <pc:chgData name="Speizer, Simone A" userId="ae2537f5-f10e-428d-8e29-8dd44328baa2" providerId="ADAL" clId="{C2D68D1F-2DDB-442B-A80E-3B7C2AC8DF88}" dt="2022-12-08T15:51:54.180" v="2682" actId="20577"/>
        <pc:sldMkLst>
          <pc:docMk/>
          <pc:sldMk cId="3805206348" sldId="296"/>
        </pc:sldMkLst>
        <pc:spChg chg="mod">
          <ac:chgData name="Speizer, Simone A" userId="ae2537f5-f10e-428d-8e29-8dd44328baa2" providerId="ADAL" clId="{C2D68D1F-2DDB-442B-A80E-3B7C2AC8DF88}" dt="2022-12-08T15:51:54.180" v="2682" actId="20577"/>
          <ac:spMkLst>
            <pc:docMk/>
            <pc:sldMk cId="3805206348" sldId="296"/>
            <ac:spMk id="4" creationId="{F8F010A8-A54A-42BE-A8CE-D870E1362B9F}"/>
          </ac:spMkLst>
        </pc:spChg>
      </pc:sldChg>
      <pc:sldChg chg="addSp delSp modSp add mod">
        <pc:chgData name="Speizer, Simone A" userId="ae2537f5-f10e-428d-8e29-8dd44328baa2" providerId="ADAL" clId="{C2D68D1F-2DDB-442B-A80E-3B7C2AC8DF88}" dt="2022-12-08T00:36:27.405" v="868" actId="478"/>
        <pc:sldMkLst>
          <pc:docMk/>
          <pc:sldMk cId="185521759" sldId="297"/>
        </pc:sldMkLst>
        <pc:spChg chg="add mod">
          <ac:chgData name="Speizer, Simone A" userId="ae2537f5-f10e-428d-8e29-8dd44328baa2" providerId="ADAL" clId="{C2D68D1F-2DDB-442B-A80E-3B7C2AC8DF88}" dt="2022-12-08T00:35:41.567" v="861" actId="20577"/>
          <ac:spMkLst>
            <pc:docMk/>
            <pc:sldMk cId="185521759" sldId="297"/>
            <ac:spMk id="7" creationId="{201735F3-0D98-4CA2-B8F3-6AF5CBF9B9CF}"/>
          </ac:spMkLst>
        </pc:spChg>
        <pc:cxnChg chg="del">
          <ac:chgData name="Speizer, Simone A" userId="ae2537f5-f10e-428d-8e29-8dd44328baa2" providerId="ADAL" clId="{C2D68D1F-2DDB-442B-A80E-3B7C2AC8DF88}" dt="2022-12-08T00:36:27.405" v="868" actId="478"/>
          <ac:cxnSpMkLst>
            <pc:docMk/>
            <pc:sldMk cId="185521759" sldId="297"/>
            <ac:cxnSpMk id="38" creationId="{9F9EB3EB-22BB-4C3E-B611-A0024154E903}"/>
          </ac:cxnSpMkLst>
        </pc:cxnChg>
      </pc:sldChg>
      <pc:sldChg chg="addSp delSp modSp add mod">
        <pc:chgData name="Speizer, Simone A" userId="ae2537f5-f10e-428d-8e29-8dd44328baa2" providerId="ADAL" clId="{C2D68D1F-2DDB-442B-A80E-3B7C2AC8DF88}" dt="2022-12-08T15:52:19.941" v="2688" actId="1076"/>
        <pc:sldMkLst>
          <pc:docMk/>
          <pc:sldMk cId="38420222" sldId="298"/>
        </pc:sldMkLst>
        <pc:spChg chg="add mod">
          <ac:chgData name="Speizer, Simone A" userId="ae2537f5-f10e-428d-8e29-8dd44328baa2" providerId="ADAL" clId="{C2D68D1F-2DDB-442B-A80E-3B7C2AC8DF88}" dt="2022-12-08T00:35:35.812" v="858" actId="20577"/>
          <ac:spMkLst>
            <pc:docMk/>
            <pc:sldMk cId="38420222" sldId="298"/>
            <ac:spMk id="4" creationId="{DEDFD960-CB92-4659-8A8B-CF57CF1EA313}"/>
          </ac:spMkLst>
        </pc:spChg>
        <pc:spChg chg="add mod">
          <ac:chgData name="Speizer, Simone A" userId="ae2537f5-f10e-428d-8e29-8dd44328baa2" providerId="ADAL" clId="{C2D68D1F-2DDB-442B-A80E-3B7C2AC8DF88}" dt="2022-12-08T15:52:19.941" v="2688" actId="1076"/>
          <ac:spMkLst>
            <pc:docMk/>
            <pc:sldMk cId="38420222" sldId="298"/>
            <ac:spMk id="6" creationId="{EA7179C2-8879-45C6-B3D4-0E6D8D83F702}"/>
          </ac:spMkLst>
        </pc:spChg>
        <pc:cxnChg chg="add del">
          <ac:chgData name="Speizer, Simone A" userId="ae2537f5-f10e-428d-8e29-8dd44328baa2" providerId="ADAL" clId="{C2D68D1F-2DDB-442B-A80E-3B7C2AC8DF88}" dt="2022-12-08T15:52:04.489" v="2684" actId="478"/>
          <ac:cxnSpMkLst>
            <pc:docMk/>
            <pc:sldMk cId="38420222" sldId="298"/>
            <ac:cxnSpMk id="38" creationId="{9F9EB3EB-22BB-4C3E-B611-A0024154E903}"/>
          </ac:cxnSpMkLst>
        </pc:cxnChg>
      </pc:sldChg>
      <pc:sldChg chg="add del">
        <pc:chgData name="Speizer, Simone A" userId="ae2537f5-f10e-428d-8e29-8dd44328baa2" providerId="ADAL" clId="{C2D68D1F-2DDB-442B-A80E-3B7C2AC8DF88}" dt="2022-12-08T00:44:38.958" v="1521" actId="47"/>
        <pc:sldMkLst>
          <pc:docMk/>
          <pc:sldMk cId="2195642487" sldId="299"/>
        </pc:sldMkLst>
      </pc:sldChg>
      <pc:sldChg chg="modSp add mod">
        <pc:chgData name="Speizer, Simone A" userId="ae2537f5-f10e-428d-8e29-8dd44328baa2" providerId="ADAL" clId="{C2D68D1F-2DDB-442B-A80E-3B7C2AC8DF88}" dt="2022-12-08T00:44:45.457" v="1524" actId="20577"/>
        <pc:sldMkLst>
          <pc:docMk/>
          <pc:sldMk cId="3498524254" sldId="300"/>
        </pc:sldMkLst>
        <pc:spChg chg="mod">
          <ac:chgData name="Speizer, Simone A" userId="ae2537f5-f10e-428d-8e29-8dd44328baa2" providerId="ADAL" clId="{C2D68D1F-2DDB-442B-A80E-3B7C2AC8DF88}" dt="2022-12-08T00:44:45.457" v="1524" actId="20577"/>
          <ac:spMkLst>
            <pc:docMk/>
            <pc:sldMk cId="3498524254" sldId="300"/>
            <ac:spMk id="4" creationId="{F8F010A8-A54A-42BE-A8CE-D870E1362B9F}"/>
          </ac:spMkLst>
        </pc:spChg>
        <pc:picChg chg="mod modCrop">
          <ac:chgData name="Speizer, Simone A" userId="ae2537f5-f10e-428d-8e29-8dd44328baa2" providerId="ADAL" clId="{C2D68D1F-2DDB-442B-A80E-3B7C2AC8DF88}" dt="2022-12-08T00:44:33.009" v="1518" actId="1035"/>
          <ac:picMkLst>
            <pc:docMk/>
            <pc:sldMk cId="3498524254" sldId="300"/>
            <ac:picMk id="5" creationId="{B2334C4D-DA73-453E-BC23-336E8CC15D7B}"/>
          </ac:picMkLst>
        </pc:picChg>
      </pc:sldChg>
      <pc:sldChg chg="add">
        <pc:chgData name="Speizer, Simone A" userId="ae2537f5-f10e-428d-8e29-8dd44328baa2" providerId="ADAL" clId="{C2D68D1F-2DDB-442B-A80E-3B7C2AC8DF88}" dt="2022-12-08T00:44:40.510" v="1522"/>
        <pc:sldMkLst>
          <pc:docMk/>
          <pc:sldMk cId="647312800" sldId="301"/>
        </pc:sldMkLst>
      </pc:sldChg>
      <pc:sldChg chg="addSp modSp add del mod">
        <pc:chgData name="Speizer, Simone A" userId="ae2537f5-f10e-428d-8e29-8dd44328baa2" providerId="ADAL" clId="{C2D68D1F-2DDB-442B-A80E-3B7C2AC8DF88}" dt="2022-12-08T00:44:37.394" v="1520" actId="47"/>
        <pc:sldMkLst>
          <pc:docMk/>
          <pc:sldMk cId="2366644835" sldId="301"/>
        </pc:sldMkLst>
        <pc:spChg chg="mod">
          <ac:chgData name="Speizer, Simone A" userId="ae2537f5-f10e-428d-8e29-8dd44328baa2" providerId="ADAL" clId="{C2D68D1F-2DDB-442B-A80E-3B7C2AC8DF88}" dt="2022-12-08T00:43:59.927" v="1484" actId="14100"/>
          <ac:spMkLst>
            <pc:docMk/>
            <pc:sldMk cId="2366644835" sldId="301"/>
            <ac:spMk id="4" creationId="{F8F010A8-A54A-42BE-A8CE-D870E1362B9F}"/>
          </ac:spMkLst>
        </pc:spChg>
        <pc:spChg chg="add mod">
          <ac:chgData name="Speizer, Simone A" userId="ae2537f5-f10e-428d-8e29-8dd44328baa2" providerId="ADAL" clId="{C2D68D1F-2DDB-442B-A80E-3B7C2AC8DF88}" dt="2022-12-08T00:44:11.377" v="1488" actId="1076"/>
          <ac:spMkLst>
            <pc:docMk/>
            <pc:sldMk cId="2366644835" sldId="301"/>
            <ac:spMk id="6" creationId="{34CF7035-1DD2-46E5-A1D3-8F72E7537C41}"/>
          </ac:spMkLst>
        </pc:spChg>
      </pc:sldChg>
      <pc:sldChg chg="addSp delSp modSp add mod">
        <pc:chgData name="Speizer, Simone A" userId="ae2537f5-f10e-428d-8e29-8dd44328baa2" providerId="ADAL" clId="{C2D68D1F-2DDB-442B-A80E-3B7C2AC8DF88}" dt="2022-12-08T00:50:49.306" v="1835" actId="12"/>
        <pc:sldMkLst>
          <pc:docMk/>
          <pc:sldMk cId="191472682" sldId="302"/>
        </pc:sldMkLst>
        <pc:spChg chg="add del mod">
          <ac:chgData name="Speizer, Simone A" userId="ae2537f5-f10e-428d-8e29-8dd44328baa2" providerId="ADAL" clId="{C2D68D1F-2DDB-442B-A80E-3B7C2AC8DF88}" dt="2022-12-08T00:45:15.392" v="1527"/>
          <ac:spMkLst>
            <pc:docMk/>
            <pc:sldMk cId="191472682" sldId="302"/>
            <ac:spMk id="6" creationId="{6D3FB4A2-D584-4CE2-95A5-B9136CD57431}"/>
          </ac:spMkLst>
        </pc:spChg>
        <pc:spChg chg="add mod">
          <ac:chgData name="Speizer, Simone A" userId="ae2537f5-f10e-428d-8e29-8dd44328baa2" providerId="ADAL" clId="{C2D68D1F-2DDB-442B-A80E-3B7C2AC8DF88}" dt="2022-12-08T00:50:49.306" v="1835" actId="12"/>
          <ac:spMkLst>
            <pc:docMk/>
            <pc:sldMk cId="191472682" sldId="302"/>
            <ac:spMk id="7" creationId="{D20CAD55-74C0-4411-9F6F-138C4A270E51}"/>
          </ac:spMkLst>
        </pc:spChg>
      </pc:sldChg>
      <pc:sldChg chg="delSp add del mod">
        <pc:chgData name="Speizer, Simone A" userId="ae2537f5-f10e-428d-8e29-8dd44328baa2" providerId="ADAL" clId="{C2D68D1F-2DDB-442B-A80E-3B7C2AC8DF88}" dt="2022-12-08T00:50:34.429" v="1830" actId="47"/>
        <pc:sldMkLst>
          <pc:docMk/>
          <pc:sldMk cId="372292948" sldId="303"/>
        </pc:sldMkLst>
        <pc:spChg chg="del">
          <ac:chgData name="Speizer, Simone A" userId="ae2537f5-f10e-428d-8e29-8dd44328baa2" providerId="ADAL" clId="{C2D68D1F-2DDB-442B-A80E-3B7C2AC8DF88}" dt="2022-12-08T00:50:28.441" v="1828" actId="478"/>
          <ac:spMkLst>
            <pc:docMk/>
            <pc:sldMk cId="372292948" sldId="303"/>
            <ac:spMk id="7" creationId="{D20CAD55-74C0-4411-9F6F-138C4A270E51}"/>
          </ac:spMkLst>
        </pc:spChg>
      </pc:sldChg>
      <pc:sldChg chg="modSp add mod">
        <pc:chgData name="Speizer, Simone A" userId="ae2537f5-f10e-428d-8e29-8dd44328baa2" providerId="ADAL" clId="{C2D68D1F-2DDB-442B-A80E-3B7C2AC8DF88}" dt="2022-12-08T00:50:43.762" v="1834" actId="12"/>
        <pc:sldMkLst>
          <pc:docMk/>
          <pc:sldMk cId="4114011829" sldId="304"/>
        </pc:sldMkLst>
        <pc:spChg chg="mod">
          <ac:chgData name="Speizer, Simone A" userId="ae2537f5-f10e-428d-8e29-8dd44328baa2" providerId="ADAL" clId="{C2D68D1F-2DDB-442B-A80E-3B7C2AC8DF88}" dt="2022-12-08T00:50:43.762" v="1834" actId="12"/>
          <ac:spMkLst>
            <pc:docMk/>
            <pc:sldMk cId="4114011829" sldId="304"/>
            <ac:spMk id="7" creationId="{D20CAD55-74C0-4411-9F6F-138C4A270E51}"/>
          </ac:spMkLst>
        </pc:spChg>
      </pc:sldChg>
      <pc:sldChg chg="delSp modSp add mod">
        <pc:chgData name="Speizer, Simone A" userId="ae2537f5-f10e-428d-8e29-8dd44328baa2" providerId="ADAL" clId="{C2D68D1F-2DDB-442B-A80E-3B7C2AC8DF88}" dt="2022-12-08T01:07:52.543" v="1874" actId="20577"/>
        <pc:sldMkLst>
          <pc:docMk/>
          <pc:sldMk cId="3806322082" sldId="305"/>
        </pc:sldMkLst>
        <pc:spChg chg="mod">
          <ac:chgData name="Speizer, Simone A" userId="ae2537f5-f10e-428d-8e29-8dd44328baa2" providerId="ADAL" clId="{C2D68D1F-2DDB-442B-A80E-3B7C2AC8DF88}" dt="2022-12-08T01:07:52.543" v="1874" actId="20577"/>
          <ac:spMkLst>
            <pc:docMk/>
            <pc:sldMk cId="3806322082" sldId="305"/>
            <ac:spMk id="4" creationId="{F8F010A8-A54A-42BE-A8CE-D870E1362B9F}"/>
          </ac:spMkLst>
        </pc:spChg>
        <pc:spChg chg="del">
          <ac:chgData name="Speizer, Simone A" userId="ae2537f5-f10e-428d-8e29-8dd44328baa2" providerId="ADAL" clId="{C2D68D1F-2DDB-442B-A80E-3B7C2AC8DF88}" dt="2022-12-08T01:07:19.182" v="1857" actId="478"/>
          <ac:spMkLst>
            <pc:docMk/>
            <pc:sldMk cId="3806322082" sldId="305"/>
            <ac:spMk id="7" creationId="{D20CAD55-74C0-4411-9F6F-138C4A270E51}"/>
          </ac:spMkLst>
        </pc:spChg>
      </pc:sldChg>
      <pc:sldChg chg="delSp modSp add mod">
        <pc:chgData name="Speizer, Simone A" userId="ae2537f5-f10e-428d-8e29-8dd44328baa2" providerId="ADAL" clId="{C2D68D1F-2DDB-442B-A80E-3B7C2AC8DF88}" dt="2022-12-08T01:34:28.482" v="2609" actId="20577"/>
        <pc:sldMkLst>
          <pc:docMk/>
          <pc:sldMk cId="3442218908" sldId="306"/>
        </pc:sldMkLst>
        <pc:spChg chg="mod">
          <ac:chgData name="Speizer, Simone A" userId="ae2537f5-f10e-428d-8e29-8dd44328baa2" providerId="ADAL" clId="{C2D68D1F-2DDB-442B-A80E-3B7C2AC8DF88}" dt="2022-12-08T01:16:07.475" v="1995" actId="20577"/>
          <ac:spMkLst>
            <pc:docMk/>
            <pc:sldMk cId="3442218908" sldId="306"/>
            <ac:spMk id="3" creationId="{6C153008-15E3-4B36-AFFD-86D518977ED0}"/>
          </ac:spMkLst>
        </pc:spChg>
        <pc:spChg chg="mod">
          <ac:chgData name="Speizer, Simone A" userId="ae2537f5-f10e-428d-8e29-8dd44328baa2" providerId="ADAL" clId="{C2D68D1F-2DDB-442B-A80E-3B7C2AC8DF88}" dt="2022-12-08T01:34:28.482" v="2609" actId="20577"/>
          <ac:spMkLst>
            <pc:docMk/>
            <pc:sldMk cId="3442218908" sldId="306"/>
            <ac:spMk id="4" creationId="{F8F010A8-A54A-42BE-A8CE-D870E1362B9F}"/>
          </ac:spMkLst>
        </pc:spChg>
        <pc:picChg chg="del mod">
          <ac:chgData name="Speizer, Simone A" userId="ae2537f5-f10e-428d-8e29-8dd44328baa2" providerId="ADAL" clId="{C2D68D1F-2DDB-442B-A80E-3B7C2AC8DF88}" dt="2022-12-08T01:08:28.731" v="1931" actId="478"/>
          <ac:picMkLst>
            <pc:docMk/>
            <pc:sldMk cId="3442218908" sldId="306"/>
            <ac:picMk id="5" creationId="{B2334C4D-DA73-453E-BC23-336E8CC15D7B}"/>
          </ac:picMkLst>
        </pc:picChg>
      </pc:sldChg>
      <pc:sldChg chg="addSp delSp modSp add mod">
        <pc:chgData name="Speizer, Simone A" userId="ae2537f5-f10e-428d-8e29-8dd44328baa2" providerId="ADAL" clId="{C2D68D1F-2DDB-442B-A80E-3B7C2AC8DF88}" dt="2022-12-08T01:34:55.409" v="2615" actId="1076"/>
        <pc:sldMkLst>
          <pc:docMk/>
          <pc:sldMk cId="4064798545" sldId="307"/>
        </pc:sldMkLst>
        <pc:spChg chg="mod">
          <ac:chgData name="Speizer, Simone A" userId="ae2537f5-f10e-428d-8e29-8dd44328baa2" providerId="ADAL" clId="{C2D68D1F-2DDB-442B-A80E-3B7C2AC8DF88}" dt="2022-12-08T01:20:18.524" v="2560" actId="20577"/>
          <ac:spMkLst>
            <pc:docMk/>
            <pc:sldMk cId="4064798545" sldId="307"/>
            <ac:spMk id="3" creationId="{6C153008-15E3-4B36-AFFD-86D518977ED0}"/>
          </ac:spMkLst>
        </pc:spChg>
        <pc:spChg chg="del">
          <ac:chgData name="Speizer, Simone A" userId="ae2537f5-f10e-428d-8e29-8dd44328baa2" providerId="ADAL" clId="{C2D68D1F-2DDB-442B-A80E-3B7C2AC8DF88}" dt="2022-12-08T01:20:20.187" v="2561" actId="478"/>
          <ac:spMkLst>
            <pc:docMk/>
            <pc:sldMk cId="4064798545" sldId="307"/>
            <ac:spMk id="4" creationId="{F8F010A8-A54A-42BE-A8CE-D870E1362B9F}"/>
          </ac:spMkLst>
        </pc:spChg>
        <pc:spChg chg="add del mod">
          <ac:chgData name="Speizer, Simone A" userId="ae2537f5-f10e-428d-8e29-8dd44328baa2" providerId="ADAL" clId="{C2D68D1F-2DDB-442B-A80E-3B7C2AC8DF88}" dt="2022-12-08T01:20:29.250" v="2562"/>
          <ac:spMkLst>
            <pc:docMk/>
            <pc:sldMk cId="4064798545" sldId="307"/>
            <ac:spMk id="6" creationId="{4914C843-5AF0-4E40-BE3F-B898F98CA201}"/>
          </ac:spMkLst>
        </pc:spChg>
        <pc:spChg chg="add del mod">
          <ac:chgData name="Speizer, Simone A" userId="ae2537f5-f10e-428d-8e29-8dd44328baa2" providerId="ADAL" clId="{C2D68D1F-2DDB-442B-A80E-3B7C2AC8DF88}" dt="2022-12-08T01:34:49.027" v="2610"/>
          <ac:spMkLst>
            <pc:docMk/>
            <pc:sldMk cId="4064798545" sldId="307"/>
            <ac:spMk id="10" creationId="{E93DE123-E59C-4E88-A652-12D3EE8502D5}"/>
          </ac:spMkLst>
        </pc:spChg>
        <pc:picChg chg="add del mod">
          <ac:chgData name="Speizer, Simone A" userId="ae2537f5-f10e-428d-8e29-8dd44328baa2" providerId="ADAL" clId="{C2D68D1F-2DDB-442B-A80E-3B7C2AC8DF88}" dt="2022-12-08T01:20:37.411" v="2565" actId="478"/>
          <ac:picMkLst>
            <pc:docMk/>
            <pc:sldMk cId="4064798545" sldId="307"/>
            <ac:picMk id="8" creationId="{EBA9F7AE-8897-4B84-B1AF-CE060B3F4EB7}"/>
          </ac:picMkLst>
        </pc:picChg>
        <pc:picChg chg="add mod">
          <ac:chgData name="Speizer, Simone A" userId="ae2537f5-f10e-428d-8e29-8dd44328baa2" providerId="ADAL" clId="{C2D68D1F-2DDB-442B-A80E-3B7C2AC8DF88}" dt="2022-12-08T01:34:55.409" v="2615" actId="1076"/>
          <ac:picMkLst>
            <pc:docMk/>
            <pc:sldMk cId="4064798545" sldId="307"/>
            <ac:picMk id="12" creationId="{A6820137-1915-444B-B09E-5FE6F89FDBD7}"/>
          </ac:picMkLst>
        </pc:picChg>
      </pc:sldChg>
      <pc:sldChg chg="addSp delSp modSp add mod">
        <pc:chgData name="Speizer, Simone A" userId="ae2537f5-f10e-428d-8e29-8dd44328baa2" providerId="ADAL" clId="{C2D68D1F-2DDB-442B-A80E-3B7C2AC8DF88}" dt="2022-12-08T01:35:21.336" v="2622" actId="14100"/>
        <pc:sldMkLst>
          <pc:docMk/>
          <pc:sldMk cId="3088912874" sldId="308"/>
        </pc:sldMkLst>
        <pc:spChg chg="add del mod">
          <ac:chgData name="Speizer, Simone A" userId="ae2537f5-f10e-428d-8e29-8dd44328baa2" providerId="ADAL" clId="{C2D68D1F-2DDB-442B-A80E-3B7C2AC8DF88}" dt="2022-12-08T01:35:15.969" v="2618"/>
          <ac:spMkLst>
            <pc:docMk/>
            <pc:sldMk cId="3088912874" sldId="308"/>
            <ac:spMk id="5" creationId="{9C958B34-7998-4FEB-A004-0FF2A40FD13C}"/>
          </ac:spMkLst>
        </pc:spChg>
        <pc:picChg chg="add mod">
          <ac:chgData name="Speizer, Simone A" userId="ae2537f5-f10e-428d-8e29-8dd44328baa2" providerId="ADAL" clId="{C2D68D1F-2DDB-442B-A80E-3B7C2AC8DF88}" dt="2022-12-08T01:35:21.336" v="2622" actId="14100"/>
          <ac:picMkLst>
            <pc:docMk/>
            <pc:sldMk cId="3088912874" sldId="308"/>
            <ac:picMk id="7" creationId="{7EBEE6B4-0D7A-474E-8C37-688ACD6D6F30}"/>
          </ac:picMkLst>
        </pc:picChg>
        <pc:picChg chg="del">
          <ac:chgData name="Speizer, Simone A" userId="ae2537f5-f10e-428d-8e29-8dd44328baa2" providerId="ADAL" clId="{C2D68D1F-2DDB-442B-A80E-3B7C2AC8DF88}" dt="2022-12-08T01:35:09.680" v="2617" actId="478"/>
          <ac:picMkLst>
            <pc:docMk/>
            <pc:sldMk cId="3088912874" sldId="308"/>
            <ac:picMk id="12" creationId="{A6820137-1915-444B-B09E-5FE6F89FDBD7}"/>
          </ac:picMkLst>
        </pc:picChg>
      </pc:sldChg>
    </pc:docChg>
  </pc:docChgLst>
  <pc:docChgLst>
    <pc:chgData name="Speizer, Simone A" userId="ae2537f5-f10e-428d-8e29-8dd44328baa2" providerId="ADAL" clId="{F97C45A6-2603-4A0B-A608-C49041210133}"/>
    <pc:docChg chg="undo custSel addSld delSld modSld sldOrd">
      <pc:chgData name="Speizer, Simone A" userId="ae2537f5-f10e-428d-8e29-8dd44328baa2" providerId="ADAL" clId="{F97C45A6-2603-4A0B-A608-C49041210133}" dt="2023-01-25T19:55:07.162" v="3502" actId="20577"/>
      <pc:docMkLst>
        <pc:docMk/>
      </pc:docMkLst>
      <pc:sldChg chg="modSp mod">
        <pc:chgData name="Speizer, Simone A" userId="ae2537f5-f10e-428d-8e29-8dd44328baa2" providerId="ADAL" clId="{F97C45A6-2603-4A0B-A608-C49041210133}" dt="2023-01-23T19:15:03.761" v="3" actId="20577"/>
        <pc:sldMkLst>
          <pc:docMk/>
          <pc:sldMk cId="237913968" sldId="281"/>
        </pc:sldMkLst>
        <pc:spChg chg="mod">
          <ac:chgData name="Speizer, Simone A" userId="ae2537f5-f10e-428d-8e29-8dd44328baa2" providerId="ADAL" clId="{F97C45A6-2603-4A0B-A608-C49041210133}" dt="2023-01-23T19:15:03.761" v="3" actId="20577"/>
          <ac:spMkLst>
            <pc:docMk/>
            <pc:sldMk cId="237913968" sldId="281"/>
            <ac:spMk id="6" creationId="{B8696A4F-5314-46CD-B205-CC2D44570D66}"/>
          </ac:spMkLst>
        </pc:spChg>
      </pc:sldChg>
      <pc:sldChg chg="del">
        <pc:chgData name="Speizer, Simone A" userId="ae2537f5-f10e-428d-8e29-8dd44328baa2" providerId="ADAL" clId="{F97C45A6-2603-4A0B-A608-C49041210133}" dt="2023-01-23T19:27:08.713" v="191" actId="47"/>
        <pc:sldMkLst>
          <pc:docMk/>
          <pc:sldMk cId="358286975" sldId="322"/>
        </pc:sldMkLst>
      </pc:sldChg>
      <pc:sldChg chg="del">
        <pc:chgData name="Speizer, Simone A" userId="ae2537f5-f10e-428d-8e29-8dd44328baa2" providerId="ADAL" clId="{F97C45A6-2603-4A0B-A608-C49041210133}" dt="2023-01-23T19:28:59.657" v="199" actId="47"/>
        <pc:sldMkLst>
          <pc:docMk/>
          <pc:sldMk cId="2015920585" sldId="323"/>
        </pc:sldMkLst>
      </pc:sldChg>
      <pc:sldChg chg="del">
        <pc:chgData name="Speizer, Simone A" userId="ae2537f5-f10e-428d-8e29-8dd44328baa2" providerId="ADAL" clId="{F97C45A6-2603-4A0B-A608-C49041210133}" dt="2023-01-23T19:29:00.366" v="200" actId="47"/>
        <pc:sldMkLst>
          <pc:docMk/>
          <pc:sldMk cId="2337613411" sldId="327"/>
        </pc:sldMkLst>
      </pc:sldChg>
      <pc:sldChg chg="delSp modSp del mod">
        <pc:chgData name="Speizer, Simone A" userId="ae2537f5-f10e-428d-8e29-8dd44328baa2" providerId="ADAL" clId="{F97C45A6-2603-4A0B-A608-C49041210133}" dt="2023-01-23T19:40:43.759" v="635" actId="47"/>
        <pc:sldMkLst>
          <pc:docMk/>
          <pc:sldMk cId="2853000500" sldId="328"/>
        </pc:sldMkLst>
        <pc:spChg chg="del mod">
          <ac:chgData name="Speizer, Simone A" userId="ae2537f5-f10e-428d-8e29-8dd44328baa2" providerId="ADAL" clId="{F97C45A6-2603-4A0B-A608-C49041210133}" dt="2023-01-23T19:38:54.135" v="453" actId="478"/>
          <ac:spMkLst>
            <pc:docMk/>
            <pc:sldMk cId="2853000500" sldId="328"/>
            <ac:spMk id="9" creationId="{9F143A07-E0EC-4F5E-B3FF-762026268D6D}"/>
          </ac:spMkLst>
        </pc:spChg>
      </pc:sldChg>
      <pc:sldChg chg="del">
        <pc:chgData name="Speizer, Simone A" userId="ae2537f5-f10e-428d-8e29-8dd44328baa2" providerId="ADAL" clId="{F97C45A6-2603-4A0B-A608-C49041210133}" dt="2023-01-23T19:18:23.153" v="5" actId="47"/>
        <pc:sldMkLst>
          <pc:docMk/>
          <pc:sldMk cId="1506764477" sldId="329"/>
        </pc:sldMkLst>
      </pc:sldChg>
      <pc:sldChg chg="del">
        <pc:chgData name="Speizer, Simone A" userId="ae2537f5-f10e-428d-8e29-8dd44328baa2" providerId="ADAL" clId="{F97C45A6-2603-4A0B-A608-C49041210133}" dt="2023-01-23T19:18:19.358" v="4" actId="47"/>
        <pc:sldMkLst>
          <pc:docMk/>
          <pc:sldMk cId="300487786" sldId="330"/>
        </pc:sldMkLst>
      </pc:sldChg>
      <pc:sldChg chg="del">
        <pc:chgData name="Speizer, Simone A" userId="ae2537f5-f10e-428d-8e29-8dd44328baa2" providerId="ADAL" clId="{F97C45A6-2603-4A0B-A608-C49041210133}" dt="2023-01-23T19:27:48.721" v="192" actId="47"/>
        <pc:sldMkLst>
          <pc:docMk/>
          <pc:sldMk cId="671670663" sldId="331"/>
        </pc:sldMkLst>
      </pc:sldChg>
      <pc:sldChg chg="ord">
        <pc:chgData name="Speizer, Simone A" userId="ae2537f5-f10e-428d-8e29-8dd44328baa2" providerId="ADAL" clId="{F97C45A6-2603-4A0B-A608-C49041210133}" dt="2023-01-23T19:27:59.583" v="194"/>
        <pc:sldMkLst>
          <pc:docMk/>
          <pc:sldMk cId="4156535797" sldId="332"/>
        </pc:sldMkLst>
      </pc:sldChg>
      <pc:sldChg chg="del">
        <pc:chgData name="Speizer, Simone A" userId="ae2537f5-f10e-428d-8e29-8dd44328baa2" providerId="ADAL" clId="{F97C45A6-2603-4A0B-A608-C49041210133}" dt="2023-01-23T19:28:53.788" v="198" actId="47"/>
        <pc:sldMkLst>
          <pc:docMk/>
          <pc:sldMk cId="3228619317" sldId="333"/>
        </pc:sldMkLst>
      </pc:sldChg>
      <pc:sldChg chg="ord">
        <pc:chgData name="Speizer, Simone A" userId="ae2537f5-f10e-428d-8e29-8dd44328baa2" providerId="ADAL" clId="{F97C45A6-2603-4A0B-A608-C49041210133}" dt="2023-01-23T19:28:42.023" v="196"/>
        <pc:sldMkLst>
          <pc:docMk/>
          <pc:sldMk cId="3497862455" sldId="342"/>
        </pc:sldMkLst>
      </pc:sldChg>
      <pc:sldChg chg="ord">
        <pc:chgData name="Speizer, Simone A" userId="ae2537f5-f10e-428d-8e29-8dd44328baa2" providerId="ADAL" clId="{F97C45A6-2603-4A0B-A608-C49041210133}" dt="2023-01-23T19:28:42.023" v="196"/>
        <pc:sldMkLst>
          <pc:docMk/>
          <pc:sldMk cId="2129821225" sldId="343"/>
        </pc:sldMkLst>
      </pc:sldChg>
      <pc:sldChg chg="ord">
        <pc:chgData name="Speizer, Simone A" userId="ae2537f5-f10e-428d-8e29-8dd44328baa2" providerId="ADAL" clId="{F97C45A6-2603-4A0B-A608-C49041210133}" dt="2023-01-23T19:28:42.023" v="196"/>
        <pc:sldMkLst>
          <pc:docMk/>
          <pc:sldMk cId="643039045" sldId="344"/>
        </pc:sldMkLst>
      </pc:sldChg>
      <pc:sldChg chg="ord">
        <pc:chgData name="Speizer, Simone A" userId="ae2537f5-f10e-428d-8e29-8dd44328baa2" providerId="ADAL" clId="{F97C45A6-2603-4A0B-A608-C49041210133}" dt="2023-01-23T19:28:42.023" v="196"/>
        <pc:sldMkLst>
          <pc:docMk/>
          <pc:sldMk cId="297474406" sldId="346"/>
        </pc:sldMkLst>
      </pc:sldChg>
      <pc:sldChg chg="del">
        <pc:chgData name="Speizer, Simone A" userId="ae2537f5-f10e-428d-8e29-8dd44328baa2" providerId="ADAL" clId="{F97C45A6-2603-4A0B-A608-C49041210133}" dt="2023-01-23T19:28:49.177" v="197" actId="47"/>
        <pc:sldMkLst>
          <pc:docMk/>
          <pc:sldMk cId="3627046157" sldId="349"/>
        </pc:sldMkLst>
      </pc:sldChg>
      <pc:sldChg chg="ord">
        <pc:chgData name="Speizer, Simone A" userId="ae2537f5-f10e-428d-8e29-8dd44328baa2" providerId="ADAL" clId="{F97C45A6-2603-4A0B-A608-C49041210133}" dt="2023-01-23T19:28:42.023" v="196"/>
        <pc:sldMkLst>
          <pc:docMk/>
          <pc:sldMk cId="4266758138" sldId="350"/>
        </pc:sldMkLst>
      </pc:sldChg>
      <pc:sldChg chg="addSp delSp modSp add mod">
        <pc:chgData name="Speizer, Simone A" userId="ae2537f5-f10e-428d-8e29-8dd44328baa2" providerId="ADAL" clId="{F97C45A6-2603-4A0B-A608-C49041210133}" dt="2023-01-25T19:53:21.777" v="3434" actId="20577"/>
        <pc:sldMkLst>
          <pc:docMk/>
          <pc:sldMk cId="1814921382" sldId="351"/>
        </pc:sldMkLst>
        <pc:spChg chg="add mod">
          <ac:chgData name="Speizer, Simone A" userId="ae2537f5-f10e-428d-8e29-8dd44328baa2" providerId="ADAL" clId="{F97C45A6-2603-4A0B-A608-C49041210133}" dt="2023-01-23T19:20:06.041" v="24" actId="14100"/>
          <ac:spMkLst>
            <pc:docMk/>
            <pc:sldMk cId="1814921382" sldId="351"/>
            <ac:spMk id="5" creationId="{0560A0CC-DD25-0D9E-0975-2200F372BD21}"/>
          </ac:spMkLst>
        </pc:spChg>
        <pc:spChg chg="add del mod">
          <ac:chgData name="Speizer, Simone A" userId="ae2537f5-f10e-428d-8e29-8dd44328baa2" providerId="ADAL" clId="{F97C45A6-2603-4A0B-A608-C49041210133}" dt="2023-01-23T19:22:34.858" v="28" actId="478"/>
          <ac:spMkLst>
            <pc:docMk/>
            <pc:sldMk cId="1814921382" sldId="351"/>
            <ac:spMk id="8" creationId="{49B3BC5A-01A1-CEF9-5188-1979A83BE9D1}"/>
          </ac:spMkLst>
        </pc:spChg>
        <pc:spChg chg="add mod">
          <ac:chgData name="Speizer, Simone A" userId="ae2537f5-f10e-428d-8e29-8dd44328baa2" providerId="ADAL" clId="{F97C45A6-2603-4A0B-A608-C49041210133}" dt="2023-01-23T19:22:38.977" v="30" actId="1076"/>
          <ac:spMkLst>
            <pc:docMk/>
            <pc:sldMk cId="1814921382" sldId="351"/>
            <ac:spMk id="10" creationId="{7E524774-F8F6-D848-7E06-73C229A34F06}"/>
          </ac:spMkLst>
        </pc:spChg>
        <pc:spChg chg="add mod">
          <ac:chgData name="Speizer, Simone A" userId="ae2537f5-f10e-428d-8e29-8dd44328baa2" providerId="ADAL" clId="{F97C45A6-2603-4A0B-A608-C49041210133}" dt="2023-01-25T19:53:21.777" v="3434" actId="20577"/>
          <ac:spMkLst>
            <pc:docMk/>
            <pc:sldMk cId="1814921382" sldId="351"/>
            <ac:spMk id="11" creationId="{ED5B52A2-59B6-AE34-D04D-A4955A39E223}"/>
          </ac:spMkLst>
        </pc:spChg>
        <pc:cxnChg chg="add mod">
          <ac:chgData name="Speizer, Simone A" userId="ae2537f5-f10e-428d-8e29-8dd44328baa2" providerId="ADAL" clId="{F97C45A6-2603-4A0B-A608-C49041210133}" dt="2023-01-23T19:23:16.616" v="85" actId="14100"/>
          <ac:cxnSpMkLst>
            <pc:docMk/>
            <pc:sldMk cId="1814921382" sldId="351"/>
            <ac:cxnSpMk id="12" creationId="{4F8115C9-7FA7-D012-6ECA-A3D4A799AAC0}"/>
          </ac:cxnSpMkLst>
        </pc:cxnChg>
        <pc:cxnChg chg="add mod">
          <ac:chgData name="Speizer, Simone A" userId="ae2537f5-f10e-428d-8e29-8dd44328baa2" providerId="ADAL" clId="{F97C45A6-2603-4A0B-A608-C49041210133}" dt="2023-01-23T19:23:30.985" v="88" actId="14100"/>
          <ac:cxnSpMkLst>
            <pc:docMk/>
            <pc:sldMk cId="1814921382" sldId="351"/>
            <ac:cxnSpMk id="13" creationId="{AE309F7A-0E49-5E74-830C-26E6FF49678A}"/>
          </ac:cxnSpMkLst>
        </pc:cxnChg>
      </pc:sldChg>
      <pc:sldChg chg="addSp delSp modSp add mod">
        <pc:chgData name="Speizer, Simone A" userId="ae2537f5-f10e-428d-8e29-8dd44328baa2" providerId="ADAL" clId="{F97C45A6-2603-4A0B-A608-C49041210133}" dt="2023-01-25T19:55:00.765" v="3491" actId="20577"/>
        <pc:sldMkLst>
          <pc:docMk/>
          <pc:sldMk cId="102313611" sldId="352"/>
        </pc:sldMkLst>
        <pc:spChg chg="mod">
          <ac:chgData name="Speizer, Simone A" userId="ae2537f5-f10e-428d-8e29-8dd44328baa2" providerId="ADAL" clId="{F97C45A6-2603-4A0B-A608-C49041210133}" dt="2023-01-23T19:39:15.618" v="465" actId="20577"/>
          <ac:spMkLst>
            <pc:docMk/>
            <pc:sldMk cId="102313611" sldId="352"/>
            <ac:spMk id="5" creationId="{0560A0CC-DD25-0D9E-0975-2200F372BD21}"/>
          </ac:spMkLst>
        </pc:spChg>
        <pc:spChg chg="add mod">
          <ac:chgData name="Speizer, Simone A" userId="ae2537f5-f10e-428d-8e29-8dd44328baa2" providerId="ADAL" clId="{F97C45A6-2603-4A0B-A608-C49041210133}" dt="2023-01-24T19:30:37.810" v="1891" actId="20577"/>
          <ac:spMkLst>
            <pc:docMk/>
            <pc:sldMk cId="102313611" sldId="352"/>
            <ac:spMk id="8" creationId="{30C359D6-6A9D-E431-8017-7EF764BE7EDE}"/>
          </ac:spMkLst>
        </pc:spChg>
        <pc:spChg chg="del">
          <ac:chgData name="Speizer, Simone A" userId="ae2537f5-f10e-428d-8e29-8dd44328baa2" providerId="ADAL" clId="{F97C45A6-2603-4A0B-A608-C49041210133}" dt="2023-01-23T19:39:17.445" v="466" actId="478"/>
          <ac:spMkLst>
            <pc:docMk/>
            <pc:sldMk cId="102313611" sldId="352"/>
            <ac:spMk id="10" creationId="{7E524774-F8F6-D848-7E06-73C229A34F06}"/>
          </ac:spMkLst>
        </pc:spChg>
        <pc:spChg chg="del mod">
          <ac:chgData name="Speizer, Simone A" userId="ae2537f5-f10e-428d-8e29-8dd44328baa2" providerId="ADAL" clId="{F97C45A6-2603-4A0B-A608-C49041210133}" dt="2023-01-23T19:40:34.115" v="632" actId="478"/>
          <ac:spMkLst>
            <pc:docMk/>
            <pc:sldMk cId="102313611" sldId="352"/>
            <ac:spMk id="11" creationId="{ED5B52A2-59B6-AE34-D04D-A4955A39E223}"/>
          </ac:spMkLst>
        </pc:spChg>
        <pc:spChg chg="add mod">
          <ac:chgData name="Speizer, Simone A" userId="ae2537f5-f10e-428d-8e29-8dd44328baa2" providerId="ADAL" clId="{F97C45A6-2603-4A0B-A608-C49041210133}" dt="2023-01-25T19:55:00.765" v="3491" actId="20577"/>
          <ac:spMkLst>
            <pc:docMk/>
            <pc:sldMk cId="102313611" sldId="352"/>
            <ac:spMk id="14" creationId="{B3130C77-47C7-CCF4-25D7-86BB9030CECE}"/>
          </ac:spMkLst>
        </pc:spChg>
      </pc:sldChg>
      <pc:sldChg chg="addSp delSp modSp add mod ord">
        <pc:chgData name="Speizer, Simone A" userId="ae2537f5-f10e-428d-8e29-8dd44328baa2" providerId="ADAL" clId="{F97C45A6-2603-4A0B-A608-C49041210133}" dt="2023-01-25T19:53:38.683" v="3453" actId="20577"/>
        <pc:sldMkLst>
          <pc:docMk/>
          <pc:sldMk cId="826752331" sldId="353"/>
        </pc:sldMkLst>
        <pc:spChg chg="mod">
          <ac:chgData name="Speizer, Simone A" userId="ae2537f5-f10e-428d-8e29-8dd44328baa2" providerId="ADAL" clId="{F97C45A6-2603-4A0B-A608-C49041210133}" dt="2023-01-23T19:45:16.516" v="657" actId="20577"/>
          <ac:spMkLst>
            <pc:docMk/>
            <pc:sldMk cId="826752331" sldId="353"/>
            <ac:spMk id="3" creationId="{6C153008-15E3-4B36-AFFD-86D518977ED0}"/>
          </ac:spMkLst>
        </pc:spChg>
        <pc:spChg chg="del">
          <ac:chgData name="Speizer, Simone A" userId="ae2537f5-f10e-428d-8e29-8dd44328baa2" providerId="ADAL" clId="{F97C45A6-2603-4A0B-A608-C49041210133}" dt="2023-01-23T19:52:57.307" v="844" actId="478"/>
          <ac:spMkLst>
            <pc:docMk/>
            <pc:sldMk cId="826752331" sldId="353"/>
            <ac:spMk id="4" creationId="{F8F010A8-A54A-42BE-A8CE-D870E1362B9F}"/>
          </ac:spMkLst>
        </pc:spChg>
        <pc:spChg chg="del">
          <ac:chgData name="Speizer, Simone A" userId="ae2537f5-f10e-428d-8e29-8dd44328baa2" providerId="ADAL" clId="{F97C45A6-2603-4A0B-A608-C49041210133}" dt="2023-01-23T19:53:00.653" v="845" actId="478"/>
          <ac:spMkLst>
            <pc:docMk/>
            <pc:sldMk cId="826752331" sldId="353"/>
            <ac:spMk id="9" creationId="{9F143A07-E0EC-4F5E-B3FF-762026268D6D}"/>
          </ac:spMkLst>
        </pc:spChg>
        <pc:spChg chg="add del mod">
          <ac:chgData name="Speizer, Simone A" userId="ae2537f5-f10e-428d-8e29-8dd44328baa2" providerId="ADAL" clId="{F97C45A6-2603-4A0B-A608-C49041210133}" dt="2023-01-23T19:53:04.474" v="846" actId="478"/>
          <ac:spMkLst>
            <pc:docMk/>
            <pc:sldMk cId="826752331" sldId="353"/>
            <ac:spMk id="10" creationId="{26CB4AB0-6C4A-4008-DDAE-BEEEF0F0C09E}"/>
          </ac:spMkLst>
        </pc:spChg>
        <pc:spChg chg="add del mod">
          <ac:chgData name="Speizer, Simone A" userId="ae2537f5-f10e-428d-8e29-8dd44328baa2" providerId="ADAL" clId="{F97C45A6-2603-4A0B-A608-C49041210133}" dt="2023-01-24T19:21:54.393" v="1340" actId="478"/>
          <ac:spMkLst>
            <pc:docMk/>
            <pc:sldMk cId="826752331" sldId="353"/>
            <ac:spMk id="34" creationId="{35AA8967-0E50-0C78-1F50-B6201D970B7B}"/>
          </ac:spMkLst>
        </pc:spChg>
        <pc:spChg chg="add del mod">
          <ac:chgData name="Speizer, Simone A" userId="ae2537f5-f10e-428d-8e29-8dd44328baa2" providerId="ADAL" clId="{F97C45A6-2603-4A0B-A608-C49041210133}" dt="2023-01-24T19:21:56.944" v="1341" actId="478"/>
          <ac:spMkLst>
            <pc:docMk/>
            <pc:sldMk cId="826752331" sldId="353"/>
            <ac:spMk id="35" creationId="{DCD5BE06-C3C2-E547-E0C0-03C81CAB8F7D}"/>
          </ac:spMkLst>
        </pc:spChg>
        <pc:spChg chg="add del mod">
          <ac:chgData name="Speizer, Simone A" userId="ae2537f5-f10e-428d-8e29-8dd44328baa2" providerId="ADAL" clId="{F97C45A6-2603-4A0B-A608-C49041210133}" dt="2023-01-23T20:22:36.889" v="1336" actId="478"/>
          <ac:spMkLst>
            <pc:docMk/>
            <pc:sldMk cId="826752331" sldId="353"/>
            <ac:spMk id="36" creationId="{698329D7-4BE0-9931-47EB-B21C17FF18FB}"/>
          </ac:spMkLst>
        </pc:spChg>
        <pc:spChg chg="add mod">
          <ac:chgData name="Speizer, Simone A" userId="ae2537f5-f10e-428d-8e29-8dd44328baa2" providerId="ADAL" clId="{F97C45A6-2603-4A0B-A608-C49041210133}" dt="2023-01-25T19:53:38.683" v="3453" actId="20577"/>
          <ac:spMkLst>
            <pc:docMk/>
            <pc:sldMk cId="826752331" sldId="353"/>
            <ac:spMk id="38" creationId="{A3B84E3F-7E36-D5EE-0D2E-8F203C0536D3}"/>
          </ac:spMkLst>
        </pc:spChg>
        <pc:graphicFrameChg chg="add del mod modGraphic">
          <ac:chgData name="Speizer, Simone A" userId="ae2537f5-f10e-428d-8e29-8dd44328baa2" providerId="ADAL" clId="{F97C45A6-2603-4A0B-A608-C49041210133}" dt="2023-01-24T19:21:47.384" v="1339" actId="478"/>
          <ac:graphicFrameMkLst>
            <pc:docMk/>
            <pc:sldMk cId="826752331" sldId="353"/>
            <ac:graphicFrameMk id="5" creationId="{F5D34E1F-8ECF-5D45-1D39-57D117214C0B}"/>
          </ac:graphicFrameMkLst>
        </pc:graphicFrameChg>
        <pc:graphicFrameChg chg="del mod">
          <ac:chgData name="Speizer, Simone A" userId="ae2537f5-f10e-428d-8e29-8dd44328baa2" providerId="ADAL" clId="{F97C45A6-2603-4A0B-A608-C49041210133}" dt="2023-01-23T19:45:42.462" v="660" actId="478"/>
          <ac:graphicFrameMkLst>
            <pc:docMk/>
            <pc:sldMk cId="826752331" sldId="353"/>
            <ac:graphicFrameMk id="6" creationId="{64C43E9B-4FF4-4D0E-AB72-60D41B3F620E}"/>
          </ac:graphicFrameMkLst>
        </pc:graphicFrameChg>
        <pc:graphicFrameChg chg="add del mod">
          <ac:chgData name="Speizer, Simone A" userId="ae2537f5-f10e-428d-8e29-8dd44328baa2" providerId="ADAL" clId="{F97C45A6-2603-4A0B-A608-C49041210133}" dt="2023-01-24T19:21:54.393" v="1340" actId="478"/>
          <ac:graphicFrameMkLst>
            <pc:docMk/>
            <pc:sldMk cId="826752331" sldId="353"/>
            <ac:graphicFrameMk id="11" creationId="{8E8F2A61-7370-C7B3-EBA0-60CC7EFD2C7B}"/>
          </ac:graphicFrameMkLst>
        </pc:graphicFrameChg>
        <pc:cxnChg chg="del">
          <ac:chgData name="Speizer, Simone A" userId="ae2537f5-f10e-428d-8e29-8dd44328baa2" providerId="ADAL" clId="{F97C45A6-2603-4A0B-A608-C49041210133}" dt="2023-01-23T19:45:34.614" v="658" actId="478"/>
          <ac:cxnSpMkLst>
            <pc:docMk/>
            <pc:sldMk cId="826752331" sldId="353"/>
            <ac:cxnSpMk id="7" creationId="{FFB37FAF-B71C-4C67-BBF7-F9E27D110FC8}"/>
          </ac:cxnSpMkLst>
        </pc:cxnChg>
        <pc:cxnChg chg="add del mod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13" creationId="{C219672D-5A36-3DD4-0D78-0BC1EC483420}"/>
          </ac:cxnSpMkLst>
        </pc:cxnChg>
        <pc:cxnChg chg="add del">
          <ac:chgData name="Speizer, Simone A" userId="ae2537f5-f10e-428d-8e29-8dd44328baa2" providerId="ADAL" clId="{F97C45A6-2603-4A0B-A608-C49041210133}" dt="2023-01-23T20:02:18.161" v="1052" actId="478"/>
          <ac:cxnSpMkLst>
            <pc:docMk/>
            <pc:sldMk cId="826752331" sldId="353"/>
            <ac:cxnSpMk id="15" creationId="{75EFEDE0-6565-1701-7EEA-C32A1EE59820}"/>
          </ac:cxnSpMkLst>
        </pc:cxnChg>
        <pc:cxnChg chg="add del mod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19" creationId="{50013D75-6356-FA70-6410-FE0E19477F31}"/>
          </ac:cxnSpMkLst>
        </pc:cxnChg>
        <pc:cxnChg chg="add del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24" creationId="{6C9E2981-1673-1300-B105-C43911F9D429}"/>
          </ac:cxnSpMkLst>
        </pc:cxnChg>
        <pc:cxnChg chg="add del mod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25" creationId="{3D470567-9719-5709-9DDB-99400BA9F77C}"/>
          </ac:cxnSpMkLst>
        </pc:cxnChg>
        <pc:cxnChg chg="add del">
          <ac:chgData name="Speizer, Simone A" userId="ae2537f5-f10e-428d-8e29-8dd44328baa2" providerId="ADAL" clId="{F97C45A6-2603-4A0B-A608-C49041210133}" dt="2023-01-23T20:05:45.072" v="1173" actId="478"/>
          <ac:cxnSpMkLst>
            <pc:docMk/>
            <pc:sldMk cId="826752331" sldId="353"/>
            <ac:cxnSpMk id="27" creationId="{ED78BCDF-BD75-745E-89BD-AE6F77E72235}"/>
          </ac:cxnSpMkLst>
        </pc:cxnChg>
        <pc:cxnChg chg="add del mod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29" creationId="{12ECF5BA-6B5A-A755-FEBB-3565F4ADC220}"/>
          </ac:cxnSpMkLst>
        </pc:cxnChg>
        <pc:cxnChg chg="add del">
          <ac:chgData name="Speizer, Simone A" userId="ae2537f5-f10e-428d-8e29-8dd44328baa2" providerId="ADAL" clId="{F97C45A6-2603-4A0B-A608-C49041210133}" dt="2023-01-24T19:21:54.393" v="1340" actId="478"/>
          <ac:cxnSpMkLst>
            <pc:docMk/>
            <pc:sldMk cId="826752331" sldId="353"/>
            <ac:cxnSpMk id="33" creationId="{84E8A94A-D3B6-1821-808E-E3E3CFD11DAF}"/>
          </ac:cxnSpMkLst>
        </pc:cxnChg>
      </pc:sldChg>
      <pc:sldChg chg="add del">
        <pc:chgData name="Speizer, Simone A" userId="ae2537f5-f10e-428d-8e29-8dd44328baa2" providerId="ADAL" clId="{F97C45A6-2603-4A0B-A608-C49041210133}" dt="2023-01-24T20:13:34.219" v="2661" actId="47"/>
        <pc:sldMkLst>
          <pc:docMk/>
          <pc:sldMk cId="1230674939" sldId="354"/>
        </pc:sldMkLst>
      </pc:sldChg>
      <pc:sldChg chg="add">
        <pc:chgData name="Speizer, Simone A" userId="ae2537f5-f10e-428d-8e29-8dd44328baa2" providerId="ADAL" clId="{F97C45A6-2603-4A0B-A608-C49041210133}" dt="2023-01-24T19:21:44.611" v="1338" actId="2890"/>
        <pc:sldMkLst>
          <pc:docMk/>
          <pc:sldMk cId="2918107100" sldId="355"/>
        </pc:sldMkLst>
      </pc:sldChg>
      <pc:sldChg chg="add del">
        <pc:chgData name="Speizer, Simone A" userId="ae2537f5-f10e-428d-8e29-8dd44328baa2" providerId="ADAL" clId="{F97C45A6-2603-4A0B-A608-C49041210133}" dt="2023-01-24T19:30:19.145" v="1867" actId="47"/>
        <pc:sldMkLst>
          <pc:docMk/>
          <pc:sldMk cId="2530351680" sldId="356"/>
        </pc:sldMkLst>
      </pc:sldChg>
      <pc:sldChg chg="addSp delSp modSp add del mod ord">
        <pc:chgData name="Speizer, Simone A" userId="ae2537f5-f10e-428d-8e29-8dd44328baa2" providerId="ADAL" clId="{F97C45A6-2603-4A0B-A608-C49041210133}" dt="2023-01-24T20:13:50.227" v="2662" actId="47"/>
        <pc:sldMkLst>
          <pc:docMk/>
          <pc:sldMk cId="3418583817" sldId="356"/>
        </pc:sldMkLst>
        <pc:spChg chg="mod">
          <ac:chgData name="Speizer, Simone A" userId="ae2537f5-f10e-428d-8e29-8dd44328baa2" providerId="ADAL" clId="{F97C45A6-2603-4A0B-A608-C49041210133}" dt="2023-01-24T19:40:34.509" v="1914" actId="20577"/>
          <ac:spMkLst>
            <pc:docMk/>
            <pc:sldMk cId="3418583817" sldId="356"/>
            <ac:spMk id="3" creationId="{3E9347D9-56F9-4BF3-BA2C-5E4519688F91}"/>
          </ac:spMkLst>
        </pc:spChg>
        <pc:spChg chg="add mod">
          <ac:chgData name="Speizer, Simone A" userId="ae2537f5-f10e-428d-8e29-8dd44328baa2" providerId="ADAL" clId="{F97C45A6-2603-4A0B-A608-C49041210133}" dt="2023-01-24T19:58:21.242" v="2491" actId="20577"/>
          <ac:spMkLst>
            <pc:docMk/>
            <pc:sldMk cId="3418583817" sldId="356"/>
            <ac:spMk id="4" creationId="{70F57FE1-177E-F1C6-E8B4-2991376054AC}"/>
          </ac:spMkLst>
        </pc:spChg>
        <pc:spChg chg="del">
          <ac:chgData name="Speizer, Simone A" userId="ae2537f5-f10e-428d-8e29-8dd44328baa2" providerId="ADAL" clId="{F97C45A6-2603-4A0B-A608-C49041210133}" dt="2023-01-24T19:40:36.865" v="1915" actId="478"/>
          <ac:spMkLst>
            <pc:docMk/>
            <pc:sldMk cId="3418583817" sldId="356"/>
            <ac:spMk id="9" creationId="{C20429E3-552C-40E7-8130-FF69590D56E4}"/>
          </ac:spMkLst>
        </pc:spChg>
        <pc:picChg chg="add mod">
          <ac:chgData name="Speizer, Simone A" userId="ae2537f5-f10e-428d-8e29-8dd44328baa2" providerId="ADAL" clId="{F97C45A6-2603-4A0B-A608-C49041210133}" dt="2023-01-24T19:44:03.398" v="2185" actId="1076"/>
          <ac:picMkLst>
            <pc:docMk/>
            <pc:sldMk cId="3418583817" sldId="356"/>
            <ac:picMk id="6" creationId="{CA594033-6A8A-D42C-3A05-0D3EBE7DE414}"/>
          </ac:picMkLst>
        </pc:picChg>
      </pc:sldChg>
      <pc:sldChg chg="addSp delSp modSp add mod">
        <pc:chgData name="Speizer, Simone A" userId="ae2537f5-f10e-428d-8e29-8dd44328baa2" providerId="ADAL" clId="{F97C45A6-2603-4A0B-A608-C49041210133}" dt="2023-01-24T20:08:40.661" v="2656" actId="1076"/>
        <pc:sldMkLst>
          <pc:docMk/>
          <pc:sldMk cId="2805786716" sldId="357"/>
        </pc:sldMkLst>
        <pc:spChg chg="add mod">
          <ac:chgData name="Speizer, Simone A" userId="ae2537f5-f10e-428d-8e29-8dd44328baa2" providerId="ADAL" clId="{F97C45A6-2603-4A0B-A608-C49041210133}" dt="2023-01-24T20:08:40.661" v="2656" actId="1076"/>
          <ac:spMkLst>
            <pc:docMk/>
            <pc:sldMk cId="2805786716" sldId="357"/>
            <ac:spMk id="9" creationId="{90A136D3-DD44-6195-7CF4-24930171B69B}"/>
          </ac:spMkLst>
        </pc:spChg>
        <pc:picChg chg="del">
          <ac:chgData name="Speizer, Simone A" userId="ae2537f5-f10e-428d-8e29-8dd44328baa2" providerId="ADAL" clId="{F97C45A6-2603-4A0B-A608-C49041210133}" dt="2023-01-24T19:58:31.238" v="2492" actId="478"/>
          <ac:picMkLst>
            <pc:docMk/>
            <pc:sldMk cId="2805786716" sldId="357"/>
            <ac:picMk id="6" creationId="{CA594033-6A8A-D42C-3A05-0D3EBE7DE414}"/>
          </ac:picMkLst>
        </pc:picChg>
        <pc:picChg chg="add mod modCrop">
          <ac:chgData name="Speizer, Simone A" userId="ae2537f5-f10e-428d-8e29-8dd44328baa2" providerId="ADAL" clId="{F97C45A6-2603-4A0B-A608-C49041210133}" dt="2023-01-24T19:59:33.418" v="2498" actId="1076"/>
          <ac:picMkLst>
            <pc:docMk/>
            <pc:sldMk cId="2805786716" sldId="357"/>
            <ac:picMk id="7" creationId="{679BF0DA-CD5F-A7C6-9019-7FD2BB6CFD58}"/>
          </ac:picMkLst>
        </pc:picChg>
      </pc:sldChg>
      <pc:sldChg chg="modSp add del mod">
        <pc:chgData name="Speizer, Simone A" userId="ae2537f5-f10e-428d-8e29-8dd44328baa2" providerId="ADAL" clId="{F97C45A6-2603-4A0B-A608-C49041210133}" dt="2023-01-24T19:43:02.563" v="1995" actId="47"/>
        <pc:sldMkLst>
          <pc:docMk/>
          <pc:sldMk cId="3719813339" sldId="357"/>
        </pc:sldMkLst>
        <pc:picChg chg="mod">
          <ac:chgData name="Speizer, Simone A" userId="ae2537f5-f10e-428d-8e29-8dd44328baa2" providerId="ADAL" clId="{F97C45A6-2603-4A0B-A608-C49041210133}" dt="2023-01-24T19:42:52.461" v="1994" actId="1076"/>
          <ac:picMkLst>
            <pc:docMk/>
            <pc:sldMk cId="3719813339" sldId="357"/>
            <ac:picMk id="6" creationId="{CA594033-6A8A-D42C-3A05-0D3EBE7DE414}"/>
          </ac:picMkLst>
        </pc:picChg>
      </pc:sldChg>
      <pc:sldChg chg="add del">
        <pc:chgData name="Speizer, Simone A" userId="ae2537f5-f10e-428d-8e29-8dd44328baa2" providerId="ADAL" clId="{F97C45A6-2603-4A0B-A608-C49041210133}" dt="2023-01-24T20:07:57.644" v="2634" actId="47"/>
        <pc:sldMkLst>
          <pc:docMk/>
          <pc:sldMk cId="1219246228" sldId="358"/>
        </pc:sldMkLst>
      </pc:sldChg>
      <pc:sldChg chg="add ord">
        <pc:chgData name="Speizer, Simone A" userId="ae2537f5-f10e-428d-8e29-8dd44328baa2" providerId="ADAL" clId="{F97C45A6-2603-4A0B-A608-C49041210133}" dt="2023-01-24T20:13:16.920" v="2660"/>
        <pc:sldMkLst>
          <pc:docMk/>
          <pc:sldMk cId="3374327433" sldId="358"/>
        </pc:sldMkLst>
      </pc:sldChg>
      <pc:sldChg chg="addSp delSp modSp add mod ord">
        <pc:chgData name="Speizer, Simone A" userId="ae2537f5-f10e-428d-8e29-8dd44328baa2" providerId="ADAL" clId="{F97C45A6-2603-4A0B-A608-C49041210133}" dt="2023-01-25T19:54:14.854" v="3466" actId="20577"/>
        <pc:sldMkLst>
          <pc:docMk/>
          <pc:sldMk cId="1683754193" sldId="359"/>
        </pc:sldMkLst>
        <pc:spChg chg="mod">
          <ac:chgData name="Speizer, Simone A" userId="ae2537f5-f10e-428d-8e29-8dd44328baa2" providerId="ADAL" clId="{F97C45A6-2603-4A0B-A608-C49041210133}" dt="2023-01-25T19:54:08.304" v="3459" actId="20577"/>
          <ac:spMkLst>
            <pc:docMk/>
            <pc:sldMk cId="1683754193" sldId="359"/>
            <ac:spMk id="3" creationId="{6C153008-15E3-4B36-AFFD-86D518977ED0}"/>
          </ac:spMkLst>
        </pc:spChg>
        <pc:spChg chg="add mod">
          <ac:chgData name="Speizer, Simone A" userId="ae2537f5-f10e-428d-8e29-8dd44328baa2" providerId="ADAL" clId="{F97C45A6-2603-4A0B-A608-C49041210133}" dt="2023-01-25T19:54:14.854" v="3466" actId="20577"/>
          <ac:spMkLst>
            <pc:docMk/>
            <pc:sldMk cId="1683754193" sldId="359"/>
            <ac:spMk id="4" creationId="{016DE6C2-C269-CB78-5A16-F8081C6AB3B8}"/>
          </ac:spMkLst>
        </pc:spChg>
        <pc:spChg chg="add mod">
          <ac:chgData name="Speizer, Simone A" userId="ae2537f5-f10e-428d-8e29-8dd44328baa2" providerId="ADAL" clId="{F97C45A6-2603-4A0B-A608-C49041210133}" dt="2023-01-25T15:29:28.482" v="2813" actId="20577"/>
          <ac:spMkLst>
            <pc:docMk/>
            <pc:sldMk cId="1683754193" sldId="359"/>
            <ac:spMk id="10" creationId="{23CA29BD-02A4-31D1-E455-EE1FDDCC5C18}"/>
          </ac:spMkLst>
        </pc:spChg>
        <pc:spChg chg="del">
          <ac:chgData name="Speizer, Simone A" userId="ae2537f5-f10e-428d-8e29-8dd44328baa2" providerId="ADAL" clId="{F97C45A6-2603-4A0B-A608-C49041210133}" dt="2023-01-24T20:16:16.915" v="2721" actId="478"/>
          <ac:spMkLst>
            <pc:docMk/>
            <pc:sldMk cId="1683754193" sldId="359"/>
            <ac:spMk id="38" creationId="{A3B84E3F-7E36-D5EE-0D2E-8F203C0536D3}"/>
          </ac:spMkLst>
        </pc:spChg>
        <pc:picChg chg="add del mod">
          <ac:chgData name="Speizer, Simone A" userId="ae2537f5-f10e-428d-8e29-8dd44328baa2" providerId="ADAL" clId="{F97C45A6-2603-4A0B-A608-C49041210133}" dt="2023-01-25T16:11:47.937" v="3177" actId="478"/>
          <ac:picMkLst>
            <pc:docMk/>
            <pc:sldMk cId="1683754193" sldId="359"/>
            <ac:picMk id="6" creationId="{D2B7D490-21FB-837C-1527-3E1A559A6CD0}"/>
          </ac:picMkLst>
        </pc:picChg>
        <pc:picChg chg="add del mod">
          <ac:chgData name="Speizer, Simone A" userId="ae2537f5-f10e-428d-8e29-8dd44328baa2" providerId="ADAL" clId="{F97C45A6-2603-4A0B-A608-C49041210133}" dt="2023-01-25T16:12:46.429" v="3179" actId="478"/>
          <ac:picMkLst>
            <pc:docMk/>
            <pc:sldMk cId="1683754193" sldId="359"/>
            <ac:picMk id="8" creationId="{70830388-2171-5840-3508-CE407D52DA72}"/>
          </ac:picMkLst>
        </pc:picChg>
        <pc:picChg chg="add mod">
          <ac:chgData name="Speizer, Simone A" userId="ae2537f5-f10e-428d-8e29-8dd44328baa2" providerId="ADAL" clId="{F97C45A6-2603-4A0B-A608-C49041210133}" dt="2023-01-25T16:11:52.434" v="3178" actId="1076"/>
          <ac:picMkLst>
            <pc:docMk/>
            <pc:sldMk cId="1683754193" sldId="359"/>
            <ac:picMk id="12" creationId="{74138D45-42C1-C1E0-095D-16241EA3A664}"/>
          </ac:picMkLst>
        </pc:picChg>
        <pc:picChg chg="add mod">
          <ac:chgData name="Speizer, Simone A" userId="ae2537f5-f10e-428d-8e29-8dd44328baa2" providerId="ADAL" clId="{F97C45A6-2603-4A0B-A608-C49041210133}" dt="2023-01-25T16:12:51.458" v="3182" actId="1076"/>
          <ac:picMkLst>
            <pc:docMk/>
            <pc:sldMk cId="1683754193" sldId="359"/>
            <ac:picMk id="14" creationId="{55893FD1-CF45-7956-58DA-8B447DC9B714}"/>
          </ac:picMkLst>
        </pc:picChg>
      </pc:sldChg>
      <pc:sldChg chg="addSp delSp modSp add del mod">
        <pc:chgData name="Speizer, Simone A" userId="ae2537f5-f10e-428d-8e29-8dd44328baa2" providerId="ADAL" clId="{F97C45A6-2603-4A0B-A608-C49041210133}" dt="2023-01-24T20:12:40.951" v="2657" actId="47"/>
        <pc:sldMkLst>
          <pc:docMk/>
          <pc:sldMk cId="1961134940" sldId="359"/>
        </pc:sldMkLst>
        <pc:spChg chg="add mod">
          <ac:chgData name="Speizer, Simone A" userId="ae2537f5-f10e-428d-8e29-8dd44328baa2" providerId="ADAL" clId="{F97C45A6-2603-4A0B-A608-C49041210133}" dt="2023-01-24T20:07:29.667" v="2633" actId="20577"/>
          <ac:spMkLst>
            <pc:docMk/>
            <pc:sldMk cId="1961134940" sldId="359"/>
            <ac:spMk id="5" creationId="{F329618F-7D07-CD06-9961-8DEEA85C1963}"/>
          </ac:spMkLst>
        </pc:spChg>
        <pc:picChg chg="del">
          <ac:chgData name="Speizer, Simone A" userId="ae2537f5-f10e-428d-8e29-8dd44328baa2" providerId="ADAL" clId="{F97C45A6-2603-4A0B-A608-C49041210133}" dt="2023-01-24T20:06:33.712" v="2501" actId="478"/>
          <ac:picMkLst>
            <pc:docMk/>
            <pc:sldMk cId="1961134940" sldId="359"/>
            <ac:picMk id="7" creationId="{679BF0DA-CD5F-A7C6-9019-7FD2BB6CFD58}"/>
          </ac:picMkLst>
        </pc:picChg>
      </pc:sldChg>
      <pc:sldChg chg="addSp delSp modSp add mod">
        <pc:chgData name="Speizer, Simone A" userId="ae2537f5-f10e-428d-8e29-8dd44328baa2" providerId="ADAL" clId="{F97C45A6-2603-4A0B-A608-C49041210133}" dt="2023-01-25T19:54:48.990" v="3480"/>
        <pc:sldMkLst>
          <pc:docMk/>
          <pc:sldMk cId="2942824071" sldId="360"/>
        </pc:sldMkLst>
        <pc:spChg chg="mod">
          <ac:chgData name="Speizer, Simone A" userId="ae2537f5-f10e-428d-8e29-8dd44328baa2" providerId="ADAL" clId="{F97C45A6-2603-4A0B-A608-C49041210133}" dt="2023-01-25T19:54:48.990" v="3480"/>
          <ac:spMkLst>
            <pc:docMk/>
            <pc:sldMk cId="2942824071" sldId="360"/>
            <ac:spMk id="4" creationId="{016DE6C2-C269-CB78-5A16-F8081C6AB3B8}"/>
          </ac:spMkLst>
        </pc:spChg>
        <pc:picChg chg="del">
          <ac:chgData name="Speizer, Simone A" userId="ae2537f5-f10e-428d-8e29-8dd44328baa2" providerId="ADAL" clId="{F97C45A6-2603-4A0B-A608-C49041210133}" dt="2023-01-25T15:34:17.832" v="2931" actId="478"/>
          <ac:picMkLst>
            <pc:docMk/>
            <pc:sldMk cId="2942824071" sldId="360"/>
            <ac:picMk id="6" creationId="{D2B7D490-21FB-837C-1527-3E1A559A6CD0}"/>
          </ac:picMkLst>
        </pc:picChg>
        <pc:picChg chg="add del mod">
          <ac:chgData name="Speizer, Simone A" userId="ae2537f5-f10e-428d-8e29-8dd44328baa2" providerId="ADAL" clId="{F97C45A6-2603-4A0B-A608-C49041210133}" dt="2023-01-25T16:10:16.011" v="3169" actId="478"/>
          <ac:picMkLst>
            <pc:docMk/>
            <pc:sldMk cId="2942824071" sldId="360"/>
            <ac:picMk id="7" creationId="{A181399E-AA76-9223-5589-409E49FE9507}"/>
          </ac:picMkLst>
        </pc:picChg>
        <pc:picChg chg="del">
          <ac:chgData name="Speizer, Simone A" userId="ae2537f5-f10e-428d-8e29-8dd44328baa2" providerId="ADAL" clId="{F97C45A6-2603-4A0B-A608-C49041210133}" dt="2023-01-25T15:35:10.727" v="2936" actId="478"/>
          <ac:picMkLst>
            <pc:docMk/>
            <pc:sldMk cId="2942824071" sldId="360"/>
            <ac:picMk id="8" creationId="{70830388-2171-5840-3508-CE407D52DA72}"/>
          </ac:picMkLst>
        </pc:picChg>
        <pc:picChg chg="add del mod">
          <ac:chgData name="Speizer, Simone A" userId="ae2537f5-f10e-428d-8e29-8dd44328baa2" providerId="ADAL" clId="{F97C45A6-2603-4A0B-A608-C49041210133}" dt="2023-01-25T16:11:05.162" v="3173" actId="478"/>
          <ac:picMkLst>
            <pc:docMk/>
            <pc:sldMk cId="2942824071" sldId="360"/>
            <ac:picMk id="11" creationId="{B1039327-E758-23D7-A41A-58D598C7C846}"/>
          </ac:picMkLst>
        </pc:picChg>
        <pc:picChg chg="add mod">
          <ac:chgData name="Speizer, Simone A" userId="ae2537f5-f10e-428d-8e29-8dd44328baa2" providerId="ADAL" clId="{F97C45A6-2603-4A0B-A608-C49041210133}" dt="2023-01-25T16:10:21.106" v="3170" actId="1076"/>
          <ac:picMkLst>
            <pc:docMk/>
            <pc:sldMk cId="2942824071" sldId="360"/>
            <ac:picMk id="13" creationId="{AE94637A-9B2D-1724-00BD-8D353FEBC3FF}"/>
          </ac:picMkLst>
        </pc:picChg>
        <pc:picChg chg="add mod">
          <ac:chgData name="Speizer, Simone A" userId="ae2537f5-f10e-428d-8e29-8dd44328baa2" providerId="ADAL" clId="{F97C45A6-2603-4A0B-A608-C49041210133}" dt="2023-01-25T16:11:09.499" v="3174" actId="1076"/>
          <ac:picMkLst>
            <pc:docMk/>
            <pc:sldMk cId="2942824071" sldId="360"/>
            <ac:picMk id="15" creationId="{19378972-4985-A150-6163-51181ED95070}"/>
          </ac:picMkLst>
        </pc:picChg>
      </pc:sldChg>
      <pc:sldChg chg="delSp modSp add mod ord">
        <pc:chgData name="Speizer, Simone A" userId="ae2537f5-f10e-428d-8e29-8dd44328baa2" providerId="ADAL" clId="{F97C45A6-2603-4A0B-A608-C49041210133}" dt="2023-01-25T19:54:39.862" v="3479"/>
        <pc:sldMkLst>
          <pc:docMk/>
          <pc:sldMk cId="729982068" sldId="361"/>
        </pc:sldMkLst>
        <pc:spChg chg="mod">
          <ac:chgData name="Speizer, Simone A" userId="ae2537f5-f10e-428d-8e29-8dd44328baa2" providerId="ADAL" clId="{F97C45A6-2603-4A0B-A608-C49041210133}" dt="2023-01-25T19:54:39.862" v="3479"/>
          <ac:spMkLst>
            <pc:docMk/>
            <pc:sldMk cId="729982068" sldId="361"/>
            <ac:spMk id="4" creationId="{016DE6C2-C269-CB78-5A16-F8081C6AB3B8}"/>
          </ac:spMkLst>
        </pc:spChg>
        <pc:picChg chg="del">
          <ac:chgData name="Speizer, Simone A" userId="ae2537f5-f10e-428d-8e29-8dd44328baa2" providerId="ADAL" clId="{F97C45A6-2603-4A0B-A608-C49041210133}" dt="2023-01-25T15:48:01.471" v="3024" actId="478"/>
          <ac:picMkLst>
            <pc:docMk/>
            <pc:sldMk cId="729982068" sldId="361"/>
            <ac:picMk id="7" creationId="{A181399E-AA76-9223-5589-409E49FE9507}"/>
          </ac:picMkLst>
        </pc:picChg>
        <pc:picChg chg="del">
          <ac:chgData name="Speizer, Simone A" userId="ae2537f5-f10e-428d-8e29-8dd44328baa2" providerId="ADAL" clId="{F97C45A6-2603-4A0B-A608-C49041210133}" dt="2023-01-25T15:48:01.471" v="3024" actId="478"/>
          <ac:picMkLst>
            <pc:docMk/>
            <pc:sldMk cId="729982068" sldId="361"/>
            <ac:picMk id="11" creationId="{B1039327-E758-23D7-A41A-58D598C7C846}"/>
          </ac:picMkLst>
        </pc:picChg>
      </pc:sldChg>
      <pc:sldChg chg="addSp delSp modSp add mod">
        <pc:chgData name="Speizer, Simone A" userId="ae2537f5-f10e-428d-8e29-8dd44328baa2" providerId="ADAL" clId="{F97C45A6-2603-4A0B-A608-C49041210133}" dt="2023-01-25T16:29:18.739" v="3255" actId="20577"/>
        <pc:sldMkLst>
          <pc:docMk/>
          <pc:sldMk cId="3927886693" sldId="362"/>
        </pc:sldMkLst>
        <pc:spChg chg="mod">
          <ac:chgData name="Speizer, Simone A" userId="ae2537f5-f10e-428d-8e29-8dd44328baa2" providerId="ADAL" clId="{F97C45A6-2603-4A0B-A608-C49041210133}" dt="2023-01-25T16:29:18.739" v="3255" actId="20577"/>
          <ac:spMkLst>
            <pc:docMk/>
            <pc:sldMk cId="3927886693" sldId="362"/>
            <ac:spMk id="4" creationId="{70F57FE1-177E-F1C6-E8B4-2991376054AC}"/>
          </ac:spMkLst>
        </pc:spChg>
        <pc:spChg chg="add del">
          <ac:chgData name="Speizer, Simone A" userId="ae2537f5-f10e-428d-8e29-8dd44328baa2" providerId="ADAL" clId="{F97C45A6-2603-4A0B-A608-C49041210133}" dt="2023-01-25T16:28:28.820" v="3186" actId="478"/>
          <ac:spMkLst>
            <pc:docMk/>
            <pc:sldMk cId="3927886693" sldId="362"/>
            <ac:spMk id="9" creationId="{90A136D3-DD44-6195-7CF4-24930171B69B}"/>
          </ac:spMkLst>
        </pc:spChg>
        <pc:picChg chg="add del">
          <ac:chgData name="Speizer, Simone A" userId="ae2537f5-f10e-428d-8e29-8dd44328baa2" providerId="ADAL" clId="{F97C45A6-2603-4A0B-A608-C49041210133}" dt="2023-01-25T16:28:29.196" v="3187" actId="478"/>
          <ac:picMkLst>
            <pc:docMk/>
            <pc:sldMk cId="3927886693" sldId="362"/>
            <ac:picMk id="7" creationId="{679BF0DA-CD5F-A7C6-9019-7FD2BB6CFD58}"/>
          </ac:picMkLst>
        </pc:picChg>
      </pc:sldChg>
      <pc:sldChg chg="addSp modSp add mod">
        <pc:chgData name="Speizer, Simone A" userId="ae2537f5-f10e-428d-8e29-8dd44328baa2" providerId="ADAL" clId="{F97C45A6-2603-4A0B-A608-C49041210133}" dt="2023-01-25T19:55:07.162" v="3502" actId="20577"/>
        <pc:sldMkLst>
          <pc:docMk/>
          <pc:sldMk cId="2444766055" sldId="363"/>
        </pc:sldMkLst>
        <pc:spChg chg="add mod">
          <ac:chgData name="Speizer, Simone A" userId="ae2537f5-f10e-428d-8e29-8dd44328baa2" providerId="ADAL" clId="{F97C45A6-2603-4A0B-A608-C49041210133}" dt="2023-01-25T16:32:46.039" v="3284" actId="1076"/>
          <ac:spMkLst>
            <pc:docMk/>
            <pc:sldMk cId="2444766055" sldId="363"/>
            <ac:spMk id="10" creationId="{B274D0A6-192D-66DA-3185-3F5D8E07E1FE}"/>
          </ac:spMkLst>
        </pc:spChg>
        <pc:spChg chg="mod">
          <ac:chgData name="Speizer, Simone A" userId="ae2537f5-f10e-428d-8e29-8dd44328baa2" providerId="ADAL" clId="{F97C45A6-2603-4A0B-A608-C49041210133}" dt="2023-01-25T19:55:07.162" v="3502" actId="20577"/>
          <ac:spMkLst>
            <pc:docMk/>
            <pc:sldMk cId="2444766055" sldId="363"/>
            <ac:spMk id="14" creationId="{B3130C77-47C7-CCF4-25D7-86BB9030CECE}"/>
          </ac:spMkLst>
        </pc:spChg>
      </pc:sldChg>
      <pc:sldChg chg="addSp delSp modSp add mod">
        <pc:chgData name="Speizer, Simone A" userId="ae2537f5-f10e-428d-8e29-8dd44328baa2" providerId="ADAL" clId="{F97C45A6-2603-4A0B-A608-C49041210133}" dt="2023-01-25T17:39:43.572" v="3426" actId="1076"/>
        <pc:sldMkLst>
          <pc:docMk/>
          <pc:sldMk cId="317521297" sldId="364"/>
        </pc:sldMkLst>
        <pc:spChg chg="mod">
          <ac:chgData name="Speizer, Simone A" userId="ae2537f5-f10e-428d-8e29-8dd44328baa2" providerId="ADAL" clId="{F97C45A6-2603-4A0B-A608-C49041210133}" dt="2023-01-25T16:51:05.135" v="3419" actId="20577"/>
          <ac:spMkLst>
            <pc:docMk/>
            <pc:sldMk cId="317521297" sldId="364"/>
            <ac:spMk id="4" creationId="{016DE6C2-C269-CB78-5A16-F8081C6AB3B8}"/>
          </ac:spMkLst>
        </pc:spChg>
        <pc:picChg chg="add mod">
          <ac:chgData name="Speizer, Simone A" userId="ae2537f5-f10e-428d-8e29-8dd44328baa2" providerId="ADAL" clId="{F97C45A6-2603-4A0B-A608-C49041210133}" dt="2023-01-25T16:44:04.820" v="3383" actId="1076"/>
          <ac:picMkLst>
            <pc:docMk/>
            <pc:sldMk cId="317521297" sldId="364"/>
            <ac:picMk id="6" creationId="{83DDBC09-201D-4ED8-A1B9-B9ABA701BAB7}"/>
          </ac:picMkLst>
        </pc:picChg>
        <pc:picChg chg="add del mod">
          <ac:chgData name="Speizer, Simone A" userId="ae2537f5-f10e-428d-8e29-8dd44328baa2" providerId="ADAL" clId="{F97C45A6-2603-4A0B-A608-C49041210133}" dt="2023-01-25T17:13:15.986" v="3423" actId="478"/>
          <ac:picMkLst>
            <pc:docMk/>
            <pc:sldMk cId="317521297" sldId="364"/>
            <ac:picMk id="8" creationId="{1E5ED2E2-0D7C-FD61-FAF0-B5D72C105349}"/>
          </ac:picMkLst>
        </pc:picChg>
        <pc:picChg chg="add mod">
          <ac:chgData name="Speizer, Simone A" userId="ae2537f5-f10e-428d-8e29-8dd44328baa2" providerId="ADAL" clId="{F97C45A6-2603-4A0B-A608-C49041210133}" dt="2023-01-25T17:39:43.572" v="3426" actId="1076"/>
          <ac:picMkLst>
            <pc:docMk/>
            <pc:sldMk cId="317521297" sldId="364"/>
            <ac:picMk id="11" creationId="{D323CBDE-7D89-B4A5-4F27-3E66D117813D}"/>
          </ac:picMkLst>
        </pc:picChg>
        <pc:picChg chg="del">
          <ac:chgData name="Speizer, Simone A" userId="ae2537f5-f10e-428d-8e29-8dd44328baa2" providerId="ADAL" clId="{F97C45A6-2603-4A0B-A608-C49041210133}" dt="2023-01-25T16:43:34.007" v="3379" actId="478"/>
          <ac:picMkLst>
            <pc:docMk/>
            <pc:sldMk cId="317521297" sldId="364"/>
            <ac:picMk id="13" creationId="{AE94637A-9B2D-1724-00BD-8D353FEBC3FF}"/>
          </ac:picMkLst>
        </pc:picChg>
        <pc:picChg chg="del">
          <ac:chgData name="Speizer, Simone A" userId="ae2537f5-f10e-428d-8e29-8dd44328baa2" providerId="ADAL" clId="{F97C45A6-2603-4A0B-A608-C49041210133}" dt="2023-01-25T16:43:34.007" v="3379" actId="478"/>
          <ac:picMkLst>
            <pc:docMk/>
            <pc:sldMk cId="317521297" sldId="364"/>
            <ac:picMk id="15" creationId="{19378972-4985-A150-6163-51181ED95070}"/>
          </ac:picMkLst>
        </pc:picChg>
      </pc:sldChg>
    </pc:docChg>
  </pc:docChgLst>
  <pc:docChgLst>
    <pc:chgData name="Speizer, Simone A" userId="ae2537f5-f10e-428d-8e29-8dd44328baa2" providerId="ADAL" clId="{06FFBF52-146D-49B9-92C7-87490E84D56D}"/>
    <pc:docChg chg="undo custSel addSld delSld modSld sldOrd">
      <pc:chgData name="Speizer, Simone A" userId="ae2537f5-f10e-428d-8e29-8dd44328baa2" providerId="ADAL" clId="{06FFBF52-146D-49B9-92C7-87490E84D56D}" dt="2023-01-13T23:33:47.728" v="792" actId="47"/>
      <pc:docMkLst>
        <pc:docMk/>
      </pc:docMkLst>
      <pc:sldChg chg="del">
        <pc:chgData name="Speizer, Simone A" userId="ae2537f5-f10e-428d-8e29-8dd44328baa2" providerId="ADAL" clId="{06FFBF52-146D-49B9-92C7-87490E84D56D}" dt="2023-01-10T21:12:30.443" v="12" actId="47"/>
        <pc:sldMkLst>
          <pc:docMk/>
          <pc:sldMk cId="185521759" sldId="297"/>
        </pc:sldMkLst>
      </pc:sldChg>
      <pc:sldChg chg="del">
        <pc:chgData name="Speizer, Simone A" userId="ae2537f5-f10e-428d-8e29-8dd44328baa2" providerId="ADAL" clId="{06FFBF52-146D-49B9-92C7-87490E84D56D}" dt="2023-01-10T21:12:30.981" v="13" actId="47"/>
        <pc:sldMkLst>
          <pc:docMk/>
          <pc:sldMk cId="3498524254" sldId="300"/>
        </pc:sldMkLst>
      </pc:sldChg>
      <pc:sldChg chg="del">
        <pc:chgData name="Speizer, Simone A" userId="ae2537f5-f10e-428d-8e29-8dd44328baa2" providerId="ADAL" clId="{06FFBF52-146D-49B9-92C7-87490E84D56D}" dt="2023-01-10T21:12:31.354" v="14" actId="47"/>
        <pc:sldMkLst>
          <pc:docMk/>
          <pc:sldMk cId="647312800" sldId="301"/>
        </pc:sldMkLst>
      </pc:sldChg>
      <pc:sldChg chg="del">
        <pc:chgData name="Speizer, Simone A" userId="ae2537f5-f10e-428d-8e29-8dd44328baa2" providerId="ADAL" clId="{06FFBF52-146D-49B9-92C7-87490E84D56D}" dt="2023-01-10T21:12:31.767" v="15" actId="47"/>
        <pc:sldMkLst>
          <pc:docMk/>
          <pc:sldMk cId="191472682" sldId="302"/>
        </pc:sldMkLst>
      </pc:sldChg>
      <pc:sldChg chg="del">
        <pc:chgData name="Speizer, Simone A" userId="ae2537f5-f10e-428d-8e29-8dd44328baa2" providerId="ADAL" clId="{06FFBF52-146D-49B9-92C7-87490E84D56D}" dt="2023-01-10T21:12:32.018" v="16" actId="47"/>
        <pc:sldMkLst>
          <pc:docMk/>
          <pc:sldMk cId="4114011829" sldId="304"/>
        </pc:sldMkLst>
      </pc:sldChg>
      <pc:sldChg chg="del">
        <pc:chgData name="Speizer, Simone A" userId="ae2537f5-f10e-428d-8e29-8dd44328baa2" providerId="ADAL" clId="{06FFBF52-146D-49B9-92C7-87490E84D56D}" dt="2023-01-10T21:12:32.342" v="17" actId="47"/>
        <pc:sldMkLst>
          <pc:docMk/>
          <pc:sldMk cId="3806322082" sldId="305"/>
        </pc:sldMkLst>
      </pc:sldChg>
      <pc:sldChg chg="del">
        <pc:chgData name="Speizer, Simone A" userId="ae2537f5-f10e-428d-8e29-8dd44328baa2" providerId="ADAL" clId="{06FFBF52-146D-49B9-92C7-87490E84D56D}" dt="2023-01-10T21:12:32.904" v="18" actId="47"/>
        <pc:sldMkLst>
          <pc:docMk/>
          <pc:sldMk cId="4064798545" sldId="307"/>
        </pc:sldMkLst>
      </pc:sldChg>
      <pc:sldChg chg="del">
        <pc:chgData name="Speizer, Simone A" userId="ae2537f5-f10e-428d-8e29-8dd44328baa2" providerId="ADAL" clId="{06FFBF52-146D-49B9-92C7-87490E84D56D}" dt="2023-01-10T21:12:33.645" v="19" actId="47"/>
        <pc:sldMkLst>
          <pc:docMk/>
          <pc:sldMk cId="3088912874" sldId="308"/>
        </pc:sldMkLst>
      </pc:sldChg>
      <pc:sldChg chg="del">
        <pc:chgData name="Speizer, Simone A" userId="ae2537f5-f10e-428d-8e29-8dd44328baa2" providerId="ADAL" clId="{06FFBF52-146D-49B9-92C7-87490E84D56D}" dt="2023-01-10T21:11:54.341" v="0" actId="47"/>
        <pc:sldMkLst>
          <pc:docMk/>
          <pc:sldMk cId="1709198365" sldId="317"/>
        </pc:sldMkLst>
      </pc:sldChg>
      <pc:sldChg chg="del">
        <pc:chgData name="Speizer, Simone A" userId="ae2537f5-f10e-428d-8e29-8dd44328baa2" providerId="ADAL" clId="{06FFBF52-146D-49B9-92C7-87490E84D56D}" dt="2023-01-10T21:11:55.168" v="1" actId="47"/>
        <pc:sldMkLst>
          <pc:docMk/>
          <pc:sldMk cId="2066190131" sldId="318"/>
        </pc:sldMkLst>
      </pc:sldChg>
      <pc:sldChg chg="del">
        <pc:chgData name="Speizer, Simone A" userId="ae2537f5-f10e-428d-8e29-8dd44328baa2" providerId="ADAL" clId="{06FFBF52-146D-49B9-92C7-87490E84D56D}" dt="2023-01-10T21:11:58.572" v="4" actId="47"/>
        <pc:sldMkLst>
          <pc:docMk/>
          <pc:sldMk cId="564102129" sldId="319"/>
        </pc:sldMkLst>
      </pc:sldChg>
      <pc:sldChg chg="del">
        <pc:chgData name="Speizer, Simone A" userId="ae2537f5-f10e-428d-8e29-8dd44328baa2" providerId="ADAL" clId="{06FFBF52-146D-49B9-92C7-87490E84D56D}" dt="2023-01-10T21:11:59.302" v="5" actId="47"/>
        <pc:sldMkLst>
          <pc:docMk/>
          <pc:sldMk cId="3891820987" sldId="320"/>
        </pc:sldMkLst>
      </pc:sldChg>
      <pc:sldChg chg="del">
        <pc:chgData name="Speizer, Simone A" userId="ae2537f5-f10e-428d-8e29-8dd44328baa2" providerId="ADAL" clId="{06FFBF52-146D-49B9-92C7-87490E84D56D}" dt="2023-01-10T21:11:59.993" v="6" actId="47"/>
        <pc:sldMkLst>
          <pc:docMk/>
          <pc:sldMk cId="727843708" sldId="321"/>
        </pc:sldMkLst>
      </pc:sldChg>
      <pc:sldChg chg="delSp mod">
        <pc:chgData name="Speizer, Simone A" userId="ae2537f5-f10e-428d-8e29-8dd44328baa2" providerId="ADAL" clId="{06FFBF52-146D-49B9-92C7-87490E84D56D}" dt="2023-01-10T21:12:09.775" v="10" actId="478"/>
        <pc:sldMkLst>
          <pc:docMk/>
          <pc:sldMk cId="358286975" sldId="322"/>
        </pc:sldMkLst>
        <pc:spChg chg="del">
          <ac:chgData name="Speizer, Simone A" userId="ae2537f5-f10e-428d-8e29-8dd44328baa2" providerId="ADAL" clId="{06FFBF52-146D-49B9-92C7-87490E84D56D}" dt="2023-01-10T21:12:08.858" v="9" actId="478"/>
          <ac:spMkLst>
            <pc:docMk/>
            <pc:sldMk cId="358286975" sldId="322"/>
            <ac:spMk id="10" creationId="{99457F14-27D5-4699-9B39-E250BEE49D76}"/>
          </ac:spMkLst>
        </pc:spChg>
        <pc:spChg chg="del">
          <ac:chgData name="Speizer, Simone A" userId="ae2537f5-f10e-428d-8e29-8dd44328baa2" providerId="ADAL" clId="{06FFBF52-146D-49B9-92C7-87490E84D56D}" dt="2023-01-10T21:12:07.881" v="8" actId="478"/>
          <ac:spMkLst>
            <pc:docMk/>
            <pc:sldMk cId="358286975" sldId="322"/>
            <ac:spMk id="11" creationId="{20CF3DA3-BD76-400C-BAA7-3212A60A17C4}"/>
          </ac:spMkLst>
        </pc:spChg>
        <pc:cxnChg chg="del">
          <ac:chgData name="Speizer, Simone A" userId="ae2537f5-f10e-428d-8e29-8dd44328baa2" providerId="ADAL" clId="{06FFBF52-146D-49B9-92C7-87490E84D56D}" dt="2023-01-10T21:12:09.775" v="10" actId="478"/>
          <ac:cxnSpMkLst>
            <pc:docMk/>
            <pc:sldMk cId="358286975" sldId="322"/>
            <ac:cxnSpMk id="16" creationId="{B64F4EAC-F514-42DF-B1A1-C8DD27A53795}"/>
          </ac:cxnSpMkLst>
        </pc:cxnChg>
      </pc:sldChg>
      <pc:sldChg chg="del">
        <pc:chgData name="Speizer, Simone A" userId="ae2537f5-f10e-428d-8e29-8dd44328baa2" providerId="ADAL" clId="{06FFBF52-146D-49B9-92C7-87490E84D56D}" dt="2023-01-10T21:11:55.658" v="2" actId="47"/>
        <pc:sldMkLst>
          <pc:docMk/>
          <pc:sldMk cId="2046441226" sldId="324"/>
        </pc:sldMkLst>
      </pc:sldChg>
      <pc:sldChg chg="del">
        <pc:chgData name="Speizer, Simone A" userId="ae2537f5-f10e-428d-8e29-8dd44328baa2" providerId="ADAL" clId="{06FFBF52-146D-49B9-92C7-87490E84D56D}" dt="2023-01-10T21:11:56.509" v="3" actId="47"/>
        <pc:sldMkLst>
          <pc:docMk/>
          <pc:sldMk cId="1472793600" sldId="325"/>
        </pc:sldMkLst>
      </pc:sldChg>
      <pc:sldChg chg="del">
        <pc:chgData name="Speizer, Simone A" userId="ae2537f5-f10e-428d-8e29-8dd44328baa2" providerId="ADAL" clId="{06FFBF52-146D-49B9-92C7-87490E84D56D}" dt="2023-01-10T21:12:37.499" v="20" actId="47"/>
        <pc:sldMkLst>
          <pc:docMk/>
          <pc:sldMk cId="2603712460" sldId="334"/>
        </pc:sldMkLst>
      </pc:sldChg>
      <pc:sldChg chg="modSp mod ord">
        <pc:chgData name="Speizer, Simone A" userId="ae2537f5-f10e-428d-8e29-8dd44328baa2" providerId="ADAL" clId="{06FFBF52-146D-49B9-92C7-87490E84D56D}" dt="2023-01-10T22:22:52.789" v="410" actId="20577"/>
        <pc:sldMkLst>
          <pc:docMk/>
          <pc:sldMk cId="1699997052" sldId="335"/>
        </pc:sldMkLst>
        <pc:spChg chg="mod">
          <ac:chgData name="Speizer, Simone A" userId="ae2537f5-f10e-428d-8e29-8dd44328baa2" providerId="ADAL" clId="{06FFBF52-146D-49B9-92C7-87490E84D56D}" dt="2023-01-10T21:13:09.289" v="22" actId="14100"/>
          <ac:spMkLst>
            <pc:docMk/>
            <pc:sldMk cId="1699997052" sldId="335"/>
            <ac:spMk id="8" creationId="{A30EC11C-F03A-47D5-9F82-A2A4DC1CBA33}"/>
          </ac:spMkLst>
        </pc:spChg>
        <pc:graphicFrameChg chg="modGraphic">
          <ac:chgData name="Speizer, Simone A" userId="ae2537f5-f10e-428d-8e29-8dd44328baa2" providerId="ADAL" clId="{06FFBF52-146D-49B9-92C7-87490E84D56D}" dt="2023-01-10T22:22:52.789" v="410" actId="20577"/>
          <ac:graphicFrameMkLst>
            <pc:docMk/>
            <pc:sldMk cId="1699997052" sldId="335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2:56.589" v="412" actId="20577"/>
        <pc:sldMkLst>
          <pc:docMk/>
          <pc:sldMk cId="2018030554" sldId="336"/>
        </pc:sldMkLst>
        <pc:spChg chg="del">
          <ac:chgData name="Speizer, Simone A" userId="ae2537f5-f10e-428d-8e29-8dd44328baa2" providerId="ADAL" clId="{06FFBF52-146D-49B9-92C7-87490E84D56D}" dt="2023-01-10T21:13:17.159" v="23" actId="478"/>
          <ac:spMkLst>
            <pc:docMk/>
            <pc:sldMk cId="2018030554" sldId="336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17.354" v="24"/>
          <ac:spMkLst>
            <pc:docMk/>
            <pc:sldMk cId="2018030554" sldId="336"/>
            <ac:spMk id="9" creationId="{E5187FB7-CAC2-4363-9D91-CF7EACFC7376}"/>
          </ac:spMkLst>
        </pc:spChg>
        <pc:graphicFrameChg chg="modGraphic">
          <ac:chgData name="Speizer, Simone A" userId="ae2537f5-f10e-428d-8e29-8dd44328baa2" providerId="ADAL" clId="{06FFBF52-146D-49B9-92C7-87490E84D56D}" dt="2023-01-10T22:22:56.589" v="412" actId="20577"/>
          <ac:graphicFrameMkLst>
            <pc:docMk/>
            <pc:sldMk cId="2018030554" sldId="336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3:00.599" v="414" actId="20577"/>
        <pc:sldMkLst>
          <pc:docMk/>
          <pc:sldMk cId="945735074" sldId="337"/>
        </pc:sldMkLst>
        <pc:spChg chg="del">
          <ac:chgData name="Speizer, Simone A" userId="ae2537f5-f10e-428d-8e29-8dd44328baa2" providerId="ADAL" clId="{06FFBF52-146D-49B9-92C7-87490E84D56D}" dt="2023-01-10T21:13:19.932" v="25" actId="478"/>
          <ac:spMkLst>
            <pc:docMk/>
            <pc:sldMk cId="945735074" sldId="337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20.132" v="26"/>
          <ac:spMkLst>
            <pc:docMk/>
            <pc:sldMk cId="945735074" sldId="337"/>
            <ac:spMk id="9" creationId="{8048971A-A459-4A2E-97F4-1DC3DC390503}"/>
          </ac:spMkLst>
        </pc:spChg>
        <pc:graphicFrameChg chg="modGraphic">
          <ac:chgData name="Speizer, Simone A" userId="ae2537f5-f10e-428d-8e29-8dd44328baa2" providerId="ADAL" clId="{06FFBF52-146D-49B9-92C7-87490E84D56D}" dt="2023-01-10T22:23:00.599" v="414" actId="20577"/>
          <ac:graphicFrameMkLst>
            <pc:docMk/>
            <pc:sldMk cId="945735074" sldId="337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3:06.663" v="418" actId="20577"/>
        <pc:sldMkLst>
          <pc:docMk/>
          <pc:sldMk cId="1609611634" sldId="338"/>
        </pc:sldMkLst>
        <pc:spChg chg="del">
          <ac:chgData name="Speizer, Simone A" userId="ae2537f5-f10e-428d-8e29-8dd44328baa2" providerId="ADAL" clId="{06FFBF52-146D-49B9-92C7-87490E84D56D}" dt="2023-01-10T21:13:25.438" v="29" actId="478"/>
          <ac:spMkLst>
            <pc:docMk/>
            <pc:sldMk cId="1609611634" sldId="338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25.648" v="30"/>
          <ac:spMkLst>
            <pc:docMk/>
            <pc:sldMk cId="1609611634" sldId="338"/>
            <ac:spMk id="9" creationId="{24D0472A-08E8-40E4-913A-78D7AAD63BDF}"/>
          </ac:spMkLst>
        </pc:spChg>
        <pc:graphicFrameChg chg="modGraphic">
          <ac:chgData name="Speizer, Simone A" userId="ae2537f5-f10e-428d-8e29-8dd44328baa2" providerId="ADAL" clId="{06FFBF52-146D-49B9-92C7-87490E84D56D}" dt="2023-01-10T22:23:06.663" v="418" actId="20577"/>
          <ac:graphicFrameMkLst>
            <pc:docMk/>
            <pc:sldMk cId="1609611634" sldId="338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3:13.957" v="422" actId="20577"/>
        <pc:sldMkLst>
          <pc:docMk/>
          <pc:sldMk cId="1304333503" sldId="339"/>
        </pc:sldMkLst>
        <pc:spChg chg="del">
          <ac:chgData name="Speizer, Simone A" userId="ae2537f5-f10e-428d-8e29-8dd44328baa2" providerId="ADAL" clId="{06FFBF52-146D-49B9-92C7-87490E84D56D}" dt="2023-01-10T21:13:30.969" v="33" actId="478"/>
          <ac:spMkLst>
            <pc:docMk/>
            <pc:sldMk cId="1304333503" sldId="339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31.252" v="34"/>
          <ac:spMkLst>
            <pc:docMk/>
            <pc:sldMk cId="1304333503" sldId="339"/>
            <ac:spMk id="9" creationId="{018773B4-51EE-4211-8841-2239DF309FE3}"/>
          </ac:spMkLst>
        </pc:spChg>
        <pc:graphicFrameChg chg="modGraphic">
          <ac:chgData name="Speizer, Simone A" userId="ae2537f5-f10e-428d-8e29-8dd44328baa2" providerId="ADAL" clId="{06FFBF52-146D-49B9-92C7-87490E84D56D}" dt="2023-01-10T22:23:13.957" v="422" actId="20577"/>
          <ac:graphicFrameMkLst>
            <pc:docMk/>
            <pc:sldMk cId="1304333503" sldId="339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3:03.455" v="416" actId="20577"/>
        <pc:sldMkLst>
          <pc:docMk/>
          <pc:sldMk cId="220631443" sldId="340"/>
        </pc:sldMkLst>
        <pc:spChg chg="del">
          <ac:chgData name="Speizer, Simone A" userId="ae2537f5-f10e-428d-8e29-8dd44328baa2" providerId="ADAL" clId="{06FFBF52-146D-49B9-92C7-87490E84D56D}" dt="2023-01-10T21:13:22.491" v="27" actId="478"/>
          <ac:spMkLst>
            <pc:docMk/>
            <pc:sldMk cId="220631443" sldId="340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22.772" v="28"/>
          <ac:spMkLst>
            <pc:docMk/>
            <pc:sldMk cId="220631443" sldId="340"/>
            <ac:spMk id="9" creationId="{5D96D7A4-3995-4D93-B2AC-518ABEBA13DB}"/>
          </ac:spMkLst>
        </pc:spChg>
        <pc:graphicFrameChg chg="modGraphic">
          <ac:chgData name="Speizer, Simone A" userId="ae2537f5-f10e-428d-8e29-8dd44328baa2" providerId="ADAL" clId="{06FFBF52-146D-49B9-92C7-87490E84D56D}" dt="2023-01-10T22:23:03.455" v="416" actId="20577"/>
          <ac:graphicFrameMkLst>
            <pc:docMk/>
            <pc:sldMk cId="220631443" sldId="340"/>
            <ac:graphicFrameMk id="7" creationId="{9B6A912C-50D1-4942-B0DC-10971E141CE4}"/>
          </ac:graphicFrameMkLst>
        </pc:graphicFrameChg>
      </pc:sldChg>
      <pc:sldChg chg="addSp delSp modSp mod ord">
        <pc:chgData name="Speizer, Simone A" userId="ae2537f5-f10e-428d-8e29-8dd44328baa2" providerId="ADAL" clId="{06FFBF52-146D-49B9-92C7-87490E84D56D}" dt="2023-01-10T22:23:09.784" v="420" actId="20577"/>
        <pc:sldMkLst>
          <pc:docMk/>
          <pc:sldMk cId="235581662" sldId="341"/>
        </pc:sldMkLst>
        <pc:spChg chg="del">
          <ac:chgData name="Speizer, Simone A" userId="ae2537f5-f10e-428d-8e29-8dd44328baa2" providerId="ADAL" clId="{06FFBF52-146D-49B9-92C7-87490E84D56D}" dt="2023-01-10T21:13:28.358" v="31" actId="478"/>
          <ac:spMkLst>
            <pc:docMk/>
            <pc:sldMk cId="235581662" sldId="341"/>
            <ac:spMk id="8" creationId="{A30EC11C-F03A-47D5-9F82-A2A4DC1CBA33}"/>
          </ac:spMkLst>
        </pc:spChg>
        <pc:spChg chg="add mod">
          <ac:chgData name="Speizer, Simone A" userId="ae2537f5-f10e-428d-8e29-8dd44328baa2" providerId="ADAL" clId="{06FFBF52-146D-49B9-92C7-87490E84D56D}" dt="2023-01-10T21:13:28.563" v="32"/>
          <ac:spMkLst>
            <pc:docMk/>
            <pc:sldMk cId="235581662" sldId="341"/>
            <ac:spMk id="9" creationId="{BFDBB22B-9C98-4537-917A-F5A8C0726DF9}"/>
          </ac:spMkLst>
        </pc:spChg>
        <pc:graphicFrameChg chg="modGraphic">
          <ac:chgData name="Speizer, Simone A" userId="ae2537f5-f10e-428d-8e29-8dd44328baa2" providerId="ADAL" clId="{06FFBF52-146D-49B9-92C7-87490E84D56D}" dt="2023-01-10T22:23:09.784" v="420" actId="20577"/>
          <ac:graphicFrameMkLst>
            <pc:docMk/>
            <pc:sldMk cId="235581662" sldId="341"/>
            <ac:graphicFrameMk id="7" creationId="{9B6A912C-50D1-4942-B0DC-10971E141CE4}"/>
          </ac:graphicFrameMkLst>
        </pc:graphicFrameChg>
      </pc:sldChg>
      <pc:sldChg chg="add del">
        <pc:chgData name="Speizer, Simone A" userId="ae2537f5-f10e-428d-8e29-8dd44328baa2" providerId="ADAL" clId="{06FFBF52-146D-49B9-92C7-87490E84D56D}" dt="2023-01-10T21:12:13.913" v="11" actId="47"/>
        <pc:sldMkLst>
          <pc:docMk/>
          <pc:sldMk cId="105949176" sldId="342"/>
        </pc:sldMkLst>
      </pc:sldChg>
      <pc:sldChg chg="addSp delSp modSp add mod">
        <pc:chgData name="Speizer, Simone A" userId="ae2537f5-f10e-428d-8e29-8dd44328baa2" providerId="ADAL" clId="{06FFBF52-146D-49B9-92C7-87490E84D56D}" dt="2023-01-10T22:18:01.171" v="403" actId="1076"/>
        <pc:sldMkLst>
          <pc:docMk/>
          <pc:sldMk cId="3497862455" sldId="342"/>
        </pc:sldMkLst>
        <pc:spChg chg="mod">
          <ac:chgData name="Speizer, Simone A" userId="ae2537f5-f10e-428d-8e29-8dd44328baa2" providerId="ADAL" clId="{06FFBF52-146D-49B9-92C7-87490E84D56D}" dt="2023-01-10T22:17:58.108" v="402" actId="20577"/>
          <ac:spMkLst>
            <pc:docMk/>
            <pc:sldMk cId="3497862455" sldId="342"/>
            <ac:spMk id="5" creationId="{7637FC6A-C55D-435C-BF55-CCA3829748C0}"/>
          </ac:spMkLst>
        </pc:spChg>
        <pc:spChg chg="del">
          <ac:chgData name="Speizer, Simone A" userId="ae2537f5-f10e-428d-8e29-8dd44328baa2" providerId="ADAL" clId="{06FFBF52-146D-49B9-92C7-87490E84D56D}" dt="2023-01-10T21:22:56.703" v="40" actId="478"/>
          <ac:spMkLst>
            <pc:docMk/>
            <pc:sldMk cId="3497862455" sldId="342"/>
            <ac:spMk id="8" creationId="{A30EC11C-F03A-47D5-9F82-A2A4DC1CBA33}"/>
          </ac:spMkLst>
        </pc:spChg>
        <pc:graphicFrameChg chg="del">
          <ac:chgData name="Speizer, Simone A" userId="ae2537f5-f10e-428d-8e29-8dd44328baa2" providerId="ADAL" clId="{06FFBF52-146D-49B9-92C7-87490E84D56D}" dt="2023-01-10T21:22:54.865" v="39" actId="478"/>
          <ac:graphicFrameMkLst>
            <pc:docMk/>
            <pc:sldMk cId="3497862455" sldId="342"/>
            <ac:graphicFrameMk id="7" creationId="{9B6A912C-50D1-4942-B0DC-10971E141CE4}"/>
          </ac:graphicFrameMkLst>
        </pc:graphicFrameChg>
        <pc:picChg chg="add del mod">
          <ac:chgData name="Speizer, Simone A" userId="ae2537f5-f10e-428d-8e29-8dd44328baa2" providerId="ADAL" clId="{06FFBF52-146D-49B9-92C7-87490E84D56D}" dt="2023-01-10T21:24:47.506" v="47" actId="478"/>
          <ac:picMkLst>
            <pc:docMk/>
            <pc:sldMk cId="3497862455" sldId="342"/>
            <ac:picMk id="9" creationId="{E0D5AF29-63BF-4322-AD83-7A656D4061DB}"/>
          </ac:picMkLst>
        </pc:picChg>
        <pc:picChg chg="add mod">
          <ac:chgData name="Speizer, Simone A" userId="ae2537f5-f10e-428d-8e29-8dd44328baa2" providerId="ADAL" clId="{06FFBF52-146D-49B9-92C7-87490E84D56D}" dt="2023-01-10T22:18:01.171" v="403" actId="1076"/>
          <ac:picMkLst>
            <pc:docMk/>
            <pc:sldMk cId="3497862455" sldId="342"/>
            <ac:picMk id="11" creationId="{124B0E1F-313C-446A-BE71-C9C256E7857E}"/>
          </ac:picMkLst>
        </pc:picChg>
        <pc:picChg chg="add mod">
          <ac:chgData name="Speizer, Simone A" userId="ae2537f5-f10e-428d-8e29-8dd44328baa2" providerId="ADAL" clId="{06FFBF52-146D-49B9-92C7-87490E84D56D}" dt="2023-01-10T22:18:01.171" v="403" actId="1076"/>
          <ac:picMkLst>
            <pc:docMk/>
            <pc:sldMk cId="3497862455" sldId="342"/>
            <ac:picMk id="13" creationId="{6BFE2AC9-0ECB-4996-9692-BADC85239440}"/>
          </ac:picMkLst>
        </pc:picChg>
      </pc:sldChg>
      <pc:sldChg chg="addSp delSp modSp add mod">
        <pc:chgData name="Speizer, Simone A" userId="ae2537f5-f10e-428d-8e29-8dd44328baa2" providerId="ADAL" clId="{06FFBF52-146D-49B9-92C7-87490E84D56D}" dt="2023-01-10T22:18:29.402" v="407" actId="20577"/>
        <pc:sldMkLst>
          <pc:docMk/>
          <pc:sldMk cId="2129821225" sldId="343"/>
        </pc:sldMkLst>
        <pc:spChg chg="mod">
          <ac:chgData name="Speizer, Simone A" userId="ae2537f5-f10e-428d-8e29-8dd44328baa2" providerId="ADAL" clId="{06FFBF52-146D-49B9-92C7-87490E84D56D}" dt="2023-01-10T22:18:29.402" v="407" actId="20577"/>
          <ac:spMkLst>
            <pc:docMk/>
            <pc:sldMk cId="2129821225" sldId="343"/>
            <ac:spMk id="5" creationId="{7637FC6A-C55D-435C-BF55-CCA3829748C0}"/>
          </ac:spMkLst>
        </pc:spChg>
        <pc:spChg chg="del">
          <ac:chgData name="Speizer, Simone A" userId="ae2537f5-f10e-428d-8e29-8dd44328baa2" providerId="ADAL" clId="{06FFBF52-146D-49B9-92C7-87490E84D56D}" dt="2023-01-10T21:34:49.498" v="316" actId="478"/>
          <ac:spMkLst>
            <pc:docMk/>
            <pc:sldMk cId="2129821225" sldId="343"/>
            <ac:spMk id="9" creationId="{E5187FB7-CAC2-4363-9D91-CF7EACFC7376}"/>
          </ac:spMkLst>
        </pc:spChg>
        <pc:graphicFrameChg chg="del">
          <ac:chgData name="Speizer, Simone A" userId="ae2537f5-f10e-428d-8e29-8dd44328baa2" providerId="ADAL" clId="{06FFBF52-146D-49B9-92C7-87490E84D56D}" dt="2023-01-10T21:34:47.747" v="315" actId="478"/>
          <ac:graphicFrameMkLst>
            <pc:docMk/>
            <pc:sldMk cId="2129821225" sldId="343"/>
            <ac:graphicFrameMk id="7" creationId="{9B6A912C-50D1-4942-B0DC-10971E141CE4}"/>
          </ac:graphicFrameMkLst>
        </pc:graphicFrameChg>
        <pc:picChg chg="add mod">
          <ac:chgData name="Speizer, Simone A" userId="ae2537f5-f10e-428d-8e29-8dd44328baa2" providerId="ADAL" clId="{06FFBF52-146D-49B9-92C7-87490E84D56D}" dt="2023-01-10T22:17:48.080" v="380" actId="1076"/>
          <ac:picMkLst>
            <pc:docMk/>
            <pc:sldMk cId="2129821225" sldId="343"/>
            <ac:picMk id="8" creationId="{D239DD7D-9D22-44FE-9BEB-7C88F3BAA203}"/>
          </ac:picMkLst>
        </pc:picChg>
        <pc:picChg chg="add mod">
          <ac:chgData name="Speizer, Simone A" userId="ae2537f5-f10e-428d-8e29-8dd44328baa2" providerId="ADAL" clId="{06FFBF52-146D-49B9-92C7-87490E84D56D}" dt="2023-01-10T22:17:48.080" v="380" actId="1076"/>
          <ac:picMkLst>
            <pc:docMk/>
            <pc:sldMk cId="2129821225" sldId="343"/>
            <ac:picMk id="11" creationId="{36AAA870-0503-4402-BEAB-4EB72CD15C6A}"/>
          </ac:picMkLst>
        </pc:picChg>
      </pc:sldChg>
      <pc:sldChg chg="addSp delSp modSp add mod">
        <pc:chgData name="Speizer, Simone A" userId="ae2537f5-f10e-428d-8e29-8dd44328baa2" providerId="ADAL" clId="{06FFBF52-146D-49B9-92C7-87490E84D56D}" dt="2023-01-10T22:14:07.280" v="356" actId="14100"/>
        <pc:sldMkLst>
          <pc:docMk/>
          <pc:sldMk cId="643039045" sldId="344"/>
        </pc:sldMkLst>
        <pc:spChg chg="mod">
          <ac:chgData name="Speizer, Simone A" userId="ae2537f5-f10e-428d-8e29-8dd44328baa2" providerId="ADAL" clId="{06FFBF52-146D-49B9-92C7-87490E84D56D}" dt="2023-01-10T21:36:52.907" v="326" actId="20577"/>
          <ac:spMkLst>
            <pc:docMk/>
            <pc:sldMk cId="643039045" sldId="344"/>
            <ac:spMk id="5" creationId="{7637FC6A-C55D-435C-BF55-CCA3829748C0}"/>
          </ac:spMkLst>
        </pc:spChg>
        <pc:spChg chg="del">
          <ac:chgData name="Speizer, Simone A" userId="ae2537f5-f10e-428d-8e29-8dd44328baa2" providerId="ADAL" clId="{06FFBF52-146D-49B9-92C7-87490E84D56D}" dt="2023-01-10T21:36:49.057" v="324" actId="478"/>
          <ac:spMkLst>
            <pc:docMk/>
            <pc:sldMk cId="643039045" sldId="344"/>
            <ac:spMk id="9" creationId="{8048971A-A459-4A2E-97F4-1DC3DC390503}"/>
          </ac:spMkLst>
        </pc:spChg>
        <pc:graphicFrameChg chg="del">
          <ac:chgData name="Speizer, Simone A" userId="ae2537f5-f10e-428d-8e29-8dd44328baa2" providerId="ADAL" clId="{06FFBF52-146D-49B9-92C7-87490E84D56D}" dt="2023-01-10T21:36:47.951" v="323" actId="478"/>
          <ac:graphicFrameMkLst>
            <pc:docMk/>
            <pc:sldMk cId="643039045" sldId="344"/>
            <ac:graphicFrameMk id="7" creationId="{9B6A912C-50D1-4942-B0DC-10971E141CE4}"/>
          </ac:graphicFrameMkLst>
        </pc:graphicFrameChg>
        <pc:picChg chg="add mod modCrop">
          <ac:chgData name="Speizer, Simone A" userId="ae2537f5-f10e-428d-8e29-8dd44328baa2" providerId="ADAL" clId="{06FFBF52-146D-49B9-92C7-87490E84D56D}" dt="2023-01-10T22:14:05.265" v="355" actId="14100"/>
          <ac:picMkLst>
            <pc:docMk/>
            <pc:sldMk cId="643039045" sldId="344"/>
            <ac:picMk id="8" creationId="{2C58317C-144C-4D73-921B-9EACEBA667FB}"/>
          </ac:picMkLst>
        </pc:picChg>
        <pc:picChg chg="add mod modCrop">
          <ac:chgData name="Speizer, Simone A" userId="ae2537f5-f10e-428d-8e29-8dd44328baa2" providerId="ADAL" clId="{06FFBF52-146D-49B9-92C7-87490E84D56D}" dt="2023-01-10T22:14:07.280" v="356" actId="14100"/>
          <ac:picMkLst>
            <pc:docMk/>
            <pc:sldMk cId="643039045" sldId="344"/>
            <ac:picMk id="11" creationId="{D1D73E00-CB8A-4D50-9AAD-728AE22BD137}"/>
          </ac:picMkLst>
        </pc:picChg>
      </pc:sldChg>
      <pc:sldChg chg="add del">
        <pc:chgData name="Speizer, Simone A" userId="ae2537f5-f10e-428d-8e29-8dd44328baa2" providerId="ADAL" clId="{06FFBF52-146D-49B9-92C7-87490E84D56D}" dt="2023-01-10T21:38:06.089" v="333" actId="47"/>
        <pc:sldMkLst>
          <pc:docMk/>
          <pc:sldMk cId="36973294" sldId="345"/>
        </pc:sldMkLst>
      </pc:sldChg>
      <pc:sldChg chg="addSp delSp modSp add mod">
        <pc:chgData name="Speizer, Simone A" userId="ae2537f5-f10e-428d-8e29-8dd44328baa2" providerId="ADAL" clId="{06FFBF52-146D-49B9-92C7-87490E84D56D}" dt="2023-01-10T22:14:01.681" v="354" actId="14100"/>
        <pc:sldMkLst>
          <pc:docMk/>
          <pc:sldMk cId="297474406" sldId="346"/>
        </pc:sldMkLst>
        <pc:spChg chg="mod">
          <ac:chgData name="Speizer, Simone A" userId="ae2537f5-f10e-428d-8e29-8dd44328baa2" providerId="ADAL" clId="{06FFBF52-146D-49B9-92C7-87490E84D56D}" dt="2023-01-10T21:38:41.829" v="341" actId="20577"/>
          <ac:spMkLst>
            <pc:docMk/>
            <pc:sldMk cId="297474406" sldId="346"/>
            <ac:spMk id="5" creationId="{7637FC6A-C55D-435C-BF55-CCA3829748C0}"/>
          </ac:spMkLst>
        </pc:spChg>
        <pc:spChg chg="del">
          <ac:chgData name="Speizer, Simone A" userId="ae2537f5-f10e-428d-8e29-8dd44328baa2" providerId="ADAL" clId="{06FFBF52-146D-49B9-92C7-87490E84D56D}" dt="2023-01-10T21:38:37.465" v="336" actId="478"/>
          <ac:spMkLst>
            <pc:docMk/>
            <pc:sldMk cId="297474406" sldId="346"/>
            <ac:spMk id="9" creationId="{24D0472A-08E8-40E4-913A-78D7AAD63BDF}"/>
          </ac:spMkLst>
        </pc:spChg>
        <pc:graphicFrameChg chg="del">
          <ac:chgData name="Speizer, Simone A" userId="ae2537f5-f10e-428d-8e29-8dd44328baa2" providerId="ADAL" clId="{06FFBF52-146D-49B9-92C7-87490E84D56D}" dt="2023-01-10T21:38:38.313" v="337" actId="478"/>
          <ac:graphicFrameMkLst>
            <pc:docMk/>
            <pc:sldMk cId="297474406" sldId="346"/>
            <ac:graphicFrameMk id="7" creationId="{9B6A912C-50D1-4942-B0DC-10971E141CE4}"/>
          </ac:graphicFrameMkLst>
        </pc:graphicFrameChg>
        <pc:picChg chg="add mod modCrop">
          <ac:chgData name="Speizer, Simone A" userId="ae2537f5-f10e-428d-8e29-8dd44328baa2" providerId="ADAL" clId="{06FFBF52-146D-49B9-92C7-87490E84D56D}" dt="2023-01-10T22:14:01.681" v="354" actId="14100"/>
          <ac:picMkLst>
            <pc:docMk/>
            <pc:sldMk cId="297474406" sldId="346"/>
            <ac:picMk id="8" creationId="{E7E66EF7-FA36-44A1-B39A-4C879692A9E4}"/>
          </ac:picMkLst>
        </pc:picChg>
        <pc:picChg chg="add mod modCrop">
          <ac:chgData name="Speizer, Simone A" userId="ae2537f5-f10e-428d-8e29-8dd44328baa2" providerId="ADAL" clId="{06FFBF52-146D-49B9-92C7-87490E84D56D}" dt="2023-01-10T22:13:59.961" v="353" actId="14100"/>
          <ac:picMkLst>
            <pc:docMk/>
            <pc:sldMk cId="297474406" sldId="346"/>
            <ac:picMk id="11" creationId="{A3AC6310-B50A-4E48-A4F9-BB625A80BD9A}"/>
          </ac:picMkLst>
        </pc:picChg>
      </pc:sldChg>
      <pc:sldChg chg="add del">
        <pc:chgData name="Speizer, Simone A" userId="ae2537f5-f10e-428d-8e29-8dd44328baa2" providerId="ADAL" clId="{06FFBF52-146D-49B9-92C7-87490E84D56D}" dt="2023-01-10T21:38:08.308" v="334" actId="47"/>
        <pc:sldMkLst>
          <pc:docMk/>
          <pc:sldMk cId="4066749680" sldId="347"/>
        </pc:sldMkLst>
      </pc:sldChg>
      <pc:sldChg chg="add del">
        <pc:chgData name="Speizer, Simone A" userId="ae2537f5-f10e-428d-8e29-8dd44328baa2" providerId="ADAL" clId="{06FFBF52-146D-49B9-92C7-87490E84D56D}" dt="2023-01-10T21:38:09.032" v="335" actId="47"/>
        <pc:sldMkLst>
          <pc:docMk/>
          <pc:sldMk cId="1920085285" sldId="348"/>
        </pc:sldMkLst>
      </pc:sldChg>
      <pc:sldChg chg="addSp delSp modSp add mod">
        <pc:chgData name="Speizer, Simone A" userId="ae2537f5-f10e-428d-8e29-8dd44328baa2" providerId="ADAL" clId="{06FFBF52-146D-49B9-92C7-87490E84D56D}" dt="2023-01-10T21:30:51.820" v="305" actId="20577"/>
        <pc:sldMkLst>
          <pc:docMk/>
          <pc:sldMk cId="3627046157" sldId="349"/>
        </pc:sldMkLst>
        <pc:spChg chg="del mod">
          <ac:chgData name="Speizer, Simone A" userId="ae2537f5-f10e-428d-8e29-8dd44328baa2" providerId="ADAL" clId="{06FFBF52-146D-49B9-92C7-87490E84D56D}" dt="2023-01-10T21:25:07.851" v="57" actId="478"/>
          <ac:spMkLst>
            <pc:docMk/>
            <pc:sldMk cId="3627046157" sldId="349"/>
            <ac:spMk id="5" creationId="{7637FC6A-C55D-435C-BF55-CCA3829748C0}"/>
          </ac:spMkLst>
        </pc:spChg>
        <pc:spChg chg="add mod">
          <ac:chgData name="Speizer, Simone A" userId="ae2537f5-f10e-428d-8e29-8dd44328baa2" providerId="ADAL" clId="{06FFBF52-146D-49B9-92C7-87490E84D56D}" dt="2023-01-10T21:30:51.820" v="305" actId="20577"/>
          <ac:spMkLst>
            <pc:docMk/>
            <pc:sldMk cId="3627046157" sldId="349"/>
            <ac:spMk id="6" creationId="{044C4DED-F41C-4819-A429-BB3C4928C7C6}"/>
          </ac:spMkLst>
        </pc:spChg>
      </pc:sldChg>
      <pc:sldChg chg="addSp delSp modSp add mod">
        <pc:chgData name="Speizer, Simone A" userId="ae2537f5-f10e-428d-8e29-8dd44328baa2" providerId="ADAL" clId="{06FFBF52-146D-49B9-92C7-87490E84D56D}" dt="2023-01-13T23:16:53.690" v="765" actId="20577"/>
        <pc:sldMkLst>
          <pc:docMk/>
          <pc:sldMk cId="4266758138" sldId="350"/>
        </pc:sldMkLst>
        <pc:spChg chg="mod">
          <ac:chgData name="Speizer, Simone A" userId="ae2537f5-f10e-428d-8e29-8dd44328baa2" providerId="ADAL" clId="{06FFBF52-146D-49B9-92C7-87490E84D56D}" dt="2023-01-13T22:54:01.140" v="520" actId="1076"/>
          <ac:spMkLst>
            <pc:docMk/>
            <pc:sldMk cId="4266758138" sldId="350"/>
            <ac:spMk id="4" creationId="{77AB4648-52A0-4F4A-A87E-7C1243C5F817}"/>
          </ac:spMkLst>
        </pc:spChg>
        <pc:spChg chg="del">
          <ac:chgData name="Speizer, Simone A" userId="ae2537f5-f10e-428d-8e29-8dd44328baa2" providerId="ADAL" clId="{06FFBF52-146D-49B9-92C7-87490E84D56D}" dt="2023-01-13T22:50:53.293" v="450" actId="478"/>
          <ac:spMkLst>
            <pc:docMk/>
            <pc:sldMk cId="4266758138" sldId="350"/>
            <ac:spMk id="5" creationId="{7637FC6A-C55D-435C-BF55-CCA3829748C0}"/>
          </ac:spMkLst>
        </pc:spChg>
        <pc:spChg chg="add mod">
          <ac:chgData name="Speizer, Simone A" userId="ae2537f5-f10e-428d-8e29-8dd44328baa2" providerId="ADAL" clId="{06FFBF52-146D-49B9-92C7-87490E84D56D}" dt="2023-01-13T22:55:33.562" v="566" actId="1076"/>
          <ac:spMkLst>
            <pc:docMk/>
            <pc:sldMk cId="4266758138" sldId="350"/>
            <ac:spMk id="10" creationId="{A615D382-9723-4797-9E41-1CE6B314264A}"/>
          </ac:spMkLst>
        </pc:spChg>
        <pc:spChg chg="add mod">
          <ac:chgData name="Speizer, Simone A" userId="ae2537f5-f10e-428d-8e29-8dd44328baa2" providerId="ADAL" clId="{06FFBF52-146D-49B9-92C7-87490E84D56D}" dt="2023-01-13T22:59:56.497" v="651" actId="1076"/>
          <ac:spMkLst>
            <pc:docMk/>
            <pc:sldMk cId="4266758138" sldId="350"/>
            <ac:spMk id="13" creationId="{C6DBD933-E65E-4AAB-B5D1-BF2E5FDBF360}"/>
          </ac:spMkLst>
        </pc:spChg>
        <pc:spChg chg="add mod">
          <ac:chgData name="Speizer, Simone A" userId="ae2537f5-f10e-428d-8e29-8dd44328baa2" providerId="ADAL" clId="{06FFBF52-146D-49B9-92C7-87490E84D56D}" dt="2023-01-13T22:58:07.110" v="599" actId="1076"/>
          <ac:spMkLst>
            <pc:docMk/>
            <pc:sldMk cId="4266758138" sldId="350"/>
            <ac:spMk id="14" creationId="{2F894897-9310-4676-809D-8A9A78CE78B6}"/>
          </ac:spMkLst>
        </pc:spChg>
        <pc:spChg chg="add mod">
          <ac:chgData name="Speizer, Simone A" userId="ae2537f5-f10e-428d-8e29-8dd44328baa2" providerId="ADAL" clId="{06FFBF52-146D-49B9-92C7-87490E84D56D}" dt="2023-01-13T22:58:34.109" v="606" actId="1076"/>
          <ac:spMkLst>
            <pc:docMk/>
            <pc:sldMk cId="4266758138" sldId="350"/>
            <ac:spMk id="19" creationId="{D78DA5F7-E1E7-4718-80FA-D18F5C534113}"/>
          </ac:spMkLst>
        </pc:spChg>
        <pc:spChg chg="add mod">
          <ac:chgData name="Speizer, Simone A" userId="ae2537f5-f10e-428d-8e29-8dd44328baa2" providerId="ADAL" clId="{06FFBF52-146D-49B9-92C7-87490E84D56D}" dt="2023-01-13T23:00:00.511" v="655" actId="20577"/>
          <ac:spMkLst>
            <pc:docMk/>
            <pc:sldMk cId="4266758138" sldId="350"/>
            <ac:spMk id="20" creationId="{C49B013A-F8A2-4158-B9FF-20F121EEB654}"/>
          </ac:spMkLst>
        </pc:spChg>
        <pc:spChg chg="add mod">
          <ac:chgData name="Speizer, Simone A" userId="ae2537f5-f10e-428d-8e29-8dd44328baa2" providerId="ADAL" clId="{06FFBF52-146D-49B9-92C7-87490E84D56D}" dt="2023-01-13T23:01:41.681" v="662" actId="14100"/>
          <ac:spMkLst>
            <pc:docMk/>
            <pc:sldMk cId="4266758138" sldId="350"/>
            <ac:spMk id="23" creationId="{1738A9BB-7CAE-427F-A753-A4D18C47FC92}"/>
          </ac:spMkLst>
        </pc:spChg>
        <pc:spChg chg="add mod">
          <ac:chgData name="Speizer, Simone A" userId="ae2537f5-f10e-428d-8e29-8dd44328baa2" providerId="ADAL" clId="{06FFBF52-146D-49B9-92C7-87490E84D56D}" dt="2023-01-13T23:01:50.142" v="671" actId="1076"/>
          <ac:spMkLst>
            <pc:docMk/>
            <pc:sldMk cId="4266758138" sldId="350"/>
            <ac:spMk id="26" creationId="{840DFEB7-02D4-4089-9361-A1FAC4AB1260}"/>
          </ac:spMkLst>
        </pc:spChg>
        <pc:spChg chg="add mod">
          <ac:chgData name="Speizer, Simone A" userId="ae2537f5-f10e-428d-8e29-8dd44328baa2" providerId="ADAL" clId="{06FFBF52-146D-49B9-92C7-87490E84D56D}" dt="2023-01-13T23:02:52.764" v="681" actId="20577"/>
          <ac:spMkLst>
            <pc:docMk/>
            <pc:sldMk cId="4266758138" sldId="350"/>
            <ac:spMk id="29" creationId="{863CD705-4086-4EC6-9C7E-89545A79C924}"/>
          </ac:spMkLst>
        </pc:spChg>
        <pc:spChg chg="add del mod">
          <ac:chgData name="Speizer, Simone A" userId="ae2537f5-f10e-428d-8e29-8dd44328baa2" providerId="ADAL" clId="{06FFBF52-146D-49B9-92C7-87490E84D56D}" dt="2023-01-13T23:05:53.328" v="704" actId="478"/>
          <ac:spMkLst>
            <pc:docMk/>
            <pc:sldMk cId="4266758138" sldId="350"/>
            <ac:spMk id="34" creationId="{76109907-4996-4A7A-B632-671799CC5AD2}"/>
          </ac:spMkLst>
        </pc:spChg>
        <pc:spChg chg="add del mod">
          <ac:chgData name="Speizer, Simone A" userId="ae2537f5-f10e-428d-8e29-8dd44328baa2" providerId="ADAL" clId="{06FFBF52-146D-49B9-92C7-87490E84D56D}" dt="2023-01-13T23:05:28.056" v="701" actId="767"/>
          <ac:spMkLst>
            <pc:docMk/>
            <pc:sldMk cId="4266758138" sldId="350"/>
            <ac:spMk id="35" creationId="{518B8ECC-CEEE-4259-8BBC-FF807A19F0F8}"/>
          </ac:spMkLst>
        </pc:spChg>
        <pc:spChg chg="add mod">
          <ac:chgData name="Speizer, Simone A" userId="ae2537f5-f10e-428d-8e29-8dd44328baa2" providerId="ADAL" clId="{06FFBF52-146D-49B9-92C7-87490E84D56D}" dt="2023-01-13T23:07:01.600" v="725" actId="1076"/>
          <ac:spMkLst>
            <pc:docMk/>
            <pc:sldMk cId="4266758138" sldId="350"/>
            <ac:spMk id="36" creationId="{1D89B550-34DC-49F3-BC76-897408C6C198}"/>
          </ac:spMkLst>
        </pc:spChg>
        <pc:spChg chg="add mod">
          <ac:chgData name="Speizer, Simone A" userId="ae2537f5-f10e-428d-8e29-8dd44328baa2" providerId="ADAL" clId="{06FFBF52-146D-49B9-92C7-87490E84D56D}" dt="2023-01-13T23:07:12.575" v="728" actId="20577"/>
          <ac:spMkLst>
            <pc:docMk/>
            <pc:sldMk cId="4266758138" sldId="350"/>
            <ac:spMk id="37" creationId="{5B8F5997-39F1-472A-9660-3BA4BE816C6C}"/>
          </ac:spMkLst>
        </pc:spChg>
        <pc:spChg chg="add mod">
          <ac:chgData name="Speizer, Simone A" userId="ae2537f5-f10e-428d-8e29-8dd44328baa2" providerId="ADAL" clId="{06FFBF52-146D-49B9-92C7-87490E84D56D}" dt="2023-01-13T23:07:22.842" v="730" actId="1076"/>
          <ac:spMkLst>
            <pc:docMk/>
            <pc:sldMk cId="4266758138" sldId="350"/>
            <ac:spMk id="38" creationId="{1F993FB1-8356-4D6D-824E-3CA91FE787D2}"/>
          </ac:spMkLst>
        </pc:spChg>
        <pc:spChg chg="add mod">
          <ac:chgData name="Speizer, Simone A" userId="ae2537f5-f10e-428d-8e29-8dd44328baa2" providerId="ADAL" clId="{06FFBF52-146D-49B9-92C7-87490E84D56D}" dt="2023-01-13T23:16:34.057" v="764" actId="20577"/>
          <ac:spMkLst>
            <pc:docMk/>
            <pc:sldMk cId="4266758138" sldId="350"/>
            <ac:spMk id="39" creationId="{304D1AF8-3399-49AF-BF5E-AA1C690BF0F9}"/>
          </ac:spMkLst>
        </pc:spChg>
        <pc:spChg chg="add mod">
          <ac:chgData name="Speizer, Simone A" userId="ae2537f5-f10e-428d-8e29-8dd44328baa2" providerId="ADAL" clId="{06FFBF52-146D-49B9-92C7-87490E84D56D}" dt="2023-01-13T23:16:53.690" v="765" actId="20577"/>
          <ac:spMkLst>
            <pc:docMk/>
            <pc:sldMk cId="4266758138" sldId="350"/>
            <ac:spMk id="40" creationId="{546C9292-224A-46AA-8A0F-C276ED2C9F00}"/>
          </ac:spMkLst>
        </pc:spChg>
        <pc:spChg chg="add mod">
          <ac:chgData name="Speizer, Simone A" userId="ae2537f5-f10e-428d-8e29-8dd44328baa2" providerId="ADAL" clId="{06FFBF52-146D-49B9-92C7-87490E84D56D}" dt="2023-01-13T23:08:41.949" v="746" actId="20577"/>
          <ac:spMkLst>
            <pc:docMk/>
            <pc:sldMk cId="4266758138" sldId="350"/>
            <ac:spMk id="41" creationId="{D5464BAD-8E91-4702-959E-40308A3B8704}"/>
          </ac:spMkLst>
        </pc:spChg>
        <pc:spChg chg="add mod">
          <ac:chgData name="Speizer, Simone A" userId="ae2537f5-f10e-428d-8e29-8dd44328baa2" providerId="ADAL" clId="{06FFBF52-146D-49B9-92C7-87490E84D56D}" dt="2023-01-13T23:09:24.485" v="758" actId="20577"/>
          <ac:spMkLst>
            <pc:docMk/>
            <pc:sldMk cId="4266758138" sldId="350"/>
            <ac:spMk id="42" creationId="{64C011ED-5663-4528-9986-B388D88744F0}"/>
          </ac:spMkLst>
        </pc:spChg>
        <pc:spChg chg="add mod">
          <ac:chgData name="Speizer, Simone A" userId="ae2537f5-f10e-428d-8e29-8dd44328baa2" providerId="ADAL" clId="{06FFBF52-146D-49B9-92C7-87490E84D56D}" dt="2023-01-13T23:09:53.026" v="763" actId="1076"/>
          <ac:spMkLst>
            <pc:docMk/>
            <pc:sldMk cId="4266758138" sldId="350"/>
            <ac:spMk id="43" creationId="{EC2B42F4-7841-485E-A41D-55206D67E10E}"/>
          </ac:spMkLst>
        </pc:spChg>
        <pc:picChg chg="add mod modCrop">
          <ac:chgData name="Speizer, Simone A" userId="ae2537f5-f10e-428d-8e29-8dd44328baa2" providerId="ADAL" clId="{06FFBF52-146D-49B9-92C7-87490E84D56D}" dt="2023-01-13T22:56:13.376" v="575" actId="14100"/>
          <ac:picMkLst>
            <pc:docMk/>
            <pc:sldMk cId="4266758138" sldId="350"/>
            <ac:picMk id="7" creationId="{255D2F57-3ECE-430B-8F4D-7E11A97EF921}"/>
          </ac:picMkLst>
        </pc:picChg>
        <pc:picChg chg="del">
          <ac:chgData name="Speizer, Simone A" userId="ae2537f5-f10e-428d-8e29-8dd44328baa2" providerId="ADAL" clId="{06FFBF52-146D-49B9-92C7-87490E84D56D}" dt="2023-01-13T22:50:53.675" v="451" actId="478"/>
          <ac:picMkLst>
            <pc:docMk/>
            <pc:sldMk cId="4266758138" sldId="350"/>
            <ac:picMk id="8" creationId="{E7E66EF7-FA36-44A1-B39A-4C879692A9E4}"/>
          </ac:picMkLst>
        </pc:picChg>
        <pc:picChg chg="del">
          <ac:chgData name="Speizer, Simone A" userId="ae2537f5-f10e-428d-8e29-8dd44328baa2" providerId="ADAL" clId="{06FFBF52-146D-49B9-92C7-87490E84D56D}" dt="2023-01-13T22:50:54.100" v="452" actId="478"/>
          <ac:picMkLst>
            <pc:docMk/>
            <pc:sldMk cId="4266758138" sldId="350"/>
            <ac:picMk id="11" creationId="{A3AC6310-B50A-4E48-A4F9-BB625A80BD9A}"/>
          </ac:picMkLst>
        </pc:picChg>
        <pc:picChg chg="add mod">
          <ac:chgData name="Speizer, Simone A" userId="ae2537f5-f10e-428d-8e29-8dd44328baa2" providerId="ADAL" clId="{06FFBF52-146D-49B9-92C7-87490E84D56D}" dt="2023-01-13T22:58:25.645" v="604" actId="1076"/>
          <ac:picMkLst>
            <pc:docMk/>
            <pc:sldMk cId="4266758138" sldId="350"/>
            <ac:picMk id="12" creationId="{98C95875-C5F0-439A-B735-67E2810D16A5}"/>
          </ac:picMkLst>
        </pc:picChg>
        <pc:picChg chg="add mod">
          <ac:chgData name="Speizer, Simone A" userId="ae2537f5-f10e-428d-8e29-8dd44328baa2" providerId="ADAL" clId="{06FFBF52-146D-49B9-92C7-87490E84D56D}" dt="2023-01-13T22:58:13.508" v="601" actId="14100"/>
          <ac:picMkLst>
            <pc:docMk/>
            <pc:sldMk cId="4266758138" sldId="350"/>
            <ac:picMk id="16" creationId="{096D03A5-A608-464E-9593-567479A4ED6C}"/>
          </ac:picMkLst>
        </pc:picChg>
        <pc:picChg chg="add mod">
          <ac:chgData name="Speizer, Simone A" userId="ae2537f5-f10e-428d-8e29-8dd44328baa2" providerId="ADAL" clId="{06FFBF52-146D-49B9-92C7-87490E84D56D}" dt="2023-01-13T22:58:35.724" v="607" actId="1076"/>
          <ac:picMkLst>
            <pc:docMk/>
            <pc:sldMk cId="4266758138" sldId="350"/>
            <ac:picMk id="18" creationId="{13DFEC36-B04C-4033-8885-E3B4918D8698}"/>
          </ac:picMkLst>
        </pc:picChg>
        <pc:picChg chg="add mod">
          <ac:chgData name="Speizer, Simone A" userId="ae2537f5-f10e-428d-8e29-8dd44328baa2" providerId="ADAL" clId="{06FFBF52-146D-49B9-92C7-87490E84D56D}" dt="2023-01-13T22:59:43.163" v="649" actId="1076"/>
          <ac:picMkLst>
            <pc:docMk/>
            <pc:sldMk cId="4266758138" sldId="350"/>
            <ac:picMk id="22" creationId="{6450AE9A-7E96-479F-9C70-3AD9ACCF73E3}"/>
          </ac:picMkLst>
        </pc:picChg>
        <pc:picChg chg="add mod modCrop">
          <ac:chgData name="Speizer, Simone A" userId="ae2537f5-f10e-428d-8e29-8dd44328baa2" providerId="ADAL" clId="{06FFBF52-146D-49B9-92C7-87490E84D56D}" dt="2023-01-13T23:09:37.289" v="761" actId="1076"/>
          <ac:picMkLst>
            <pc:docMk/>
            <pc:sldMk cId="4266758138" sldId="350"/>
            <ac:picMk id="25" creationId="{63C429DA-8B9A-4B48-B152-26F4082E7D46}"/>
          </ac:picMkLst>
        </pc:picChg>
        <pc:picChg chg="add mod">
          <ac:chgData name="Speizer, Simone A" userId="ae2537f5-f10e-428d-8e29-8dd44328baa2" providerId="ADAL" clId="{06FFBF52-146D-49B9-92C7-87490E84D56D}" dt="2023-01-13T23:02:25.176" v="675" actId="14100"/>
          <ac:picMkLst>
            <pc:docMk/>
            <pc:sldMk cId="4266758138" sldId="350"/>
            <ac:picMk id="28" creationId="{C03B0980-DBBF-4689-9317-6F02DDDCEF63}"/>
          </ac:picMkLst>
        </pc:picChg>
        <pc:picChg chg="add mod">
          <ac:chgData name="Speizer, Simone A" userId="ae2537f5-f10e-428d-8e29-8dd44328baa2" providerId="ADAL" clId="{06FFBF52-146D-49B9-92C7-87490E84D56D}" dt="2023-01-13T23:09:53.026" v="763" actId="1076"/>
          <ac:picMkLst>
            <pc:docMk/>
            <pc:sldMk cId="4266758138" sldId="350"/>
            <ac:picMk id="31" creationId="{145671A8-629E-429E-9BA9-D9705F71D0BF}"/>
          </ac:picMkLst>
        </pc:picChg>
        <pc:cxnChg chg="add del mod">
          <ac:chgData name="Speizer, Simone A" userId="ae2537f5-f10e-428d-8e29-8dd44328baa2" providerId="ADAL" clId="{06FFBF52-146D-49B9-92C7-87490E84D56D}" dt="2023-01-13T23:04:54.236" v="688" actId="478"/>
          <ac:cxnSpMkLst>
            <pc:docMk/>
            <pc:sldMk cId="4266758138" sldId="350"/>
            <ac:cxnSpMk id="33" creationId="{F89838C6-D1F5-425A-B4FC-BBCF808E8DF2}"/>
          </ac:cxnSpMkLst>
        </pc:cxnChg>
      </pc:sldChg>
      <pc:sldChg chg="addSp delSp modSp add del mod">
        <pc:chgData name="Speizer, Simone A" userId="ae2537f5-f10e-428d-8e29-8dd44328baa2" providerId="ADAL" clId="{06FFBF52-146D-49B9-92C7-87490E84D56D}" dt="2023-01-13T23:33:47.728" v="792" actId="47"/>
        <pc:sldMkLst>
          <pc:docMk/>
          <pc:sldMk cId="2403425569" sldId="351"/>
        </pc:sldMkLst>
        <pc:picChg chg="add mod">
          <ac:chgData name="Speizer, Simone A" userId="ae2537f5-f10e-428d-8e29-8dd44328baa2" providerId="ADAL" clId="{06FFBF52-146D-49B9-92C7-87490E84D56D}" dt="2023-01-13T23:29:03.588" v="770" actId="1076"/>
          <ac:picMkLst>
            <pc:docMk/>
            <pc:sldMk cId="2403425569" sldId="351"/>
            <ac:picMk id="6" creationId="{6E94DCFA-D60E-49B8-9065-CD43D3272934}"/>
          </ac:picMkLst>
        </pc:picChg>
        <pc:picChg chg="del">
          <ac:chgData name="Speizer, Simone A" userId="ae2537f5-f10e-428d-8e29-8dd44328baa2" providerId="ADAL" clId="{06FFBF52-146D-49B9-92C7-87490E84D56D}" dt="2023-01-13T23:28:54.484" v="767" actId="478"/>
          <ac:picMkLst>
            <pc:docMk/>
            <pc:sldMk cId="2403425569" sldId="351"/>
            <ac:picMk id="7" creationId="{255D2F57-3ECE-430B-8F4D-7E11A97EF921}"/>
          </ac:picMkLst>
        </pc:picChg>
        <pc:picChg chg="add del mod">
          <ac:chgData name="Speizer, Simone A" userId="ae2537f5-f10e-428d-8e29-8dd44328baa2" providerId="ADAL" clId="{06FFBF52-146D-49B9-92C7-87490E84D56D}" dt="2023-01-13T23:31:11.342" v="783" actId="478"/>
          <ac:picMkLst>
            <pc:docMk/>
            <pc:sldMk cId="2403425569" sldId="351"/>
            <ac:picMk id="9" creationId="{2D056356-2799-46E0-A0AC-C9F490E555D9}"/>
          </ac:picMkLst>
        </pc:picChg>
        <pc:picChg chg="del">
          <ac:chgData name="Speizer, Simone A" userId="ae2537f5-f10e-428d-8e29-8dd44328baa2" providerId="ADAL" clId="{06FFBF52-146D-49B9-92C7-87490E84D56D}" dt="2023-01-13T23:29:51.315" v="771" actId="478"/>
          <ac:picMkLst>
            <pc:docMk/>
            <pc:sldMk cId="2403425569" sldId="351"/>
            <ac:picMk id="12" creationId="{98C95875-C5F0-439A-B735-67E2810D16A5}"/>
          </ac:picMkLst>
        </pc:picChg>
        <pc:picChg chg="add mod">
          <ac:chgData name="Speizer, Simone A" userId="ae2537f5-f10e-428d-8e29-8dd44328baa2" providerId="ADAL" clId="{06FFBF52-146D-49B9-92C7-87490E84D56D}" dt="2023-01-13T23:31:18.791" v="786" actId="1076"/>
          <ac:picMkLst>
            <pc:docMk/>
            <pc:sldMk cId="2403425569" sldId="351"/>
            <ac:picMk id="15" creationId="{02A4BA34-E997-41FD-ACC4-5DBD469E555B}"/>
          </ac:picMkLst>
        </pc:picChg>
        <pc:picChg chg="del">
          <ac:chgData name="Speizer, Simone A" userId="ae2537f5-f10e-428d-8e29-8dd44328baa2" providerId="ADAL" clId="{06FFBF52-146D-49B9-92C7-87490E84D56D}" dt="2023-01-13T23:31:51.498" v="787" actId="478"/>
          <ac:picMkLst>
            <pc:docMk/>
            <pc:sldMk cId="2403425569" sldId="351"/>
            <ac:picMk id="16" creationId="{096D03A5-A608-464E-9593-567479A4ED6C}"/>
          </ac:picMkLst>
        </pc:picChg>
        <pc:picChg chg="add mod">
          <ac:chgData name="Speizer, Simone A" userId="ae2537f5-f10e-428d-8e29-8dd44328baa2" providerId="ADAL" clId="{06FFBF52-146D-49B9-92C7-87490E84D56D}" dt="2023-01-13T23:32:03.205" v="791" actId="1076"/>
          <ac:picMkLst>
            <pc:docMk/>
            <pc:sldMk cId="2403425569" sldId="351"/>
            <ac:picMk id="21" creationId="{E557A573-41CB-43EF-9A86-2265DE19892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BB92A5BF-E0D8-4D9B-B397-5DCE123F6F52}">
      <dgm:prSet phldrT="[Text]"/>
      <dgm:spPr/>
      <dgm:t>
        <a:bodyPr/>
        <a:lstStyle/>
        <a:p>
          <a:r>
            <a:rPr lang="en-US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/>
        </a:p>
      </dgm:t>
    </dgm:pt>
    <dgm:pt modelId="{BCA5DADD-69AC-497C-AE52-5330989AD9FE}">
      <dgm:prSet phldrT="[Text]"/>
      <dgm:spPr/>
      <dgm:t>
        <a:bodyPr/>
        <a:lstStyle/>
        <a:p>
          <a:r>
            <a:rPr lang="en-US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/>
        </a:p>
      </dgm:t>
    </dgm:pt>
    <dgm:pt modelId="{E7C6129B-C8A6-4B5C-8939-4F5FD38AF283}">
      <dgm:prSet phldrT="[Text]"/>
      <dgm:spPr/>
      <dgm:t>
        <a:bodyPr/>
        <a:lstStyle/>
        <a:p>
          <a:r>
            <a:rPr lang="en-US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/>
        </a:p>
      </dgm:t>
    </dgm:pt>
    <dgm:pt modelId="{DB93A04F-C46C-4C1F-B604-89B7994BAC3F}">
      <dgm:prSet phldrT="[Text]"/>
      <dgm:spPr/>
      <dgm:t>
        <a:bodyPr/>
        <a:lstStyle/>
        <a:p>
          <a:r>
            <a:rPr lang="en-US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/>
        </a:p>
      </dgm:t>
    </dgm:pt>
    <dgm:pt modelId="{6924DF88-F251-4228-987F-BE8F80BCE0FB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/>
        </a:p>
      </dgm:t>
    </dgm:pt>
    <dgm:pt modelId="{F0FC7E45-E240-4321-BAD6-E029E746B196}">
      <dgm:prSet phldrT="[Text]"/>
      <dgm:spPr/>
      <dgm:t>
        <a:bodyPr/>
        <a:lstStyle/>
        <a:p>
          <a:r>
            <a:rPr lang="en-US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/>
        </a:p>
      </dgm:t>
    </dgm:pt>
    <dgm:pt modelId="{F5C7F326-C502-4993-9A0E-7F9E7B448D7B}">
      <dgm:prSet phldrT="[Text]"/>
      <dgm:spPr/>
      <dgm:t>
        <a:bodyPr/>
        <a:lstStyle/>
        <a:p>
          <a:r>
            <a:rPr lang="en-US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/>
        </a:p>
      </dgm:t>
    </dgm:pt>
    <dgm:pt modelId="{C7BBF2CD-AF7A-4B12-81AA-93438AC75CE8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/>
        </a:p>
      </dgm:t>
    </dgm:pt>
    <dgm:pt modelId="{7C378511-494F-4891-9C0C-16AABD8C259F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/>
        </a:p>
      </dgm:t>
    </dgm:pt>
    <dgm:pt modelId="{EA20E519-C9A4-4525-B689-2F7600BA06C0}">
      <dgm:prSet phldrT="[Text]"/>
      <dgm:spPr/>
      <dgm:t>
        <a:bodyPr/>
        <a:lstStyle/>
        <a:p>
          <a:r>
            <a:rPr lang="en-US"/>
            <a:t>Food</a:t>
          </a:r>
          <a:endParaRPr lang="en-US" dirty="0"/>
        </a:p>
      </dgm:t>
    </dgm:pt>
    <dgm:pt modelId="{814E22E0-0C7C-4A40-BAF6-08C2B8AE3936}" type="parTrans" cxnId="{2D651757-176E-415A-B6A3-4500C8E40733}">
      <dgm:prSet/>
      <dgm:spPr/>
      <dgm:t>
        <a:bodyPr/>
        <a:lstStyle/>
        <a:p>
          <a:endParaRPr lang="en-US"/>
        </a:p>
      </dgm:t>
    </dgm:pt>
    <dgm:pt modelId="{0F1C7647-C140-4D2D-9E6F-A46B0CB5E86B}" type="sibTrans" cxnId="{2D651757-176E-415A-B6A3-4500C8E40733}">
      <dgm:prSet/>
      <dgm:spPr/>
      <dgm:t>
        <a:bodyPr/>
        <a:lstStyle/>
        <a:p>
          <a:endParaRPr lang="en-US"/>
        </a:p>
      </dgm:t>
    </dgm:pt>
    <dgm:pt modelId="{95F8A389-C8E2-4B29-8FFD-B77442552C89}">
      <dgm:prSet phldrT="[Text]"/>
      <dgm:spPr/>
      <dgm:t>
        <a:bodyPr/>
        <a:lstStyle/>
        <a:p>
          <a:r>
            <a:rPr lang="en-US" dirty="0"/>
            <a:t>Food demand</a:t>
          </a:r>
        </a:p>
      </dgm:t>
    </dgm:pt>
    <dgm:pt modelId="{24667FF4-B9CB-4E69-966C-B130331951F4}" type="sibTrans" cxnId="{1718B0F8-0C92-4968-8B5B-5BD46AC37C59}">
      <dgm:prSet/>
      <dgm:spPr/>
      <dgm:t>
        <a:bodyPr/>
        <a:lstStyle/>
        <a:p>
          <a:endParaRPr lang="en-US"/>
        </a:p>
      </dgm:t>
    </dgm:pt>
    <dgm:pt modelId="{21088385-CAA2-4290-8526-C66021C0207E}" type="parTrans" cxnId="{1718B0F8-0C92-4968-8B5B-5BD46AC37C59}">
      <dgm:prSet/>
      <dgm:spPr/>
      <dgm:t>
        <a:bodyPr/>
        <a:lstStyle/>
        <a:p>
          <a:endParaRPr lang="en-US"/>
        </a:p>
      </dgm:t>
    </dgm:pt>
    <dgm:pt modelId="{89A78AA3-0EAC-4396-814B-6B48FD6A550C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7868E1-94F4-40AB-8416-F813A9DD8893}" type="pres">
      <dgm:prSet presAssocID="{EA20E519-C9A4-4525-B689-2F7600BA06C0}" presName="hierRoot1" presStyleCnt="0">
        <dgm:presLayoutVars>
          <dgm:hierBranch val="init"/>
        </dgm:presLayoutVars>
      </dgm:prSet>
      <dgm:spPr/>
    </dgm:pt>
    <dgm:pt modelId="{018C2A5C-D11B-41EB-809E-B9F141C545C5}" type="pres">
      <dgm:prSet presAssocID="{EA20E519-C9A4-4525-B689-2F7600BA06C0}" presName="rootComposite1" presStyleCnt="0"/>
      <dgm:spPr/>
    </dgm:pt>
    <dgm:pt modelId="{17A11C40-097D-469C-AF28-B1385C0558E4}" type="pres">
      <dgm:prSet presAssocID="{EA20E519-C9A4-4525-B689-2F7600BA06C0}" presName="rootText1" presStyleLbl="node0" presStyleIdx="0" presStyleCnt="1">
        <dgm:presLayoutVars>
          <dgm:chPref val="3"/>
        </dgm:presLayoutVars>
      </dgm:prSet>
      <dgm:spPr/>
    </dgm:pt>
    <dgm:pt modelId="{1A116618-994C-48C1-ACBE-C7EC79DD2001}" type="pres">
      <dgm:prSet presAssocID="{EA20E519-C9A4-4525-B689-2F7600BA06C0}" presName="rootConnector1" presStyleLbl="node1" presStyleIdx="0" presStyleCnt="0"/>
      <dgm:spPr/>
    </dgm:pt>
    <dgm:pt modelId="{50DE490F-BC91-44B3-B7B8-2266B9A9E55D}" type="pres">
      <dgm:prSet presAssocID="{EA20E519-C9A4-4525-B689-2F7600BA06C0}" presName="hierChild2" presStyleCnt="0"/>
      <dgm:spPr/>
    </dgm:pt>
    <dgm:pt modelId="{C8093962-CB8A-42CE-A60F-46D72E9ECA68}" type="pres">
      <dgm:prSet presAssocID="{21088385-CAA2-4290-8526-C66021C0207E}" presName="Name37" presStyleLbl="parChTrans1D2" presStyleIdx="0" presStyleCnt="2"/>
      <dgm:spPr/>
    </dgm:pt>
    <dgm:pt modelId="{70904CB3-6988-49D6-A164-DC0DEEE2A0F1}" type="pres">
      <dgm:prSet presAssocID="{95F8A389-C8E2-4B29-8FFD-B77442552C89}" presName="hierRoot2" presStyleCnt="0">
        <dgm:presLayoutVars>
          <dgm:hierBranch val="init"/>
        </dgm:presLayoutVars>
      </dgm:prSet>
      <dgm:spPr/>
    </dgm:pt>
    <dgm:pt modelId="{ED2C176F-8A05-4DD6-8E6A-254D512515E5}" type="pres">
      <dgm:prSet presAssocID="{95F8A389-C8E2-4B29-8FFD-B77442552C89}" presName="rootComposite" presStyleCnt="0"/>
      <dgm:spPr/>
    </dgm:pt>
    <dgm:pt modelId="{602DB880-D85D-454F-B926-20B616A3654E}" type="pres">
      <dgm:prSet presAssocID="{95F8A389-C8E2-4B29-8FFD-B77442552C89}" presName="rootText" presStyleLbl="node2" presStyleIdx="0" presStyleCnt="2" custLinFactX="-15338" custLinFactNeighborX="-100000" custLinFactNeighborY="226">
        <dgm:presLayoutVars>
          <dgm:chPref val="3"/>
        </dgm:presLayoutVars>
      </dgm:prSet>
      <dgm:spPr/>
    </dgm:pt>
    <dgm:pt modelId="{E6F58E0A-337F-4F85-B5B1-75D46A4207B4}" type="pres">
      <dgm:prSet presAssocID="{95F8A389-C8E2-4B29-8FFD-B77442552C89}" presName="rootConnector" presStyleLbl="node2" presStyleIdx="0" presStyleCnt="2"/>
      <dgm:spPr/>
    </dgm:pt>
    <dgm:pt modelId="{1B65341C-52FD-46F5-8EBF-9E6B5B97732A}" type="pres">
      <dgm:prSet presAssocID="{95F8A389-C8E2-4B29-8FFD-B77442552C89}" presName="hierChild4" presStyleCnt="0"/>
      <dgm:spPr/>
    </dgm:pt>
    <dgm:pt modelId="{61FC2FA3-9D17-4FF9-86CE-B19CB43EABC3}" type="pres">
      <dgm:prSet presAssocID="{95F8A389-C8E2-4B29-8FFD-B77442552C89}" presName="hierChild5" presStyleCnt="0"/>
      <dgm:spPr/>
    </dgm:pt>
    <dgm:pt modelId="{6A040B71-D6D3-4935-A91C-E056DC2384E5}" type="pres">
      <dgm:prSet presAssocID="{4FFDE9F9-ED1B-4E40-8CBA-3BEE892F414A}" presName="Name37" presStyleLbl="parChTrans1D2" presStyleIdx="1" presStyleCnt="2"/>
      <dgm:spPr/>
    </dgm:pt>
    <dgm:pt modelId="{12573016-D0F5-4CBD-B91D-D593D85F6949}" type="pres">
      <dgm:prSet presAssocID="{8D515E1C-F773-400A-AD3F-40BD0F17D80C}" presName="hierRoot2" presStyleCnt="0">
        <dgm:presLayoutVars>
          <dgm:hierBranch val="init"/>
        </dgm:presLayoutVars>
      </dgm:prSet>
      <dgm:spPr/>
    </dgm:pt>
    <dgm:pt modelId="{97FC4EF4-A000-4786-B785-41DA6166055B}" type="pres">
      <dgm:prSet presAssocID="{8D515E1C-F773-400A-AD3F-40BD0F17D80C}" presName="rootComposite" presStyleCnt="0"/>
      <dgm:spPr/>
    </dgm:pt>
    <dgm:pt modelId="{36C70735-BD7B-4932-8772-070E639D2A12}" type="pres">
      <dgm:prSet presAssocID="{8D515E1C-F773-400A-AD3F-40BD0F17D80C}" presName="rootText" presStyleLbl="node2" presStyleIdx="1" presStyleCnt="2">
        <dgm:presLayoutVars>
          <dgm:chPref val="3"/>
        </dgm:presLayoutVars>
      </dgm:prSet>
      <dgm:spPr/>
    </dgm:pt>
    <dgm:pt modelId="{645B7A45-9DEE-4F5E-9A18-95D75D000985}" type="pres">
      <dgm:prSet presAssocID="{8D515E1C-F773-400A-AD3F-40BD0F17D80C}" presName="rootConnector" presStyleLbl="node2" presStyleIdx="1" presStyleCnt="2"/>
      <dgm:spPr/>
    </dgm:pt>
    <dgm:pt modelId="{C631A6F7-3E01-406E-9BA9-839F711A1E4B}" type="pres">
      <dgm:prSet presAssocID="{8D515E1C-F773-400A-AD3F-40BD0F17D80C}" presName="hierChild4" presStyleCnt="0"/>
      <dgm:spPr/>
    </dgm:pt>
    <dgm:pt modelId="{FAE55EB1-A1D4-4E99-BA1F-52B70695CB74}" type="pres">
      <dgm:prSet presAssocID="{9D7912DF-7C3E-4D72-932F-52F1FAFDD54D}" presName="Name37" presStyleLbl="parChTrans1D3" presStyleIdx="0" presStyleCnt="2"/>
      <dgm:spPr/>
    </dgm:pt>
    <dgm:pt modelId="{1C407004-9862-41D5-9ACD-5B24275F57CE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59B1603E-C7F8-4F18-8B2C-D8FC3B956EC0}" type="pres">
      <dgm:prSet presAssocID="{450D4A1D-E910-4F04-BC72-F0D0402525E6}" presName="rootComposite" presStyleCnt="0"/>
      <dgm:spPr/>
    </dgm:pt>
    <dgm:pt modelId="{6D253074-7680-4724-8FD0-413280A21905}" type="pres">
      <dgm:prSet presAssocID="{450D4A1D-E910-4F04-BC72-F0D0402525E6}" presName="rootText" presStyleLbl="node3" presStyleIdx="0" presStyleCnt="2">
        <dgm:presLayoutVars>
          <dgm:chPref val="3"/>
        </dgm:presLayoutVars>
      </dgm:prSet>
      <dgm:spPr/>
    </dgm:pt>
    <dgm:pt modelId="{0B45C687-9256-4B6B-BE43-52CFFAA517C7}" type="pres">
      <dgm:prSet presAssocID="{450D4A1D-E910-4F04-BC72-F0D0402525E6}" presName="rootConnector" presStyleLbl="node3" presStyleIdx="0" presStyleCnt="2"/>
      <dgm:spPr/>
    </dgm:pt>
    <dgm:pt modelId="{48F93DC3-04AE-4BDF-88AD-54270211E829}" type="pres">
      <dgm:prSet presAssocID="{450D4A1D-E910-4F04-BC72-F0D0402525E6}" presName="hierChild4" presStyleCnt="0"/>
      <dgm:spPr/>
    </dgm:pt>
    <dgm:pt modelId="{F63006AB-453B-4091-B756-7225AB5CC74D}" type="pres">
      <dgm:prSet presAssocID="{DA236A6C-50C2-489D-94D6-A8A278A61C1D}" presName="Name37" presStyleLbl="parChTrans1D4" presStyleIdx="0" presStyleCnt="8"/>
      <dgm:spPr/>
    </dgm:pt>
    <dgm:pt modelId="{5C6305B5-011D-437D-AAD7-95CF801D272A}" type="pres">
      <dgm:prSet presAssocID="{BB92A5BF-E0D8-4D9B-B397-5DCE123F6F52}" presName="hierRoot2" presStyleCnt="0">
        <dgm:presLayoutVars>
          <dgm:hierBranch val="init"/>
        </dgm:presLayoutVars>
      </dgm:prSet>
      <dgm:spPr/>
    </dgm:pt>
    <dgm:pt modelId="{56FDAABF-6331-459F-9447-A907F1FAFF7B}" type="pres">
      <dgm:prSet presAssocID="{BB92A5BF-E0D8-4D9B-B397-5DCE123F6F52}" presName="rootComposite" presStyleCnt="0"/>
      <dgm:spPr/>
    </dgm:pt>
    <dgm:pt modelId="{B798C538-4B95-405F-8D60-97D228BE1925}" type="pres">
      <dgm:prSet presAssocID="{BB92A5BF-E0D8-4D9B-B397-5DCE123F6F52}" presName="rootText" presStyleLbl="node4" presStyleIdx="0" presStyleCnt="8">
        <dgm:presLayoutVars>
          <dgm:chPref val="3"/>
        </dgm:presLayoutVars>
      </dgm:prSet>
      <dgm:spPr/>
    </dgm:pt>
    <dgm:pt modelId="{E54E4B88-F653-4F56-B7CE-9833A90D1308}" type="pres">
      <dgm:prSet presAssocID="{BB92A5BF-E0D8-4D9B-B397-5DCE123F6F52}" presName="rootConnector" presStyleLbl="node4" presStyleIdx="0" presStyleCnt="8"/>
      <dgm:spPr/>
    </dgm:pt>
    <dgm:pt modelId="{FD4549C5-D403-453F-9F2C-0BCA33F365F9}" type="pres">
      <dgm:prSet presAssocID="{BB92A5BF-E0D8-4D9B-B397-5DCE123F6F52}" presName="hierChild4" presStyleCnt="0"/>
      <dgm:spPr/>
    </dgm:pt>
    <dgm:pt modelId="{4ED5CA11-0CBE-4D99-9508-B055C3057ED0}" type="pres">
      <dgm:prSet presAssocID="{BB92A5BF-E0D8-4D9B-B397-5DCE123F6F52}" presName="hierChild5" presStyleCnt="0"/>
      <dgm:spPr/>
    </dgm:pt>
    <dgm:pt modelId="{EEB3B1D3-3BCC-445E-A1B5-87D654ADFCBB}" type="pres">
      <dgm:prSet presAssocID="{CC816858-5699-4417-B8FE-C787056E74F2}" presName="Name37" presStyleLbl="parChTrans1D4" presStyleIdx="1" presStyleCnt="8"/>
      <dgm:spPr/>
    </dgm:pt>
    <dgm:pt modelId="{D7883509-4799-45D2-8FD9-615D1A1E9013}" type="pres">
      <dgm:prSet presAssocID="{BCA5DADD-69AC-497C-AE52-5330989AD9FE}" presName="hierRoot2" presStyleCnt="0">
        <dgm:presLayoutVars>
          <dgm:hierBranch val="init"/>
        </dgm:presLayoutVars>
      </dgm:prSet>
      <dgm:spPr/>
    </dgm:pt>
    <dgm:pt modelId="{BD3AEA4A-A15F-4867-A735-3FA6E3295FDB}" type="pres">
      <dgm:prSet presAssocID="{BCA5DADD-69AC-497C-AE52-5330989AD9FE}" presName="rootComposite" presStyleCnt="0"/>
      <dgm:spPr/>
    </dgm:pt>
    <dgm:pt modelId="{DEB12316-70B0-4464-8C51-628F0C7DE880}" type="pres">
      <dgm:prSet presAssocID="{BCA5DADD-69AC-497C-AE52-5330989AD9FE}" presName="rootText" presStyleLbl="node4" presStyleIdx="1" presStyleCnt="8">
        <dgm:presLayoutVars>
          <dgm:chPref val="3"/>
        </dgm:presLayoutVars>
      </dgm:prSet>
      <dgm:spPr/>
    </dgm:pt>
    <dgm:pt modelId="{A9B2E0F5-4193-4485-B0DF-6F5DBC162C87}" type="pres">
      <dgm:prSet presAssocID="{BCA5DADD-69AC-497C-AE52-5330989AD9FE}" presName="rootConnector" presStyleLbl="node4" presStyleIdx="1" presStyleCnt="8"/>
      <dgm:spPr/>
    </dgm:pt>
    <dgm:pt modelId="{6CB5C19A-9EEC-440E-B34B-7C11FB05129A}" type="pres">
      <dgm:prSet presAssocID="{BCA5DADD-69AC-497C-AE52-5330989AD9FE}" presName="hierChild4" presStyleCnt="0"/>
      <dgm:spPr/>
    </dgm:pt>
    <dgm:pt modelId="{42B2CC81-C83B-4C9B-835E-AB7D3DCAD465}" type="pres">
      <dgm:prSet presAssocID="{BCA5DADD-69AC-497C-AE52-5330989AD9FE}" presName="hierChild5" presStyleCnt="0"/>
      <dgm:spPr/>
    </dgm:pt>
    <dgm:pt modelId="{BE95E333-94FB-4F42-970F-EACC18A72317}" type="pres">
      <dgm:prSet presAssocID="{7832B846-43BF-41DC-A184-A8501B4172B1}" presName="Name37" presStyleLbl="parChTrans1D4" presStyleIdx="2" presStyleCnt="8"/>
      <dgm:spPr/>
    </dgm:pt>
    <dgm:pt modelId="{D982AC64-D8FF-45F6-ABD4-E4845F22A747}" type="pres">
      <dgm:prSet presAssocID="{E7C6129B-C8A6-4B5C-8939-4F5FD38AF283}" presName="hierRoot2" presStyleCnt="0">
        <dgm:presLayoutVars>
          <dgm:hierBranch val="init"/>
        </dgm:presLayoutVars>
      </dgm:prSet>
      <dgm:spPr/>
    </dgm:pt>
    <dgm:pt modelId="{E315BC4B-D9DE-4326-851D-FD66A7E0EC26}" type="pres">
      <dgm:prSet presAssocID="{E7C6129B-C8A6-4B5C-8939-4F5FD38AF283}" presName="rootComposite" presStyleCnt="0"/>
      <dgm:spPr/>
    </dgm:pt>
    <dgm:pt modelId="{595BE96B-D793-491D-95BB-1F30C7A7790B}" type="pres">
      <dgm:prSet presAssocID="{E7C6129B-C8A6-4B5C-8939-4F5FD38AF283}" presName="rootText" presStyleLbl="node4" presStyleIdx="2" presStyleCnt="8">
        <dgm:presLayoutVars>
          <dgm:chPref val="3"/>
        </dgm:presLayoutVars>
      </dgm:prSet>
      <dgm:spPr/>
    </dgm:pt>
    <dgm:pt modelId="{EC841A54-DCBB-4893-89FE-C541C76A57E0}" type="pres">
      <dgm:prSet presAssocID="{E7C6129B-C8A6-4B5C-8939-4F5FD38AF283}" presName="rootConnector" presStyleLbl="node4" presStyleIdx="2" presStyleCnt="8"/>
      <dgm:spPr/>
    </dgm:pt>
    <dgm:pt modelId="{D0C4A69D-931B-4FDE-9A87-7FD500F1EABF}" type="pres">
      <dgm:prSet presAssocID="{E7C6129B-C8A6-4B5C-8939-4F5FD38AF283}" presName="hierChild4" presStyleCnt="0"/>
      <dgm:spPr/>
    </dgm:pt>
    <dgm:pt modelId="{24CFEA2D-4848-4791-8CEB-60A72F47D569}" type="pres">
      <dgm:prSet presAssocID="{E7C6129B-C8A6-4B5C-8939-4F5FD38AF283}" presName="hierChild5" presStyleCnt="0"/>
      <dgm:spPr/>
    </dgm:pt>
    <dgm:pt modelId="{C06451CE-DE98-44EF-9AEC-CD88C0AB3AD4}" type="pres">
      <dgm:prSet presAssocID="{2990789E-F81C-4BA4-9B6A-42BFCE8DC366}" presName="Name37" presStyleLbl="parChTrans1D4" presStyleIdx="3" presStyleCnt="8"/>
      <dgm:spPr/>
    </dgm:pt>
    <dgm:pt modelId="{22F12130-3B47-4EE1-84B2-DDBBEDCD3F08}" type="pres">
      <dgm:prSet presAssocID="{DB93A04F-C46C-4C1F-B604-89B7994BAC3F}" presName="hierRoot2" presStyleCnt="0">
        <dgm:presLayoutVars>
          <dgm:hierBranch val="init"/>
        </dgm:presLayoutVars>
      </dgm:prSet>
      <dgm:spPr/>
    </dgm:pt>
    <dgm:pt modelId="{471F8AF0-1526-4BB9-9D24-68E4F6C428C1}" type="pres">
      <dgm:prSet presAssocID="{DB93A04F-C46C-4C1F-B604-89B7994BAC3F}" presName="rootComposite" presStyleCnt="0"/>
      <dgm:spPr/>
    </dgm:pt>
    <dgm:pt modelId="{C0696D45-191B-45DF-B77F-F02B0FD8A1BE}" type="pres">
      <dgm:prSet presAssocID="{DB93A04F-C46C-4C1F-B604-89B7994BAC3F}" presName="rootText" presStyleLbl="node4" presStyleIdx="3" presStyleCnt="8">
        <dgm:presLayoutVars>
          <dgm:chPref val="3"/>
        </dgm:presLayoutVars>
      </dgm:prSet>
      <dgm:spPr/>
    </dgm:pt>
    <dgm:pt modelId="{7D7F34C4-8198-4851-B235-1662B14E49C6}" type="pres">
      <dgm:prSet presAssocID="{DB93A04F-C46C-4C1F-B604-89B7994BAC3F}" presName="rootConnector" presStyleLbl="node4" presStyleIdx="3" presStyleCnt="8"/>
      <dgm:spPr/>
    </dgm:pt>
    <dgm:pt modelId="{52CCF69C-1E42-4F1C-86E2-1E2C2BE0D0C9}" type="pres">
      <dgm:prSet presAssocID="{DB93A04F-C46C-4C1F-B604-89B7994BAC3F}" presName="hierChild4" presStyleCnt="0"/>
      <dgm:spPr/>
    </dgm:pt>
    <dgm:pt modelId="{4E7CB010-18AB-4214-B87D-C10EC45A76D6}" type="pres">
      <dgm:prSet presAssocID="{DB93A04F-C46C-4C1F-B604-89B7994BAC3F}" presName="hierChild5" presStyleCnt="0"/>
      <dgm:spPr/>
    </dgm:pt>
    <dgm:pt modelId="{B996B531-CF0B-4AEF-9C5F-A00E78CC66EA}" type="pres">
      <dgm:prSet presAssocID="{CEEDE971-6DDB-4E96-8853-6B59C716DDA4}" presName="Name37" presStyleLbl="parChTrans1D4" presStyleIdx="4" presStyleCnt="8"/>
      <dgm:spPr/>
    </dgm:pt>
    <dgm:pt modelId="{4A591A07-B1A3-482A-A648-33D9A2513059}" type="pres">
      <dgm:prSet presAssocID="{6924DF88-F251-4228-987F-BE8F80BCE0FB}" presName="hierRoot2" presStyleCnt="0">
        <dgm:presLayoutVars>
          <dgm:hierBranch val="init"/>
        </dgm:presLayoutVars>
      </dgm:prSet>
      <dgm:spPr/>
    </dgm:pt>
    <dgm:pt modelId="{7BB56E06-8138-477B-8C3A-B0342B8D5718}" type="pres">
      <dgm:prSet presAssocID="{6924DF88-F251-4228-987F-BE8F80BCE0FB}" presName="rootComposite" presStyleCnt="0"/>
      <dgm:spPr/>
    </dgm:pt>
    <dgm:pt modelId="{A8E86080-9D98-4EC0-B933-70D979E8F50D}" type="pres">
      <dgm:prSet presAssocID="{6924DF88-F251-4228-987F-BE8F80BCE0FB}" presName="rootText" presStyleLbl="node4" presStyleIdx="4" presStyleCnt="8">
        <dgm:presLayoutVars>
          <dgm:chPref val="3"/>
        </dgm:presLayoutVars>
      </dgm:prSet>
      <dgm:spPr/>
    </dgm:pt>
    <dgm:pt modelId="{B15DC86F-A6CC-474F-9BF1-8F822F933CB7}" type="pres">
      <dgm:prSet presAssocID="{6924DF88-F251-4228-987F-BE8F80BCE0FB}" presName="rootConnector" presStyleLbl="node4" presStyleIdx="4" presStyleCnt="8"/>
      <dgm:spPr/>
    </dgm:pt>
    <dgm:pt modelId="{A3321759-8CDA-4C0B-9A8C-9E7F8F782A7C}" type="pres">
      <dgm:prSet presAssocID="{6924DF88-F251-4228-987F-BE8F80BCE0FB}" presName="hierChild4" presStyleCnt="0"/>
      <dgm:spPr/>
    </dgm:pt>
    <dgm:pt modelId="{20C8E036-51B7-4360-AD65-2080B6F820FC}" type="pres">
      <dgm:prSet presAssocID="{6924DF88-F251-4228-987F-BE8F80BCE0FB}" presName="hierChild5" presStyleCnt="0"/>
      <dgm:spPr/>
    </dgm:pt>
    <dgm:pt modelId="{BD23BB55-CFBD-4792-AE6E-427331F17A14}" type="pres">
      <dgm:prSet presAssocID="{DDDB45CC-8003-404B-966D-35720FE68CFE}" presName="Name37" presStyleLbl="parChTrans1D4" presStyleIdx="5" presStyleCnt="8"/>
      <dgm:spPr/>
    </dgm:pt>
    <dgm:pt modelId="{3FD525CB-BCAF-4F81-BA99-799A8B223FFA}" type="pres">
      <dgm:prSet presAssocID="{F0FC7E45-E240-4321-BAD6-E029E746B196}" presName="hierRoot2" presStyleCnt="0">
        <dgm:presLayoutVars>
          <dgm:hierBranch val="init"/>
        </dgm:presLayoutVars>
      </dgm:prSet>
      <dgm:spPr/>
    </dgm:pt>
    <dgm:pt modelId="{BB2BD9E6-CD0B-4A98-BC8E-17BFBDAA7467}" type="pres">
      <dgm:prSet presAssocID="{F0FC7E45-E240-4321-BAD6-E029E746B196}" presName="rootComposite" presStyleCnt="0"/>
      <dgm:spPr/>
    </dgm:pt>
    <dgm:pt modelId="{6A9F0E94-C841-4B36-8439-CDA3E1F7E93E}" type="pres">
      <dgm:prSet presAssocID="{F0FC7E45-E240-4321-BAD6-E029E746B196}" presName="rootText" presStyleLbl="node4" presStyleIdx="5" presStyleCnt="8">
        <dgm:presLayoutVars>
          <dgm:chPref val="3"/>
        </dgm:presLayoutVars>
      </dgm:prSet>
      <dgm:spPr/>
    </dgm:pt>
    <dgm:pt modelId="{DCB4BBCC-DF06-4C5A-9792-0A62C797FB78}" type="pres">
      <dgm:prSet presAssocID="{F0FC7E45-E240-4321-BAD6-E029E746B196}" presName="rootConnector" presStyleLbl="node4" presStyleIdx="5" presStyleCnt="8"/>
      <dgm:spPr/>
    </dgm:pt>
    <dgm:pt modelId="{AF10F8D8-5951-4C92-B0FB-6599FB3444DA}" type="pres">
      <dgm:prSet presAssocID="{F0FC7E45-E240-4321-BAD6-E029E746B196}" presName="hierChild4" presStyleCnt="0"/>
      <dgm:spPr/>
    </dgm:pt>
    <dgm:pt modelId="{15251FDE-9093-4BD5-83C4-089B7B3766A6}" type="pres">
      <dgm:prSet presAssocID="{F0FC7E45-E240-4321-BAD6-E029E746B196}" presName="hierChild5" presStyleCnt="0"/>
      <dgm:spPr/>
    </dgm:pt>
    <dgm:pt modelId="{5445719C-9CEF-4E2B-9841-85050808FCA6}" type="pres">
      <dgm:prSet presAssocID="{216C1FC6-80DA-4B90-8DAF-59F9D2A017B8}" presName="Name37" presStyleLbl="parChTrans1D4" presStyleIdx="6" presStyleCnt="8"/>
      <dgm:spPr/>
    </dgm:pt>
    <dgm:pt modelId="{B67D04C9-9EBC-4BFB-9944-FB50DCC06526}" type="pres">
      <dgm:prSet presAssocID="{F5C7F326-C502-4993-9A0E-7F9E7B448D7B}" presName="hierRoot2" presStyleCnt="0">
        <dgm:presLayoutVars>
          <dgm:hierBranch val="init"/>
        </dgm:presLayoutVars>
      </dgm:prSet>
      <dgm:spPr/>
    </dgm:pt>
    <dgm:pt modelId="{FEAA1035-64E3-4832-8E4D-F5B364CE8FD7}" type="pres">
      <dgm:prSet presAssocID="{F5C7F326-C502-4993-9A0E-7F9E7B448D7B}" presName="rootComposite" presStyleCnt="0"/>
      <dgm:spPr/>
    </dgm:pt>
    <dgm:pt modelId="{266CBBA0-B095-4123-B193-C7378E978209}" type="pres">
      <dgm:prSet presAssocID="{F5C7F326-C502-4993-9A0E-7F9E7B448D7B}" presName="rootText" presStyleLbl="node4" presStyleIdx="6" presStyleCnt="8">
        <dgm:presLayoutVars>
          <dgm:chPref val="3"/>
        </dgm:presLayoutVars>
      </dgm:prSet>
      <dgm:spPr/>
    </dgm:pt>
    <dgm:pt modelId="{A4C94632-FABA-4EC9-8193-B95D2574C27E}" type="pres">
      <dgm:prSet presAssocID="{F5C7F326-C502-4993-9A0E-7F9E7B448D7B}" presName="rootConnector" presStyleLbl="node4" presStyleIdx="6" presStyleCnt="8"/>
      <dgm:spPr/>
    </dgm:pt>
    <dgm:pt modelId="{A401B7C9-7CCE-4352-8BE9-2B560C043106}" type="pres">
      <dgm:prSet presAssocID="{F5C7F326-C502-4993-9A0E-7F9E7B448D7B}" presName="hierChild4" presStyleCnt="0"/>
      <dgm:spPr/>
    </dgm:pt>
    <dgm:pt modelId="{67602078-F8BA-4F71-B6E0-BEA715BFB3E2}" type="pres">
      <dgm:prSet presAssocID="{F5C7F326-C502-4993-9A0E-7F9E7B448D7B}" presName="hierChild5" presStyleCnt="0"/>
      <dgm:spPr/>
    </dgm:pt>
    <dgm:pt modelId="{85B26C5C-FB6B-4F68-ADF8-C700E6222ABD}" type="pres">
      <dgm:prSet presAssocID="{2BDCE72F-4710-4EAE-8797-A8E326A442E8}" presName="Name37" presStyleLbl="parChTrans1D4" presStyleIdx="7" presStyleCnt="8"/>
      <dgm:spPr/>
    </dgm:pt>
    <dgm:pt modelId="{65EC213F-4B21-49BB-A346-BEE38067C0F3}" type="pres">
      <dgm:prSet presAssocID="{7C378511-494F-4891-9C0C-16AABD8C259F}" presName="hierRoot2" presStyleCnt="0">
        <dgm:presLayoutVars>
          <dgm:hierBranch val="init"/>
        </dgm:presLayoutVars>
      </dgm:prSet>
      <dgm:spPr/>
    </dgm:pt>
    <dgm:pt modelId="{E9CD9507-9209-433D-AEC6-E8533489AF10}" type="pres">
      <dgm:prSet presAssocID="{7C378511-494F-4891-9C0C-16AABD8C259F}" presName="rootComposite" presStyleCnt="0"/>
      <dgm:spPr/>
    </dgm:pt>
    <dgm:pt modelId="{42182C32-5713-48AB-A0AA-46688702153A}" type="pres">
      <dgm:prSet presAssocID="{7C378511-494F-4891-9C0C-16AABD8C259F}" presName="rootText" presStyleLbl="node4" presStyleIdx="7" presStyleCnt="8">
        <dgm:presLayoutVars>
          <dgm:chPref val="3"/>
        </dgm:presLayoutVars>
      </dgm:prSet>
      <dgm:spPr/>
    </dgm:pt>
    <dgm:pt modelId="{75B91C36-CA3E-4638-ADB2-51BB92CE481F}" type="pres">
      <dgm:prSet presAssocID="{7C378511-494F-4891-9C0C-16AABD8C259F}" presName="rootConnector" presStyleLbl="node4" presStyleIdx="7" presStyleCnt="8"/>
      <dgm:spPr/>
    </dgm:pt>
    <dgm:pt modelId="{4835AC40-BBAE-45B3-9F95-93794702D4D3}" type="pres">
      <dgm:prSet presAssocID="{7C378511-494F-4891-9C0C-16AABD8C259F}" presName="hierChild4" presStyleCnt="0"/>
      <dgm:spPr/>
    </dgm:pt>
    <dgm:pt modelId="{60854438-3E6D-44C8-B147-CE0621F3AAD9}" type="pres">
      <dgm:prSet presAssocID="{7C378511-494F-4891-9C0C-16AABD8C259F}" presName="hierChild5" presStyleCnt="0"/>
      <dgm:spPr/>
    </dgm:pt>
    <dgm:pt modelId="{BEFBC23B-85F4-4357-91E1-4DFC7F83E489}" type="pres">
      <dgm:prSet presAssocID="{450D4A1D-E910-4F04-BC72-F0D0402525E6}" presName="hierChild5" presStyleCnt="0"/>
      <dgm:spPr/>
    </dgm:pt>
    <dgm:pt modelId="{C79036B8-CDB0-4FA3-873E-76240533CA56}" type="pres">
      <dgm:prSet presAssocID="{8CF92041-6A57-4D02-9264-E4882B91B545}" presName="Name37" presStyleLbl="parChTrans1D3" presStyleIdx="1" presStyleCnt="2"/>
      <dgm:spPr/>
    </dgm:pt>
    <dgm:pt modelId="{2D083CAD-E470-48E1-BCD0-5956827E7D95}" type="pres">
      <dgm:prSet presAssocID="{C7BBF2CD-AF7A-4B12-81AA-93438AC75CE8}" presName="hierRoot2" presStyleCnt="0">
        <dgm:presLayoutVars>
          <dgm:hierBranch val="init"/>
        </dgm:presLayoutVars>
      </dgm:prSet>
      <dgm:spPr/>
    </dgm:pt>
    <dgm:pt modelId="{2CFDE80D-7A57-4FEE-9FC8-1FAB16645A2A}" type="pres">
      <dgm:prSet presAssocID="{C7BBF2CD-AF7A-4B12-81AA-93438AC75CE8}" presName="rootComposite" presStyleCnt="0"/>
      <dgm:spPr/>
    </dgm:pt>
    <dgm:pt modelId="{7B7CDC4E-47BB-42A7-934F-95E397B906DA}" type="pres">
      <dgm:prSet presAssocID="{C7BBF2CD-AF7A-4B12-81AA-93438AC75CE8}" presName="rootText" presStyleLbl="node3" presStyleIdx="1" presStyleCnt="2">
        <dgm:presLayoutVars>
          <dgm:chPref val="3"/>
        </dgm:presLayoutVars>
      </dgm:prSet>
      <dgm:spPr/>
    </dgm:pt>
    <dgm:pt modelId="{F9833E17-2D80-4658-A56B-7C6EC8A2AF59}" type="pres">
      <dgm:prSet presAssocID="{C7BBF2CD-AF7A-4B12-81AA-93438AC75CE8}" presName="rootConnector" presStyleLbl="node3" presStyleIdx="1" presStyleCnt="2"/>
      <dgm:spPr/>
    </dgm:pt>
    <dgm:pt modelId="{F23CAEA2-EAB3-4D4C-AB79-6013DC35DE17}" type="pres">
      <dgm:prSet presAssocID="{C7BBF2CD-AF7A-4B12-81AA-93438AC75CE8}" presName="hierChild4" presStyleCnt="0"/>
      <dgm:spPr/>
    </dgm:pt>
    <dgm:pt modelId="{4002AB1A-0BC0-4CCB-B57F-565D33101FDE}" type="pres">
      <dgm:prSet presAssocID="{C7BBF2CD-AF7A-4B12-81AA-93438AC75CE8}" presName="hierChild5" presStyleCnt="0"/>
      <dgm:spPr/>
    </dgm:pt>
    <dgm:pt modelId="{11E75FF1-E4EB-4C76-8AA8-E9780750F55E}" type="pres">
      <dgm:prSet presAssocID="{8D515E1C-F773-400A-AD3F-40BD0F17D80C}" presName="hierChild5" presStyleCnt="0"/>
      <dgm:spPr/>
    </dgm:pt>
    <dgm:pt modelId="{2D19AF25-99D0-45FB-8ED6-BE364DF74C3F}" type="pres">
      <dgm:prSet presAssocID="{EA20E519-C9A4-4525-B689-2F7600BA06C0}" presName="hierChild3" presStyleCnt="0"/>
      <dgm:spPr/>
    </dgm:pt>
  </dgm:ptLst>
  <dgm:cxnLst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6E5A3205-F7DA-44C3-A2BC-EEC5276CF7A6}" type="presOf" srcId="{F0FC7E45-E240-4321-BAD6-E029E746B196}" destId="{6A9F0E94-C841-4B36-8439-CDA3E1F7E93E}" srcOrd="0" destOrd="0" presId="urn:microsoft.com/office/officeart/2005/8/layout/orgChart1"/>
    <dgm:cxn modelId="{6F898507-1A1C-44C2-BFF7-18467C519AD4}" type="presOf" srcId="{F5C7F326-C502-4993-9A0E-7F9E7B448D7B}" destId="{A4C94632-FABA-4EC9-8193-B95D2574C27E}" srcOrd="1" destOrd="0" presId="urn:microsoft.com/office/officeart/2005/8/layout/orgChart1"/>
    <dgm:cxn modelId="{4D767908-EBB6-4467-ADEE-B89C74674759}" type="presOf" srcId="{CEEDE971-6DDB-4E96-8853-6B59C716DDA4}" destId="{B996B531-CF0B-4AEF-9C5F-A00E78CC66EA}" srcOrd="0" destOrd="0" presId="urn:microsoft.com/office/officeart/2005/8/layout/orgChart1"/>
    <dgm:cxn modelId="{51F61309-19C0-405E-A464-8773A5ADFB97}" type="presOf" srcId="{7C378511-494F-4891-9C0C-16AABD8C259F}" destId="{75B91C36-CA3E-4638-ADB2-51BB92CE481F}" srcOrd="1" destOrd="0" presId="urn:microsoft.com/office/officeart/2005/8/layout/orgChart1"/>
    <dgm:cxn modelId="{3BB8D50A-429E-4C75-A783-359EE20BF540}" type="presOf" srcId="{DA236A6C-50C2-489D-94D6-A8A278A61C1D}" destId="{F63006AB-453B-4091-B756-7225AB5CC74D}" srcOrd="0" destOrd="0" presId="urn:microsoft.com/office/officeart/2005/8/layout/orgChart1"/>
    <dgm:cxn modelId="{EA478A12-EE27-4432-9A4E-23F303F7AB9C}" type="presOf" srcId="{BB92A5BF-E0D8-4D9B-B397-5DCE123F6F52}" destId="{B798C538-4B95-405F-8D60-97D228BE1925}" srcOrd="0" destOrd="0" presId="urn:microsoft.com/office/officeart/2005/8/layout/orgChart1"/>
    <dgm:cxn modelId="{7FB02A24-8F91-468A-867F-A07BE2C9BB78}" type="presOf" srcId="{DDDB45CC-8003-404B-966D-35720FE68CFE}" destId="{BD23BB55-CFBD-4792-AE6E-427331F17A14}" srcOrd="0" destOrd="0" presId="urn:microsoft.com/office/officeart/2005/8/layout/orgChart1"/>
    <dgm:cxn modelId="{CE108C25-5034-40B7-B2AE-9FD0A45DEE16}" type="presOf" srcId="{8CF92041-6A57-4D02-9264-E4882B91B545}" destId="{C79036B8-CDB0-4FA3-873E-76240533CA56}" srcOrd="0" destOrd="0" presId="urn:microsoft.com/office/officeart/2005/8/layout/orgChart1"/>
    <dgm:cxn modelId="{B7B49A2B-9C2C-4E9F-931E-827511F1637B}" srcId="{EA20E519-C9A4-4525-B689-2F7600BA06C0}" destId="{8D515E1C-F773-400A-AD3F-40BD0F17D80C}" srcOrd="1" destOrd="0" parTransId="{4FFDE9F9-ED1B-4E40-8CBA-3BEE892F414A}" sibTransId="{02882951-2E97-4483-9598-F10E17AC314E}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3615BE32-5BE0-4007-A4D7-5255954BA259}" type="presOf" srcId="{95F8A389-C8E2-4B29-8FFD-B77442552C89}" destId="{E6F58E0A-337F-4F85-B5B1-75D46A4207B4}" srcOrd="1" destOrd="0" presId="urn:microsoft.com/office/officeart/2005/8/layout/orgChart1"/>
    <dgm:cxn modelId="{3FDAA135-5D8E-4A17-AB26-A1842E7F07DD}" type="presOf" srcId="{DB93A04F-C46C-4C1F-B604-89B7994BAC3F}" destId="{C0696D45-191B-45DF-B77F-F02B0FD8A1BE}" srcOrd="0" destOrd="0" presId="urn:microsoft.com/office/officeart/2005/8/layout/orgChart1"/>
    <dgm:cxn modelId="{129D3D3C-B8EF-483A-A363-0565CF0053A5}" type="presOf" srcId="{A2883D30-6B20-4004-8DD7-C9837619A8AE}" destId="{89A78AA3-0EAC-4396-814B-6B48FD6A550C}" srcOrd="0" destOrd="0" presId="urn:microsoft.com/office/officeart/2005/8/layout/orgChart1"/>
    <dgm:cxn modelId="{E5BDA83C-1A3F-4CCC-94A1-411EDE235A72}" type="presOf" srcId="{95F8A389-C8E2-4B29-8FFD-B77442552C89}" destId="{602DB880-D85D-454F-B926-20B616A3654E}" srcOrd="0" destOrd="0" presId="urn:microsoft.com/office/officeart/2005/8/layout/orgChart1"/>
    <dgm:cxn modelId="{F523193F-C772-4AB3-88CF-95AF7CE24546}" type="presOf" srcId="{F5C7F326-C502-4993-9A0E-7F9E7B448D7B}" destId="{266CBBA0-B095-4123-B193-C7378E978209}" srcOrd="0" destOrd="0" presId="urn:microsoft.com/office/officeart/2005/8/layout/orgChart1"/>
    <dgm:cxn modelId="{C5661A64-29C9-4AA5-9D8D-7F6269AE20AF}" type="presOf" srcId="{E7C6129B-C8A6-4B5C-8939-4F5FD38AF283}" destId="{EC841A54-DCBB-4893-89FE-C541C76A57E0}" srcOrd="1" destOrd="0" presId="urn:microsoft.com/office/officeart/2005/8/layout/orgChart1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D616FD45-1E0B-4010-B2CD-474237B5D21A}" type="presOf" srcId="{E7C6129B-C8A6-4B5C-8939-4F5FD38AF283}" destId="{595BE96B-D793-491D-95BB-1F30C7A7790B}" srcOrd="0" destOrd="0" presId="urn:microsoft.com/office/officeart/2005/8/layout/orgChart1"/>
    <dgm:cxn modelId="{EE317C6B-127D-4AA7-9AA5-42BA0B1BF9BA}" type="presOf" srcId="{BB92A5BF-E0D8-4D9B-B397-5DCE123F6F52}" destId="{E54E4B88-F653-4F56-B7CE-9833A90D1308}" srcOrd="1" destOrd="0" presId="urn:microsoft.com/office/officeart/2005/8/layout/orgChart1"/>
    <dgm:cxn modelId="{3328E971-B208-4E24-8E66-17AD3434ED0F}" type="presOf" srcId="{216C1FC6-80DA-4B90-8DAF-59F9D2A017B8}" destId="{5445719C-9CEF-4E2B-9841-85050808FCA6}" srcOrd="0" destOrd="0" presId="urn:microsoft.com/office/officeart/2005/8/layout/orgChart1"/>
    <dgm:cxn modelId="{2D651757-176E-415A-B6A3-4500C8E40733}" srcId="{A2883D30-6B20-4004-8DD7-C9837619A8AE}" destId="{EA20E519-C9A4-4525-B689-2F7600BA06C0}" srcOrd="0" destOrd="0" parTransId="{814E22E0-0C7C-4A40-BAF6-08C2B8AE3936}" sibTransId="{0F1C7647-C140-4D2D-9E6F-A46B0CB5E86B}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E236F27C-4C14-4024-A36D-BEFA466C4B29}" type="presOf" srcId="{BCA5DADD-69AC-497C-AE52-5330989AD9FE}" destId="{DEB12316-70B0-4464-8C51-628F0C7DE880}" srcOrd="0" destOrd="0" presId="urn:microsoft.com/office/officeart/2005/8/layout/orgChart1"/>
    <dgm:cxn modelId="{8355947D-CFAD-4282-B5A6-DAE4FF020950}" type="presOf" srcId="{2990789E-F81C-4BA4-9B6A-42BFCE8DC366}" destId="{C06451CE-DE98-44EF-9AEC-CD88C0AB3AD4}" srcOrd="0" destOrd="0" presId="urn:microsoft.com/office/officeart/2005/8/layout/orgChart1"/>
    <dgm:cxn modelId="{BD1CDA7E-6A28-4060-8E7F-0AC0B610549A}" type="presOf" srcId="{6924DF88-F251-4228-987F-BE8F80BCE0FB}" destId="{B15DC86F-A6CC-474F-9BF1-8F822F933CB7}" srcOrd="1" destOrd="0" presId="urn:microsoft.com/office/officeart/2005/8/layout/orgChart1"/>
    <dgm:cxn modelId="{C1B2C581-60C1-450D-A499-2A81C9F780AF}" type="presOf" srcId="{6924DF88-F251-4228-987F-BE8F80BCE0FB}" destId="{A8E86080-9D98-4EC0-B933-70D979E8F50D}" srcOrd="0" destOrd="0" presId="urn:microsoft.com/office/officeart/2005/8/layout/orgChart1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6299FC93-1AD5-4C64-86A7-EC2FB2F9ECF9}" type="presOf" srcId="{7C378511-494F-4891-9C0C-16AABD8C259F}" destId="{42182C32-5713-48AB-A0AA-46688702153A}" srcOrd="0" destOrd="0" presId="urn:microsoft.com/office/officeart/2005/8/layout/orgChart1"/>
    <dgm:cxn modelId="{F8A3C297-4CA6-4575-9230-315C10F11C61}" type="presOf" srcId="{CC816858-5699-4417-B8FE-C787056E74F2}" destId="{EEB3B1D3-3BCC-445E-A1B5-87D654ADFCBB}" srcOrd="0" destOrd="0" presId="urn:microsoft.com/office/officeart/2005/8/layout/orgChart1"/>
    <dgm:cxn modelId="{A75F07A1-A562-4195-8F74-26FF0F71525C}" type="presOf" srcId="{C7BBF2CD-AF7A-4B12-81AA-93438AC75CE8}" destId="{7B7CDC4E-47BB-42A7-934F-95E397B906DA}" srcOrd="0" destOrd="0" presId="urn:microsoft.com/office/officeart/2005/8/layout/orgChart1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2EFF4BAD-A00C-4B35-BE3B-58D79F3F2EFD}" type="presOf" srcId="{21088385-CAA2-4290-8526-C66021C0207E}" destId="{C8093962-CB8A-42CE-A60F-46D72E9ECA68}" srcOrd="0" destOrd="0" presId="urn:microsoft.com/office/officeart/2005/8/layout/orgChart1"/>
    <dgm:cxn modelId="{B075B1AF-1D41-44DA-BDAA-F60E3F09E988}" type="presOf" srcId="{2BDCE72F-4710-4EAE-8797-A8E326A442E8}" destId="{85B26C5C-FB6B-4F68-ADF8-C700E6222ABD}" srcOrd="0" destOrd="0" presId="urn:microsoft.com/office/officeart/2005/8/layout/orgChart1"/>
    <dgm:cxn modelId="{EC933DB4-4843-4D83-B67B-801672FBB9A7}" type="presOf" srcId="{7832B846-43BF-41DC-A184-A8501B4172B1}" destId="{BE95E333-94FB-4F42-970F-EACC18A72317}" srcOrd="0" destOrd="0" presId="urn:microsoft.com/office/officeart/2005/8/layout/orgChart1"/>
    <dgm:cxn modelId="{92B2DEB4-5BC3-4423-9AD0-C30270431048}" type="presOf" srcId="{450D4A1D-E910-4F04-BC72-F0D0402525E6}" destId="{0B45C687-9256-4B6B-BE43-52CFFAA517C7}" srcOrd="1" destOrd="0" presId="urn:microsoft.com/office/officeart/2005/8/layout/orgChart1"/>
    <dgm:cxn modelId="{7BDEE2BA-71EC-42DB-AF43-60C95778CF09}" type="presOf" srcId="{EA20E519-C9A4-4525-B689-2F7600BA06C0}" destId="{1A116618-994C-48C1-ACBE-C7EC79DD2001}" srcOrd="1" destOrd="0" presId="urn:microsoft.com/office/officeart/2005/8/layout/orgChart1"/>
    <dgm:cxn modelId="{644723BB-C4E9-44AB-9F1D-74CDDDF04C99}" type="presOf" srcId="{8D515E1C-F773-400A-AD3F-40BD0F17D80C}" destId="{36C70735-BD7B-4932-8772-070E639D2A12}" srcOrd="0" destOrd="0" presId="urn:microsoft.com/office/officeart/2005/8/layout/orgChart1"/>
    <dgm:cxn modelId="{82F813BD-7EC7-4C4A-8830-53A2B050E857}" type="presOf" srcId="{8D515E1C-F773-400A-AD3F-40BD0F17D80C}" destId="{645B7A45-9DEE-4F5E-9A18-95D75D000985}" srcOrd="1" destOrd="0" presId="urn:microsoft.com/office/officeart/2005/8/layout/orgChart1"/>
    <dgm:cxn modelId="{7F352BBD-EB54-449F-8FAC-74AC18907BE0}" type="presOf" srcId="{450D4A1D-E910-4F04-BC72-F0D0402525E6}" destId="{6D253074-7680-4724-8FD0-413280A21905}" srcOrd="0" destOrd="0" presId="urn:microsoft.com/office/officeart/2005/8/layout/orgChart1"/>
    <dgm:cxn modelId="{D7585CBD-13A7-4F6E-9EE5-8D7BCE1E3380}" type="presOf" srcId="{BCA5DADD-69AC-497C-AE52-5330989AD9FE}" destId="{A9B2E0F5-4193-4485-B0DF-6F5DBC162C87}" srcOrd="1" destOrd="0" presId="urn:microsoft.com/office/officeart/2005/8/layout/orgChart1"/>
    <dgm:cxn modelId="{13786BBF-7D20-40F9-B9B8-7DB76980FAFE}" srcId="{450D4A1D-E910-4F04-BC72-F0D0402525E6}" destId="{F0FC7E45-E240-4321-BAD6-E029E746B196}" srcOrd="5" destOrd="0" parTransId="{DDDB45CC-8003-404B-966D-35720FE68CFE}" sibTransId="{7B710EBB-FCAB-452F-A081-CBB050229510}"/>
    <dgm:cxn modelId="{A94816CD-6E19-4594-94C8-9652F942DBAD}" type="presOf" srcId="{EA20E519-C9A4-4525-B689-2F7600BA06C0}" destId="{17A11C40-097D-469C-AF28-B1385C0558E4}" srcOrd="0" destOrd="0" presId="urn:microsoft.com/office/officeart/2005/8/layout/orgChart1"/>
    <dgm:cxn modelId="{31C7B6D8-5432-4431-B693-41A22D6F719B}" type="presOf" srcId="{F0FC7E45-E240-4321-BAD6-E029E746B196}" destId="{DCB4BBCC-DF06-4C5A-9792-0A62C797FB78}" srcOrd="1" destOrd="0" presId="urn:microsoft.com/office/officeart/2005/8/layout/orgChart1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93687CEB-3A01-4696-B8C3-FF4259EDE2C3}" type="presOf" srcId="{C7BBF2CD-AF7A-4B12-81AA-93438AC75CE8}" destId="{F9833E17-2D80-4658-A56B-7C6EC8A2AF59}" srcOrd="1" destOrd="0" presId="urn:microsoft.com/office/officeart/2005/8/layout/orgChart1"/>
    <dgm:cxn modelId="{360163F2-3909-47AB-A4E4-C44F9FAFDB33}" type="presOf" srcId="{9D7912DF-7C3E-4D72-932F-52F1FAFDD54D}" destId="{FAE55EB1-A1D4-4E99-BA1F-52B70695CB74}" srcOrd="0" destOrd="0" presId="urn:microsoft.com/office/officeart/2005/8/layout/orgChart1"/>
    <dgm:cxn modelId="{1718B0F8-0C92-4968-8B5B-5BD46AC37C59}" srcId="{EA20E519-C9A4-4525-B689-2F7600BA06C0}" destId="{95F8A389-C8E2-4B29-8FFD-B77442552C89}" srcOrd="0" destOrd="0" parTransId="{21088385-CAA2-4290-8526-C66021C0207E}" sibTransId="{24667FF4-B9CB-4E69-966C-B130331951F4}"/>
    <dgm:cxn modelId="{5C9914FB-A52C-4A65-9D79-E50F7785D8DA}" type="presOf" srcId="{4FFDE9F9-ED1B-4E40-8CBA-3BEE892F414A}" destId="{6A040B71-D6D3-4935-A91C-E056DC2384E5}" srcOrd="0" destOrd="0" presId="urn:microsoft.com/office/officeart/2005/8/layout/orgChart1"/>
    <dgm:cxn modelId="{DEDDF4FF-D155-45CE-94E2-238ADBAD3A17}" type="presOf" srcId="{DB93A04F-C46C-4C1F-B604-89B7994BAC3F}" destId="{7D7F34C4-8198-4851-B235-1662B14E49C6}" srcOrd="1" destOrd="0" presId="urn:microsoft.com/office/officeart/2005/8/layout/orgChart1"/>
    <dgm:cxn modelId="{C4814C04-9C3F-4A55-AD2F-C072452C7365}" type="presParOf" srcId="{89A78AA3-0EAC-4396-814B-6B48FD6A550C}" destId="{9E7868E1-94F4-40AB-8416-F813A9DD8893}" srcOrd="0" destOrd="0" presId="urn:microsoft.com/office/officeart/2005/8/layout/orgChart1"/>
    <dgm:cxn modelId="{6A3FC03C-CA1A-4B0C-B5F5-FE3CDB9A8ABD}" type="presParOf" srcId="{9E7868E1-94F4-40AB-8416-F813A9DD8893}" destId="{018C2A5C-D11B-41EB-809E-B9F141C545C5}" srcOrd="0" destOrd="0" presId="urn:microsoft.com/office/officeart/2005/8/layout/orgChart1"/>
    <dgm:cxn modelId="{3C40FCC9-D040-4FEE-8196-BE32A6954104}" type="presParOf" srcId="{018C2A5C-D11B-41EB-809E-B9F141C545C5}" destId="{17A11C40-097D-469C-AF28-B1385C0558E4}" srcOrd="0" destOrd="0" presId="urn:microsoft.com/office/officeart/2005/8/layout/orgChart1"/>
    <dgm:cxn modelId="{E03FB671-1505-4D7F-B7F1-A3EEB90D5070}" type="presParOf" srcId="{018C2A5C-D11B-41EB-809E-B9F141C545C5}" destId="{1A116618-994C-48C1-ACBE-C7EC79DD2001}" srcOrd="1" destOrd="0" presId="urn:microsoft.com/office/officeart/2005/8/layout/orgChart1"/>
    <dgm:cxn modelId="{72A100B0-959A-4708-8741-0A4CE5730D0F}" type="presParOf" srcId="{9E7868E1-94F4-40AB-8416-F813A9DD8893}" destId="{50DE490F-BC91-44B3-B7B8-2266B9A9E55D}" srcOrd="1" destOrd="0" presId="urn:microsoft.com/office/officeart/2005/8/layout/orgChart1"/>
    <dgm:cxn modelId="{F16FF9CC-CE0D-41D7-BFA2-E1105075CF2E}" type="presParOf" srcId="{50DE490F-BC91-44B3-B7B8-2266B9A9E55D}" destId="{C8093962-CB8A-42CE-A60F-46D72E9ECA68}" srcOrd="0" destOrd="0" presId="urn:microsoft.com/office/officeart/2005/8/layout/orgChart1"/>
    <dgm:cxn modelId="{8C21010C-041C-4E95-945B-8DEBDBFAA84C}" type="presParOf" srcId="{50DE490F-BC91-44B3-B7B8-2266B9A9E55D}" destId="{70904CB3-6988-49D6-A164-DC0DEEE2A0F1}" srcOrd="1" destOrd="0" presId="urn:microsoft.com/office/officeart/2005/8/layout/orgChart1"/>
    <dgm:cxn modelId="{398F62CA-6E29-4DC3-ACFA-D4D2A3C19EE4}" type="presParOf" srcId="{70904CB3-6988-49D6-A164-DC0DEEE2A0F1}" destId="{ED2C176F-8A05-4DD6-8E6A-254D512515E5}" srcOrd="0" destOrd="0" presId="urn:microsoft.com/office/officeart/2005/8/layout/orgChart1"/>
    <dgm:cxn modelId="{80CC9A17-1B08-41EA-8590-EC779532A7DE}" type="presParOf" srcId="{ED2C176F-8A05-4DD6-8E6A-254D512515E5}" destId="{602DB880-D85D-454F-B926-20B616A3654E}" srcOrd="0" destOrd="0" presId="urn:microsoft.com/office/officeart/2005/8/layout/orgChart1"/>
    <dgm:cxn modelId="{8B343D37-8033-4016-B209-72F392107209}" type="presParOf" srcId="{ED2C176F-8A05-4DD6-8E6A-254D512515E5}" destId="{E6F58E0A-337F-4F85-B5B1-75D46A4207B4}" srcOrd="1" destOrd="0" presId="urn:microsoft.com/office/officeart/2005/8/layout/orgChart1"/>
    <dgm:cxn modelId="{F280FEF3-F4A5-4377-90D7-11DF0BB23F84}" type="presParOf" srcId="{70904CB3-6988-49D6-A164-DC0DEEE2A0F1}" destId="{1B65341C-52FD-46F5-8EBF-9E6B5B97732A}" srcOrd="1" destOrd="0" presId="urn:microsoft.com/office/officeart/2005/8/layout/orgChart1"/>
    <dgm:cxn modelId="{F958D0B3-C809-406B-B9E7-8965242B18CB}" type="presParOf" srcId="{70904CB3-6988-49D6-A164-DC0DEEE2A0F1}" destId="{61FC2FA3-9D17-4FF9-86CE-B19CB43EABC3}" srcOrd="2" destOrd="0" presId="urn:microsoft.com/office/officeart/2005/8/layout/orgChart1"/>
    <dgm:cxn modelId="{8A1E023A-43AC-4263-A58C-9578085887FD}" type="presParOf" srcId="{50DE490F-BC91-44B3-B7B8-2266B9A9E55D}" destId="{6A040B71-D6D3-4935-A91C-E056DC2384E5}" srcOrd="2" destOrd="0" presId="urn:microsoft.com/office/officeart/2005/8/layout/orgChart1"/>
    <dgm:cxn modelId="{835BCDA3-7D2E-4C3D-86B4-7D491C012703}" type="presParOf" srcId="{50DE490F-BC91-44B3-B7B8-2266B9A9E55D}" destId="{12573016-D0F5-4CBD-B91D-D593D85F6949}" srcOrd="3" destOrd="0" presId="urn:microsoft.com/office/officeart/2005/8/layout/orgChart1"/>
    <dgm:cxn modelId="{6D2900FF-D949-4F06-8BEE-78037F7911F5}" type="presParOf" srcId="{12573016-D0F5-4CBD-B91D-D593D85F6949}" destId="{97FC4EF4-A000-4786-B785-41DA6166055B}" srcOrd="0" destOrd="0" presId="urn:microsoft.com/office/officeart/2005/8/layout/orgChart1"/>
    <dgm:cxn modelId="{F22653EB-2CF4-4F1E-AFBD-4E8FAE018D4F}" type="presParOf" srcId="{97FC4EF4-A000-4786-B785-41DA6166055B}" destId="{36C70735-BD7B-4932-8772-070E639D2A12}" srcOrd="0" destOrd="0" presId="urn:microsoft.com/office/officeart/2005/8/layout/orgChart1"/>
    <dgm:cxn modelId="{FFCABA5A-9331-41FE-BE88-ABF7F928DD1A}" type="presParOf" srcId="{97FC4EF4-A000-4786-B785-41DA6166055B}" destId="{645B7A45-9DEE-4F5E-9A18-95D75D000985}" srcOrd="1" destOrd="0" presId="urn:microsoft.com/office/officeart/2005/8/layout/orgChart1"/>
    <dgm:cxn modelId="{0FAE0869-98BE-4961-8DFD-2AE176117B1E}" type="presParOf" srcId="{12573016-D0F5-4CBD-B91D-D593D85F6949}" destId="{C631A6F7-3E01-406E-9BA9-839F711A1E4B}" srcOrd="1" destOrd="0" presId="urn:microsoft.com/office/officeart/2005/8/layout/orgChart1"/>
    <dgm:cxn modelId="{445827AB-5F8C-474E-A6A5-24727843B448}" type="presParOf" srcId="{C631A6F7-3E01-406E-9BA9-839F711A1E4B}" destId="{FAE55EB1-A1D4-4E99-BA1F-52B70695CB74}" srcOrd="0" destOrd="0" presId="urn:microsoft.com/office/officeart/2005/8/layout/orgChart1"/>
    <dgm:cxn modelId="{919C2FB1-C995-4DC4-B83E-7E88D0AEC949}" type="presParOf" srcId="{C631A6F7-3E01-406E-9BA9-839F711A1E4B}" destId="{1C407004-9862-41D5-9ACD-5B24275F57CE}" srcOrd="1" destOrd="0" presId="urn:microsoft.com/office/officeart/2005/8/layout/orgChart1"/>
    <dgm:cxn modelId="{D0968C4F-CAAD-4C0F-84AD-164437121C03}" type="presParOf" srcId="{1C407004-9862-41D5-9ACD-5B24275F57CE}" destId="{59B1603E-C7F8-4F18-8B2C-D8FC3B956EC0}" srcOrd="0" destOrd="0" presId="urn:microsoft.com/office/officeart/2005/8/layout/orgChart1"/>
    <dgm:cxn modelId="{0DE79969-FE83-47A1-9420-5FC348C3D941}" type="presParOf" srcId="{59B1603E-C7F8-4F18-8B2C-D8FC3B956EC0}" destId="{6D253074-7680-4724-8FD0-413280A21905}" srcOrd="0" destOrd="0" presId="urn:microsoft.com/office/officeart/2005/8/layout/orgChart1"/>
    <dgm:cxn modelId="{844FF0ED-3BF5-45F5-ADF8-24110F0A03FA}" type="presParOf" srcId="{59B1603E-C7F8-4F18-8B2C-D8FC3B956EC0}" destId="{0B45C687-9256-4B6B-BE43-52CFFAA517C7}" srcOrd="1" destOrd="0" presId="urn:microsoft.com/office/officeart/2005/8/layout/orgChart1"/>
    <dgm:cxn modelId="{BB5612D7-FD6B-4876-B2A4-18C45D113BAE}" type="presParOf" srcId="{1C407004-9862-41D5-9ACD-5B24275F57CE}" destId="{48F93DC3-04AE-4BDF-88AD-54270211E829}" srcOrd="1" destOrd="0" presId="urn:microsoft.com/office/officeart/2005/8/layout/orgChart1"/>
    <dgm:cxn modelId="{075381F5-A515-4B06-88B4-92667235420E}" type="presParOf" srcId="{48F93DC3-04AE-4BDF-88AD-54270211E829}" destId="{F63006AB-453B-4091-B756-7225AB5CC74D}" srcOrd="0" destOrd="0" presId="urn:microsoft.com/office/officeart/2005/8/layout/orgChart1"/>
    <dgm:cxn modelId="{0965F76D-1CB7-49C7-87B1-6A2C6AFEB289}" type="presParOf" srcId="{48F93DC3-04AE-4BDF-88AD-54270211E829}" destId="{5C6305B5-011D-437D-AAD7-95CF801D272A}" srcOrd="1" destOrd="0" presId="urn:microsoft.com/office/officeart/2005/8/layout/orgChart1"/>
    <dgm:cxn modelId="{9A602DB1-B4EF-4BA3-A413-20435433B1B5}" type="presParOf" srcId="{5C6305B5-011D-437D-AAD7-95CF801D272A}" destId="{56FDAABF-6331-459F-9447-A907F1FAFF7B}" srcOrd="0" destOrd="0" presId="urn:microsoft.com/office/officeart/2005/8/layout/orgChart1"/>
    <dgm:cxn modelId="{030E8AD1-D755-4872-827A-F5397AA6EDC4}" type="presParOf" srcId="{56FDAABF-6331-459F-9447-A907F1FAFF7B}" destId="{B798C538-4B95-405F-8D60-97D228BE1925}" srcOrd="0" destOrd="0" presId="urn:microsoft.com/office/officeart/2005/8/layout/orgChart1"/>
    <dgm:cxn modelId="{93A5B9DB-1B10-48C4-9CBA-D4B01E753B1E}" type="presParOf" srcId="{56FDAABF-6331-459F-9447-A907F1FAFF7B}" destId="{E54E4B88-F653-4F56-B7CE-9833A90D1308}" srcOrd="1" destOrd="0" presId="urn:microsoft.com/office/officeart/2005/8/layout/orgChart1"/>
    <dgm:cxn modelId="{49D11411-F05C-4692-8F4E-38DA1FB90835}" type="presParOf" srcId="{5C6305B5-011D-437D-AAD7-95CF801D272A}" destId="{FD4549C5-D403-453F-9F2C-0BCA33F365F9}" srcOrd="1" destOrd="0" presId="urn:microsoft.com/office/officeart/2005/8/layout/orgChart1"/>
    <dgm:cxn modelId="{A083058F-ACE1-4A91-B610-DFDDC9D7D16F}" type="presParOf" srcId="{5C6305B5-011D-437D-AAD7-95CF801D272A}" destId="{4ED5CA11-0CBE-4D99-9508-B055C3057ED0}" srcOrd="2" destOrd="0" presId="urn:microsoft.com/office/officeart/2005/8/layout/orgChart1"/>
    <dgm:cxn modelId="{76E8CBC9-7BBF-4833-9D96-658BF610A9B0}" type="presParOf" srcId="{48F93DC3-04AE-4BDF-88AD-54270211E829}" destId="{EEB3B1D3-3BCC-445E-A1B5-87D654ADFCBB}" srcOrd="2" destOrd="0" presId="urn:microsoft.com/office/officeart/2005/8/layout/orgChart1"/>
    <dgm:cxn modelId="{F38875CD-0F5F-45D5-A91E-13B912C18C49}" type="presParOf" srcId="{48F93DC3-04AE-4BDF-88AD-54270211E829}" destId="{D7883509-4799-45D2-8FD9-615D1A1E9013}" srcOrd="3" destOrd="0" presId="urn:microsoft.com/office/officeart/2005/8/layout/orgChart1"/>
    <dgm:cxn modelId="{ECE4C65D-B450-4B13-A3DE-1AB54AE7C588}" type="presParOf" srcId="{D7883509-4799-45D2-8FD9-615D1A1E9013}" destId="{BD3AEA4A-A15F-4867-A735-3FA6E3295FDB}" srcOrd="0" destOrd="0" presId="urn:microsoft.com/office/officeart/2005/8/layout/orgChart1"/>
    <dgm:cxn modelId="{F09167F3-340A-44C3-8ED6-6384417A9172}" type="presParOf" srcId="{BD3AEA4A-A15F-4867-A735-3FA6E3295FDB}" destId="{DEB12316-70B0-4464-8C51-628F0C7DE880}" srcOrd="0" destOrd="0" presId="urn:microsoft.com/office/officeart/2005/8/layout/orgChart1"/>
    <dgm:cxn modelId="{BCB30C62-58C0-499B-A20F-7DF7CACE058F}" type="presParOf" srcId="{BD3AEA4A-A15F-4867-A735-3FA6E3295FDB}" destId="{A9B2E0F5-4193-4485-B0DF-6F5DBC162C87}" srcOrd="1" destOrd="0" presId="urn:microsoft.com/office/officeart/2005/8/layout/orgChart1"/>
    <dgm:cxn modelId="{19ECFBB2-FCA7-40A0-9B86-8A3795A1EA53}" type="presParOf" srcId="{D7883509-4799-45D2-8FD9-615D1A1E9013}" destId="{6CB5C19A-9EEC-440E-B34B-7C11FB05129A}" srcOrd="1" destOrd="0" presId="urn:microsoft.com/office/officeart/2005/8/layout/orgChart1"/>
    <dgm:cxn modelId="{D8384A29-5873-4619-B0FC-EA4A1F2E777C}" type="presParOf" srcId="{D7883509-4799-45D2-8FD9-615D1A1E9013}" destId="{42B2CC81-C83B-4C9B-835E-AB7D3DCAD465}" srcOrd="2" destOrd="0" presId="urn:microsoft.com/office/officeart/2005/8/layout/orgChart1"/>
    <dgm:cxn modelId="{1CBBB8B8-D917-4369-BC76-8D23EEE6A240}" type="presParOf" srcId="{48F93DC3-04AE-4BDF-88AD-54270211E829}" destId="{BE95E333-94FB-4F42-970F-EACC18A72317}" srcOrd="4" destOrd="0" presId="urn:microsoft.com/office/officeart/2005/8/layout/orgChart1"/>
    <dgm:cxn modelId="{321AE355-F721-4A79-A365-6F98FF61DA75}" type="presParOf" srcId="{48F93DC3-04AE-4BDF-88AD-54270211E829}" destId="{D982AC64-D8FF-45F6-ABD4-E4845F22A747}" srcOrd="5" destOrd="0" presId="urn:microsoft.com/office/officeart/2005/8/layout/orgChart1"/>
    <dgm:cxn modelId="{26F8F05C-24DB-4F2D-88FC-A91111C4AC72}" type="presParOf" srcId="{D982AC64-D8FF-45F6-ABD4-E4845F22A747}" destId="{E315BC4B-D9DE-4326-851D-FD66A7E0EC26}" srcOrd="0" destOrd="0" presId="urn:microsoft.com/office/officeart/2005/8/layout/orgChart1"/>
    <dgm:cxn modelId="{371A9F23-CCF2-443A-A52F-3CA762B64284}" type="presParOf" srcId="{E315BC4B-D9DE-4326-851D-FD66A7E0EC26}" destId="{595BE96B-D793-491D-95BB-1F30C7A7790B}" srcOrd="0" destOrd="0" presId="urn:microsoft.com/office/officeart/2005/8/layout/orgChart1"/>
    <dgm:cxn modelId="{8089B87F-E2BE-41C2-81DA-0102735778F3}" type="presParOf" srcId="{E315BC4B-D9DE-4326-851D-FD66A7E0EC26}" destId="{EC841A54-DCBB-4893-89FE-C541C76A57E0}" srcOrd="1" destOrd="0" presId="urn:microsoft.com/office/officeart/2005/8/layout/orgChart1"/>
    <dgm:cxn modelId="{F13F3E37-A736-4BDE-9FF1-92F21DCAE1FD}" type="presParOf" srcId="{D982AC64-D8FF-45F6-ABD4-E4845F22A747}" destId="{D0C4A69D-931B-4FDE-9A87-7FD500F1EABF}" srcOrd="1" destOrd="0" presId="urn:microsoft.com/office/officeart/2005/8/layout/orgChart1"/>
    <dgm:cxn modelId="{E9865A9C-8244-46A5-8396-DFEBDE9F1BF6}" type="presParOf" srcId="{D982AC64-D8FF-45F6-ABD4-E4845F22A747}" destId="{24CFEA2D-4848-4791-8CEB-60A72F47D569}" srcOrd="2" destOrd="0" presId="urn:microsoft.com/office/officeart/2005/8/layout/orgChart1"/>
    <dgm:cxn modelId="{C08FE5A3-1BE9-44AD-8E69-D4A5047E7686}" type="presParOf" srcId="{48F93DC3-04AE-4BDF-88AD-54270211E829}" destId="{C06451CE-DE98-44EF-9AEC-CD88C0AB3AD4}" srcOrd="6" destOrd="0" presId="urn:microsoft.com/office/officeart/2005/8/layout/orgChart1"/>
    <dgm:cxn modelId="{38C09F92-7D45-4353-BCA1-D82720610A83}" type="presParOf" srcId="{48F93DC3-04AE-4BDF-88AD-54270211E829}" destId="{22F12130-3B47-4EE1-84B2-DDBBEDCD3F08}" srcOrd="7" destOrd="0" presId="urn:microsoft.com/office/officeart/2005/8/layout/orgChart1"/>
    <dgm:cxn modelId="{3EA26D26-9D3E-4D1E-B806-1E8F53FEF8A5}" type="presParOf" srcId="{22F12130-3B47-4EE1-84B2-DDBBEDCD3F08}" destId="{471F8AF0-1526-4BB9-9D24-68E4F6C428C1}" srcOrd="0" destOrd="0" presId="urn:microsoft.com/office/officeart/2005/8/layout/orgChart1"/>
    <dgm:cxn modelId="{48EA02DD-10A3-4585-9DA9-82B85B682E34}" type="presParOf" srcId="{471F8AF0-1526-4BB9-9D24-68E4F6C428C1}" destId="{C0696D45-191B-45DF-B77F-F02B0FD8A1BE}" srcOrd="0" destOrd="0" presId="urn:microsoft.com/office/officeart/2005/8/layout/orgChart1"/>
    <dgm:cxn modelId="{326997B6-BA2D-43A1-8837-41772B68300C}" type="presParOf" srcId="{471F8AF0-1526-4BB9-9D24-68E4F6C428C1}" destId="{7D7F34C4-8198-4851-B235-1662B14E49C6}" srcOrd="1" destOrd="0" presId="urn:microsoft.com/office/officeart/2005/8/layout/orgChart1"/>
    <dgm:cxn modelId="{62A64667-F9F0-4EE3-8C99-BBC1147372BE}" type="presParOf" srcId="{22F12130-3B47-4EE1-84B2-DDBBEDCD3F08}" destId="{52CCF69C-1E42-4F1C-86E2-1E2C2BE0D0C9}" srcOrd="1" destOrd="0" presId="urn:microsoft.com/office/officeart/2005/8/layout/orgChart1"/>
    <dgm:cxn modelId="{2ECC491E-559F-4C29-A24A-A386A817134B}" type="presParOf" srcId="{22F12130-3B47-4EE1-84B2-DDBBEDCD3F08}" destId="{4E7CB010-18AB-4214-B87D-C10EC45A76D6}" srcOrd="2" destOrd="0" presId="urn:microsoft.com/office/officeart/2005/8/layout/orgChart1"/>
    <dgm:cxn modelId="{DEB73896-E7C5-44F8-AB7F-0C6BE0EEFE73}" type="presParOf" srcId="{48F93DC3-04AE-4BDF-88AD-54270211E829}" destId="{B996B531-CF0B-4AEF-9C5F-A00E78CC66EA}" srcOrd="8" destOrd="0" presId="urn:microsoft.com/office/officeart/2005/8/layout/orgChart1"/>
    <dgm:cxn modelId="{66E18985-8C9A-469C-8A76-7415A6C8F6A3}" type="presParOf" srcId="{48F93DC3-04AE-4BDF-88AD-54270211E829}" destId="{4A591A07-B1A3-482A-A648-33D9A2513059}" srcOrd="9" destOrd="0" presId="urn:microsoft.com/office/officeart/2005/8/layout/orgChart1"/>
    <dgm:cxn modelId="{E533518C-3610-43AA-93F5-ADEF7404357F}" type="presParOf" srcId="{4A591A07-B1A3-482A-A648-33D9A2513059}" destId="{7BB56E06-8138-477B-8C3A-B0342B8D5718}" srcOrd="0" destOrd="0" presId="urn:microsoft.com/office/officeart/2005/8/layout/orgChart1"/>
    <dgm:cxn modelId="{8D52901D-E4B7-4C41-B276-2D482F48D059}" type="presParOf" srcId="{7BB56E06-8138-477B-8C3A-B0342B8D5718}" destId="{A8E86080-9D98-4EC0-B933-70D979E8F50D}" srcOrd="0" destOrd="0" presId="urn:microsoft.com/office/officeart/2005/8/layout/orgChart1"/>
    <dgm:cxn modelId="{66D1C891-55EA-4CF1-B33E-5CCEB536A9FA}" type="presParOf" srcId="{7BB56E06-8138-477B-8C3A-B0342B8D5718}" destId="{B15DC86F-A6CC-474F-9BF1-8F822F933CB7}" srcOrd="1" destOrd="0" presId="urn:microsoft.com/office/officeart/2005/8/layout/orgChart1"/>
    <dgm:cxn modelId="{0468721A-F0B7-49AC-8B33-B7B8EEF778C5}" type="presParOf" srcId="{4A591A07-B1A3-482A-A648-33D9A2513059}" destId="{A3321759-8CDA-4C0B-9A8C-9E7F8F782A7C}" srcOrd="1" destOrd="0" presId="urn:microsoft.com/office/officeart/2005/8/layout/orgChart1"/>
    <dgm:cxn modelId="{01EF0B7A-236E-4049-9BDE-B5E676D85180}" type="presParOf" srcId="{4A591A07-B1A3-482A-A648-33D9A2513059}" destId="{20C8E036-51B7-4360-AD65-2080B6F820FC}" srcOrd="2" destOrd="0" presId="urn:microsoft.com/office/officeart/2005/8/layout/orgChart1"/>
    <dgm:cxn modelId="{A974A776-C6EE-419D-B276-89E5B11D8D51}" type="presParOf" srcId="{48F93DC3-04AE-4BDF-88AD-54270211E829}" destId="{BD23BB55-CFBD-4792-AE6E-427331F17A14}" srcOrd="10" destOrd="0" presId="urn:microsoft.com/office/officeart/2005/8/layout/orgChart1"/>
    <dgm:cxn modelId="{95BD7A8B-B2A4-4014-A2F9-76DDD0C32E0F}" type="presParOf" srcId="{48F93DC3-04AE-4BDF-88AD-54270211E829}" destId="{3FD525CB-BCAF-4F81-BA99-799A8B223FFA}" srcOrd="11" destOrd="0" presId="urn:microsoft.com/office/officeart/2005/8/layout/orgChart1"/>
    <dgm:cxn modelId="{FB056472-AD43-4570-8CB9-664F36A107C2}" type="presParOf" srcId="{3FD525CB-BCAF-4F81-BA99-799A8B223FFA}" destId="{BB2BD9E6-CD0B-4A98-BC8E-17BFBDAA7467}" srcOrd="0" destOrd="0" presId="urn:microsoft.com/office/officeart/2005/8/layout/orgChart1"/>
    <dgm:cxn modelId="{52106661-695A-4BB3-9932-8D1AFBD0EDFD}" type="presParOf" srcId="{BB2BD9E6-CD0B-4A98-BC8E-17BFBDAA7467}" destId="{6A9F0E94-C841-4B36-8439-CDA3E1F7E93E}" srcOrd="0" destOrd="0" presId="urn:microsoft.com/office/officeart/2005/8/layout/orgChart1"/>
    <dgm:cxn modelId="{8748F7CB-0BAF-4954-AB02-CAF752B40921}" type="presParOf" srcId="{BB2BD9E6-CD0B-4A98-BC8E-17BFBDAA7467}" destId="{DCB4BBCC-DF06-4C5A-9792-0A62C797FB78}" srcOrd="1" destOrd="0" presId="urn:microsoft.com/office/officeart/2005/8/layout/orgChart1"/>
    <dgm:cxn modelId="{8A3F13A6-09BF-4AAF-AAD6-702BBCA2403E}" type="presParOf" srcId="{3FD525CB-BCAF-4F81-BA99-799A8B223FFA}" destId="{AF10F8D8-5951-4C92-B0FB-6599FB3444DA}" srcOrd="1" destOrd="0" presId="urn:microsoft.com/office/officeart/2005/8/layout/orgChart1"/>
    <dgm:cxn modelId="{81107EC6-822E-46B6-A3A3-D36FE5E0CA42}" type="presParOf" srcId="{3FD525CB-BCAF-4F81-BA99-799A8B223FFA}" destId="{15251FDE-9093-4BD5-83C4-089B7B3766A6}" srcOrd="2" destOrd="0" presId="urn:microsoft.com/office/officeart/2005/8/layout/orgChart1"/>
    <dgm:cxn modelId="{149962CE-DA8F-48DE-8BC4-0B5EDD80B060}" type="presParOf" srcId="{48F93DC3-04AE-4BDF-88AD-54270211E829}" destId="{5445719C-9CEF-4E2B-9841-85050808FCA6}" srcOrd="12" destOrd="0" presId="urn:microsoft.com/office/officeart/2005/8/layout/orgChart1"/>
    <dgm:cxn modelId="{CC358E1F-F11C-4930-9AE2-B97ECFF2856F}" type="presParOf" srcId="{48F93DC3-04AE-4BDF-88AD-54270211E829}" destId="{B67D04C9-9EBC-4BFB-9944-FB50DCC06526}" srcOrd="13" destOrd="0" presId="urn:microsoft.com/office/officeart/2005/8/layout/orgChart1"/>
    <dgm:cxn modelId="{BB3D8FCE-FF16-43B7-B711-D3BCB1926F05}" type="presParOf" srcId="{B67D04C9-9EBC-4BFB-9944-FB50DCC06526}" destId="{FEAA1035-64E3-4832-8E4D-F5B364CE8FD7}" srcOrd="0" destOrd="0" presId="urn:microsoft.com/office/officeart/2005/8/layout/orgChart1"/>
    <dgm:cxn modelId="{B66E8F04-1BAA-4889-A0BB-A5181B500F5C}" type="presParOf" srcId="{FEAA1035-64E3-4832-8E4D-F5B364CE8FD7}" destId="{266CBBA0-B095-4123-B193-C7378E978209}" srcOrd="0" destOrd="0" presId="urn:microsoft.com/office/officeart/2005/8/layout/orgChart1"/>
    <dgm:cxn modelId="{F999606E-5537-4A23-B828-9D7E75F03575}" type="presParOf" srcId="{FEAA1035-64E3-4832-8E4D-F5B364CE8FD7}" destId="{A4C94632-FABA-4EC9-8193-B95D2574C27E}" srcOrd="1" destOrd="0" presId="urn:microsoft.com/office/officeart/2005/8/layout/orgChart1"/>
    <dgm:cxn modelId="{3973439C-4ED4-4746-8A26-7AD4FAC28570}" type="presParOf" srcId="{B67D04C9-9EBC-4BFB-9944-FB50DCC06526}" destId="{A401B7C9-7CCE-4352-8BE9-2B560C043106}" srcOrd="1" destOrd="0" presId="urn:microsoft.com/office/officeart/2005/8/layout/orgChart1"/>
    <dgm:cxn modelId="{D21D55CB-281E-42CB-BDE1-0030158CF0BB}" type="presParOf" srcId="{B67D04C9-9EBC-4BFB-9944-FB50DCC06526}" destId="{67602078-F8BA-4F71-B6E0-BEA715BFB3E2}" srcOrd="2" destOrd="0" presId="urn:microsoft.com/office/officeart/2005/8/layout/orgChart1"/>
    <dgm:cxn modelId="{0AD0F6C2-FD3F-435D-9497-09149234927F}" type="presParOf" srcId="{48F93DC3-04AE-4BDF-88AD-54270211E829}" destId="{85B26C5C-FB6B-4F68-ADF8-C700E6222ABD}" srcOrd="14" destOrd="0" presId="urn:microsoft.com/office/officeart/2005/8/layout/orgChart1"/>
    <dgm:cxn modelId="{631F7F9F-FA83-441A-B97A-23ECC0E311D5}" type="presParOf" srcId="{48F93DC3-04AE-4BDF-88AD-54270211E829}" destId="{65EC213F-4B21-49BB-A346-BEE38067C0F3}" srcOrd="15" destOrd="0" presId="urn:microsoft.com/office/officeart/2005/8/layout/orgChart1"/>
    <dgm:cxn modelId="{2F534269-210B-42FA-89FA-3609C0287E58}" type="presParOf" srcId="{65EC213F-4B21-49BB-A346-BEE38067C0F3}" destId="{E9CD9507-9209-433D-AEC6-E8533489AF10}" srcOrd="0" destOrd="0" presId="urn:microsoft.com/office/officeart/2005/8/layout/orgChart1"/>
    <dgm:cxn modelId="{D7B902F8-2566-4429-8622-8C36A0F28B14}" type="presParOf" srcId="{E9CD9507-9209-433D-AEC6-E8533489AF10}" destId="{42182C32-5713-48AB-A0AA-46688702153A}" srcOrd="0" destOrd="0" presId="urn:microsoft.com/office/officeart/2005/8/layout/orgChart1"/>
    <dgm:cxn modelId="{74080A15-A0A8-4F09-8EEE-DAEF264CA791}" type="presParOf" srcId="{E9CD9507-9209-433D-AEC6-E8533489AF10}" destId="{75B91C36-CA3E-4638-ADB2-51BB92CE481F}" srcOrd="1" destOrd="0" presId="urn:microsoft.com/office/officeart/2005/8/layout/orgChart1"/>
    <dgm:cxn modelId="{FD93A0F3-50EC-4FDB-A21F-F45EE62D2833}" type="presParOf" srcId="{65EC213F-4B21-49BB-A346-BEE38067C0F3}" destId="{4835AC40-BBAE-45B3-9F95-93794702D4D3}" srcOrd="1" destOrd="0" presId="urn:microsoft.com/office/officeart/2005/8/layout/orgChart1"/>
    <dgm:cxn modelId="{B2B151F7-E9DE-49AB-8DB6-900BC0F8E1E9}" type="presParOf" srcId="{65EC213F-4B21-49BB-A346-BEE38067C0F3}" destId="{60854438-3E6D-44C8-B147-CE0621F3AAD9}" srcOrd="2" destOrd="0" presId="urn:microsoft.com/office/officeart/2005/8/layout/orgChart1"/>
    <dgm:cxn modelId="{8D237393-684F-4AB9-BA3D-942D8F8E5EF5}" type="presParOf" srcId="{1C407004-9862-41D5-9ACD-5B24275F57CE}" destId="{BEFBC23B-85F4-4357-91E1-4DFC7F83E489}" srcOrd="2" destOrd="0" presId="urn:microsoft.com/office/officeart/2005/8/layout/orgChart1"/>
    <dgm:cxn modelId="{AA0E673E-A6B3-4C87-9A9A-7414F5FFB6A2}" type="presParOf" srcId="{C631A6F7-3E01-406E-9BA9-839F711A1E4B}" destId="{C79036B8-CDB0-4FA3-873E-76240533CA56}" srcOrd="2" destOrd="0" presId="urn:microsoft.com/office/officeart/2005/8/layout/orgChart1"/>
    <dgm:cxn modelId="{5B9AE8CE-F438-4B4D-B45B-1AC2172908F7}" type="presParOf" srcId="{C631A6F7-3E01-406E-9BA9-839F711A1E4B}" destId="{2D083CAD-E470-48E1-BCD0-5956827E7D95}" srcOrd="3" destOrd="0" presId="urn:microsoft.com/office/officeart/2005/8/layout/orgChart1"/>
    <dgm:cxn modelId="{DEA59995-D3FD-4B99-8735-BA99A7EDDAC9}" type="presParOf" srcId="{2D083CAD-E470-48E1-BCD0-5956827E7D95}" destId="{2CFDE80D-7A57-4FEE-9FC8-1FAB16645A2A}" srcOrd="0" destOrd="0" presId="urn:microsoft.com/office/officeart/2005/8/layout/orgChart1"/>
    <dgm:cxn modelId="{EF517AC0-7239-466F-887D-255BE1BA8186}" type="presParOf" srcId="{2CFDE80D-7A57-4FEE-9FC8-1FAB16645A2A}" destId="{7B7CDC4E-47BB-42A7-934F-95E397B906DA}" srcOrd="0" destOrd="0" presId="urn:microsoft.com/office/officeart/2005/8/layout/orgChart1"/>
    <dgm:cxn modelId="{8B21F07B-603F-485B-89C0-67FCDD77665E}" type="presParOf" srcId="{2CFDE80D-7A57-4FEE-9FC8-1FAB16645A2A}" destId="{F9833E17-2D80-4658-A56B-7C6EC8A2AF59}" srcOrd="1" destOrd="0" presId="urn:microsoft.com/office/officeart/2005/8/layout/orgChart1"/>
    <dgm:cxn modelId="{9F434358-F8BE-46DB-84ED-BDAA689B7C24}" type="presParOf" srcId="{2D083CAD-E470-48E1-BCD0-5956827E7D95}" destId="{F23CAEA2-EAB3-4D4C-AB79-6013DC35DE17}" srcOrd="1" destOrd="0" presId="urn:microsoft.com/office/officeart/2005/8/layout/orgChart1"/>
    <dgm:cxn modelId="{6EBD8AA6-7DE6-4B71-91EB-E6DDD4B66B00}" type="presParOf" srcId="{2D083CAD-E470-48E1-BCD0-5956827E7D95}" destId="{4002AB1A-0BC0-4CCB-B57F-565D33101FDE}" srcOrd="2" destOrd="0" presId="urn:microsoft.com/office/officeart/2005/8/layout/orgChart1"/>
    <dgm:cxn modelId="{3CE21EC1-35E4-4EC4-AC2F-5BDDE5A02664}" type="presParOf" srcId="{12573016-D0F5-4CBD-B91D-D593D85F6949}" destId="{11E75FF1-E4EB-4C76-8AA8-E9780750F55E}" srcOrd="2" destOrd="0" presId="urn:microsoft.com/office/officeart/2005/8/layout/orgChart1"/>
    <dgm:cxn modelId="{30B88465-146D-4878-B232-620141F86C76}" type="presParOf" srcId="{9E7868E1-94F4-40AB-8416-F813A9DD8893}" destId="{2D19AF25-99D0-45FB-8ED6-BE364DF74C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BB92A5BF-E0D8-4D9B-B397-5DCE123F6F52}">
      <dgm:prSet phldrT="[Text]"/>
      <dgm:spPr/>
      <dgm:t>
        <a:bodyPr/>
        <a:lstStyle/>
        <a:p>
          <a:r>
            <a:rPr lang="en-US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/>
        </a:p>
      </dgm:t>
    </dgm:pt>
    <dgm:pt modelId="{BCA5DADD-69AC-497C-AE52-5330989AD9FE}">
      <dgm:prSet phldrT="[Text]"/>
      <dgm:spPr/>
      <dgm:t>
        <a:bodyPr/>
        <a:lstStyle/>
        <a:p>
          <a:r>
            <a:rPr lang="en-US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/>
        </a:p>
      </dgm:t>
    </dgm:pt>
    <dgm:pt modelId="{E7C6129B-C8A6-4B5C-8939-4F5FD38AF283}">
      <dgm:prSet phldrT="[Text]"/>
      <dgm:spPr/>
      <dgm:t>
        <a:bodyPr/>
        <a:lstStyle/>
        <a:p>
          <a:r>
            <a:rPr lang="en-US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/>
        </a:p>
      </dgm:t>
    </dgm:pt>
    <dgm:pt modelId="{DB93A04F-C46C-4C1F-B604-89B7994BAC3F}">
      <dgm:prSet phldrT="[Text]"/>
      <dgm:spPr/>
      <dgm:t>
        <a:bodyPr/>
        <a:lstStyle/>
        <a:p>
          <a:r>
            <a:rPr lang="en-US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/>
        </a:p>
      </dgm:t>
    </dgm:pt>
    <dgm:pt modelId="{6924DF88-F251-4228-987F-BE8F80BCE0FB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/>
        </a:p>
      </dgm:t>
    </dgm:pt>
    <dgm:pt modelId="{F0FC7E45-E240-4321-BAD6-E029E746B196}">
      <dgm:prSet phldrT="[Text]"/>
      <dgm:spPr/>
      <dgm:t>
        <a:bodyPr/>
        <a:lstStyle/>
        <a:p>
          <a:r>
            <a:rPr lang="en-US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/>
        </a:p>
      </dgm:t>
    </dgm:pt>
    <dgm:pt modelId="{F5C7F326-C502-4993-9A0E-7F9E7B448D7B}">
      <dgm:prSet phldrT="[Text]"/>
      <dgm:spPr/>
      <dgm:t>
        <a:bodyPr/>
        <a:lstStyle/>
        <a:p>
          <a:r>
            <a:rPr lang="en-US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/>
        </a:p>
      </dgm:t>
    </dgm:pt>
    <dgm:pt modelId="{C7BBF2CD-AF7A-4B12-81AA-93438AC75CE8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/>
        </a:p>
      </dgm:t>
    </dgm:pt>
    <dgm:pt modelId="{7C378511-494F-4891-9C0C-16AABD8C259F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/>
        </a:p>
      </dgm:t>
    </dgm:pt>
    <dgm:pt modelId="{EA20E519-C9A4-4525-B689-2F7600BA06C0}">
      <dgm:prSet phldrT="[Text]"/>
      <dgm:spPr/>
      <dgm:t>
        <a:bodyPr/>
        <a:lstStyle/>
        <a:p>
          <a:r>
            <a:rPr lang="en-US"/>
            <a:t>Food</a:t>
          </a:r>
          <a:endParaRPr lang="en-US" dirty="0"/>
        </a:p>
      </dgm:t>
    </dgm:pt>
    <dgm:pt modelId="{814E22E0-0C7C-4A40-BAF6-08C2B8AE3936}" type="parTrans" cxnId="{2D651757-176E-415A-B6A3-4500C8E40733}">
      <dgm:prSet/>
      <dgm:spPr/>
      <dgm:t>
        <a:bodyPr/>
        <a:lstStyle/>
        <a:p>
          <a:endParaRPr lang="en-US"/>
        </a:p>
      </dgm:t>
    </dgm:pt>
    <dgm:pt modelId="{0F1C7647-C140-4D2D-9E6F-A46B0CB5E86B}" type="sibTrans" cxnId="{2D651757-176E-415A-B6A3-4500C8E40733}">
      <dgm:prSet/>
      <dgm:spPr/>
      <dgm:t>
        <a:bodyPr/>
        <a:lstStyle/>
        <a:p>
          <a:endParaRPr lang="en-US"/>
        </a:p>
      </dgm:t>
    </dgm:pt>
    <dgm:pt modelId="{95F8A389-C8E2-4B29-8FFD-B77442552C89}">
      <dgm:prSet phldrT="[Text]"/>
      <dgm:spPr/>
      <dgm:t>
        <a:bodyPr/>
        <a:lstStyle/>
        <a:p>
          <a:r>
            <a:rPr lang="en-US" dirty="0"/>
            <a:t>Food demand</a:t>
          </a:r>
        </a:p>
      </dgm:t>
    </dgm:pt>
    <dgm:pt modelId="{24667FF4-B9CB-4E69-966C-B130331951F4}" type="sibTrans" cxnId="{1718B0F8-0C92-4968-8B5B-5BD46AC37C59}">
      <dgm:prSet/>
      <dgm:spPr/>
      <dgm:t>
        <a:bodyPr/>
        <a:lstStyle/>
        <a:p>
          <a:endParaRPr lang="en-US"/>
        </a:p>
      </dgm:t>
    </dgm:pt>
    <dgm:pt modelId="{21088385-CAA2-4290-8526-C66021C0207E}" type="parTrans" cxnId="{1718B0F8-0C92-4968-8B5B-5BD46AC37C59}">
      <dgm:prSet/>
      <dgm:spPr/>
      <dgm:t>
        <a:bodyPr/>
        <a:lstStyle/>
        <a:p>
          <a:endParaRPr lang="en-US"/>
        </a:p>
      </dgm:t>
    </dgm:pt>
    <dgm:pt modelId="{89A78AA3-0EAC-4396-814B-6B48FD6A550C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7868E1-94F4-40AB-8416-F813A9DD8893}" type="pres">
      <dgm:prSet presAssocID="{EA20E519-C9A4-4525-B689-2F7600BA06C0}" presName="hierRoot1" presStyleCnt="0">
        <dgm:presLayoutVars>
          <dgm:hierBranch val="init"/>
        </dgm:presLayoutVars>
      </dgm:prSet>
      <dgm:spPr/>
    </dgm:pt>
    <dgm:pt modelId="{018C2A5C-D11B-41EB-809E-B9F141C545C5}" type="pres">
      <dgm:prSet presAssocID="{EA20E519-C9A4-4525-B689-2F7600BA06C0}" presName="rootComposite1" presStyleCnt="0"/>
      <dgm:spPr/>
    </dgm:pt>
    <dgm:pt modelId="{17A11C40-097D-469C-AF28-B1385C0558E4}" type="pres">
      <dgm:prSet presAssocID="{EA20E519-C9A4-4525-B689-2F7600BA06C0}" presName="rootText1" presStyleLbl="node0" presStyleIdx="0" presStyleCnt="1">
        <dgm:presLayoutVars>
          <dgm:chPref val="3"/>
        </dgm:presLayoutVars>
      </dgm:prSet>
      <dgm:spPr/>
    </dgm:pt>
    <dgm:pt modelId="{1A116618-994C-48C1-ACBE-C7EC79DD2001}" type="pres">
      <dgm:prSet presAssocID="{EA20E519-C9A4-4525-B689-2F7600BA06C0}" presName="rootConnector1" presStyleLbl="node1" presStyleIdx="0" presStyleCnt="0"/>
      <dgm:spPr/>
    </dgm:pt>
    <dgm:pt modelId="{50DE490F-BC91-44B3-B7B8-2266B9A9E55D}" type="pres">
      <dgm:prSet presAssocID="{EA20E519-C9A4-4525-B689-2F7600BA06C0}" presName="hierChild2" presStyleCnt="0"/>
      <dgm:spPr/>
    </dgm:pt>
    <dgm:pt modelId="{C8093962-CB8A-42CE-A60F-46D72E9ECA68}" type="pres">
      <dgm:prSet presAssocID="{21088385-CAA2-4290-8526-C66021C0207E}" presName="Name37" presStyleLbl="parChTrans1D2" presStyleIdx="0" presStyleCnt="2"/>
      <dgm:spPr/>
    </dgm:pt>
    <dgm:pt modelId="{70904CB3-6988-49D6-A164-DC0DEEE2A0F1}" type="pres">
      <dgm:prSet presAssocID="{95F8A389-C8E2-4B29-8FFD-B77442552C89}" presName="hierRoot2" presStyleCnt="0">
        <dgm:presLayoutVars>
          <dgm:hierBranch val="init"/>
        </dgm:presLayoutVars>
      </dgm:prSet>
      <dgm:spPr/>
    </dgm:pt>
    <dgm:pt modelId="{ED2C176F-8A05-4DD6-8E6A-254D512515E5}" type="pres">
      <dgm:prSet presAssocID="{95F8A389-C8E2-4B29-8FFD-B77442552C89}" presName="rootComposite" presStyleCnt="0"/>
      <dgm:spPr/>
    </dgm:pt>
    <dgm:pt modelId="{602DB880-D85D-454F-B926-20B616A3654E}" type="pres">
      <dgm:prSet presAssocID="{95F8A389-C8E2-4B29-8FFD-B77442552C89}" presName="rootText" presStyleLbl="node2" presStyleIdx="0" presStyleCnt="2" custLinFactX="-15338" custLinFactNeighborX="-100000" custLinFactNeighborY="226">
        <dgm:presLayoutVars>
          <dgm:chPref val="3"/>
        </dgm:presLayoutVars>
      </dgm:prSet>
      <dgm:spPr/>
    </dgm:pt>
    <dgm:pt modelId="{E6F58E0A-337F-4F85-B5B1-75D46A4207B4}" type="pres">
      <dgm:prSet presAssocID="{95F8A389-C8E2-4B29-8FFD-B77442552C89}" presName="rootConnector" presStyleLbl="node2" presStyleIdx="0" presStyleCnt="2"/>
      <dgm:spPr/>
    </dgm:pt>
    <dgm:pt modelId="{1B65341C-52FD-46F5-8EBF-9E6B5B97732A}" type="pres">
      <dgm:prSet presAssocID="{95F8A389-C8E2-4B29-8FFD-B77442552C89}" presName="hierChild4" presStyleCnt="0"/>
      <dgm:spPr/>
    </dgm:pt>
    <dgm:pt modelId="{61FC2FA3-9D17-4FF9-86CE-B19CB43EABC3}" type="pres">
      <dgm:prSet presAssocID="{95F8A389-C8E2-4B29-8FFD-B77442552C89}" presName="hierChild5" presStyleCnt="0"/>
      <dgm:spPr/>
    </dgm:pt>
    <dgm:pt modelId="{6A040B71-D6D3-4935-A91C-E056DC2384E5}" type="pres">
      <dgm:prSet presAssocID="{4FFDE9F9-ED1B-4E40-8CBA-3BEE892F414A}" presName="Name37" presStyleLbl="parChTrans1D2" presStyleIdx="1" presStyleCnt="2"/>
      <dgm:spPr/>
    </dgm:pt>
    <dgm:pt modelId="{12573016-D0F5-4CBD-B91D-D593D85F6949}" type="pres">
      <dgm:prSet presAssocID="{8D515E1C-F773-400A-AD3F-40BD0F17D80C}" presName="hierRoot2" presStyleCnt="0">
        <dgm:presLayoutVars>
          <dgm:hierBranch val="init"/>
        </dgm:presLayoutVars>
      </dgm:prSet>
      <dgm:spPr/>
    </dgm:pt>
    <dgm:pt modelId="{97FC4EF4-A000-4786-B785-41DA6166055B}" type="pres">
      <dgm:prSet presAssocID="{8D515E1C-F773-400A-AD3F-40BD0F17D80C}" presName="rootComposite" presStyleCnt="0"/>
      <dgm:spPr/>
    </dgm:pt>
    <dgm:pt modelId="{36C70735-BD7B-4932-8772-070E639D2A12}" type="pres">
      <dgm:prSet presAssocID="{8D515E1C-F773-400A-AD3F-40BD0F17D80C}" presName="rootText" presStyleLbl="node2" presStyleIdx="1" presStyleCnt="2">
        <dgm:presLayoutVars>
          <dgm:chPref val="3"/>
        </dgm:presLayoutVars>
      </dgm:prSet>
      <dgm:spPr/>
    </dgm:pt>
    <dgm:pt modelId="{645B7A45-9DEE-4F5E-9A18-95D75D000985}" type="pres">
      <dgm:prSet presAssocID="{8D515E1C-F773-400A-AD3F-40BD0F17D80C}" presName="rootConnector" presStyleLbl="node2" presStyleIdx="1" presStyleCnt="2"/>
      <dgm:spPr/>
    </dgm:pt>
    <dgm:pt modelId="{C631A6F7-3E01-406E-9BA9-839F711A1E4B}" type="pres">
      <dgm:prSet presAssocID="{8D515E1C-F773-400A-AD3F-40BD0F17D80C}" presName="hierChild4" presStyleCnt="0"/>
      <dgm:spPr/>
    </dgm:pt>
    <dgm:pt modelId="{FAE55EB1-A1D4-4E99-BA1F-52B70695CB74}" type="pres">
      <dgm:prSet presAssocID="{9D7912DF-7C3E-4D72-932F-52F1FAFDD54D}" presName="Name37" presStyleLbl="parChTrans1D3" presStyleIdx="0" presStyleCnt="2"/>
      <dgm:spPr/>
    </dgm:pt>
    <dgm:pt modelId="{1C407004-9862-41D5-9ACD-5B24275F57CE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59B1603E-C7F8-4F18-8B2C-D8FC3B956EC0}" type="pres">
      <dgm:prSet presAssocID="{450D4A1D-E910-4F04-BC72-F0D0402525E6}" presName="rootComposite" presStyleCnt="0"/>
      <dgm:spPr/>
    </dgm:pt>
    <dgm:pt modelId="{6D253074-7680-4724-8FD0-413280A21905}" type="pres">
      <dgm:prSet presAssocID="{450D4A1D-E910-4F04-BC72-F0D0402525E6}" presName="rootText" presStyleLbl="node3" presStyleIdx="0" presStyleCnt="2">
        <dgm:presLayoutVars>
          <dgm:chPref val="3"/>
        </dgm:presLayoutVars>
      </dgm:prSet>
      <dgm:spPr/>
    </dgm:pt>
    <dgm:pt modelId="{0B45C687-9256-4B6B-BE43-52CFFAA517C7}" type="pres">
      <dgm:prSet presAssocID="{450D4A1D-E910-4F04-BC72-F0D0402525E6}" presName="rootConnector" presStyleLbl="node3" presStyleIdx="0" presStyleCnt="2"/>
      <dgm:spPr/>
    </dgm:pt>
    <dgm:pt modelId="{48F93DC3-04AE-4BDF-88AD-54270211E829}" type="pres">
      <dgm:prSet presAssocID="{450D4A1D-E910-4F04-BC72-F0D0402525E6}" presName="hierChild4" presStyleCnt="0"/>
      <dgm:spPr/>
    </dgm:pt>
    <dgm:pt modelId="{F63006AB-453B-4091-B756-7225AB5CC74D}" type="pres">
      <dgm:prSet presAssocID="{DA236A6C-50C2-489D-94D6-A8A278A61C1D}" presName="Name37" presStyleLbl="parChTrans1D4" presStyleIdx="0" presStyleCnt="8"/>
      <dgm:spPr/>
    </dgm:pt>
    <dgm:pt modelId="{5C6305B5-011D-437D-AAD7-95CF801D272A}" type="pres">
      <dgm:prSet presAssocID="{BB92A5BF-E0D8-4D9B-B397-5DCE123F6F52}" presName="hierRoot2" presStyleCnt="0">
        <dgm:presLayoutVars>
          <dgm:hierBranch val="init"/>
        </dgm:presLayoutVars>
      </dgm:prSet>
      <dgm:spPr/>
    </dgm:pt>
    <dgm:pt modelId="{56FDAABF-6331-459F-9447-A907F1FAFF7B}" type="pres">
      <dgm:prSet presAssocID="{BB92A5BF-E0D8-4D9B-B397-5DCE123F6F52}" presName="rootComposite" presStyleCnt="0"/>
      <dgm:spPr/>
    </dgm:pt>
    <dgm:pt modelId="{B798C538-4B95-405F-8D60-97D228BE1925}" type="pres">
      <dgm:prSet presAssocID="{BB92A5BF-E0D8-4D9B-B397-5DCE123F6F52}" presName="rootText" presStyleLbl="node4" presStyleIdx="0" presStyleCnt="8">
        <dgm:presLayoutVars>
          <dgm:chPref val="3"/>
        </dgm:presLayoutVars>
      </dgm:prSet>
      <dgm:spPr/>
    </dgm:pt>
    <dgm:pt modelId="{E54E4B88-F653-4F56-B7CE-9833A90D1308}" type="pres">
      <dgm:prSet presAssocID="{BB92A5BF-E0D8-4D9B-B397-5DCE123F6F52}" presName="rootConnector" presStyleLbl="node4" presStyleIdx="0" presStyleCnt="8"/>
      <dgm:spPr/>
    </dgm:pt>
    <dgm:pt modelId="{FD4549C5-D403-453F-9F2C-0BCA33F365F9}" type="pres">
      <dgm:prSet presAssocID="{BB92A5BF-E0D8-4D9B-B397-5DCE123F6F52}" presName="hierChild4" presStyleCnt="0"/>
      <dgm:spPr/>
    </dgm:pt>
    <dgm:pt modelId="{4ED5CA11-0CBE-4D99-9508-B055C3057ED0}" type="pres">
      <dgm:prSet presAssocID="{BB92A5BF-E0D8-4D9B-B397-5DCE123F6F52}" presName="hierChild5" presStyleCnt="0"/>
      <dgm:spPr/>
    </dgm:pt>
    <dgm:pt modelId="{EEB3B1D3-3BCC-445E-A1B5-87D654ADFCBB}" type="pres">
      <dgm:prSet presAssocID="{CC816858-5699-4417-B8FE-C787056E74F2}" presName="Name37" presStyleLbl="parChTrans1D4" presStyleIdx="1" presStyleCnt="8"/>
      <dgm:spPr/>
    </dgm:pt>
    <dgm:pt modelId="{D7883509-4799-45D2-8FD9-615D1A1E9013}" type="pres">
      <dgm:prSet presAssocID="{BCA5DADD-69AC-497C-AE52-5330989AD9FE}" presName="hierRoot2" presStyleCnt="0">
        <dgm:presLayoutVars>
          <dgm:hierBranch val="init"/>
        </dgm:presLayoutVars>
      </dgm:prSet>
      <dgm:spPr/>
    </dgm:pt>
    <dgm:pt modelId="{BD3AEA4A-A15F-4867-A735-3FA6E3295FDB}" type="pres">
      <dgm:prSet presAssocID="{BCA5DADD-69AC-497C-AE52-5330989AD9FE}" presName="rootComposite" presStyleCnt="0"/>
      <dgm:spPr/>
    </dgm:pt>
    <dgm:pt modelId="{DEB12316-70B0-4464-8C51-628F0C7DE880}" type="pres">
      <dgm:prSet presAssocID="{BCA5DADD-69AC-497C-AE52-5330989AD9FE}" presName="rootText" presStyleLbl="node4" presStyleIdx="1" presStyleCnt="8">
        <dgm:presLayoutVars>
          <dgm:chPref val="3"/>
        </dgm:presLayoutVars>
      </dgm:prSet>
      <dgm:spPr/>
    </dgm:pt>
    <dgm:pt modelId="{A9B2E0F5-4193-4485-B0DF-6F5DBC162C87}" type="pres">
      <dgm:prSet presAssocID="{BCA5DADD-69AC-497C-AE52-5330989AD9FE}" presName="rootConnector" presStyleLbl="node4" presStyleIdx="1" presStyleCnt="8"/>
      <dgm:spPr/>
    </dgm:pt>
    <dgm:pt modelId="{6CB5C19A-9EEC-440E-B34B-7C11FB05129A}" type="pres">
      <dgm:prSet presAssocID="{BCA5DADD-69AC-497C-AE52-5330989AD9FE}" presName="hierChild4" presStyleCnt="0"/>
      <dgm:spPr/>
    </dgm:pt>
    <dgm:pt modelId="{42B2CC81-C83B-4C9B-835E-AB7D3DCAD465}" type="pres">
      <dgm:prSet presAssocID="{BCA5DADD-69AC-497C-AE52-5330989AD9FE}" presName="hierChild5" presStyleCnt="0"/>
      <dgm:spPr/>
    </dgm:pt>
    <dgm:pt modelId="{BE95E333-94FB-4F42-970F-EACC18A72317}" type="pres">
      <dgm:prSet presAssocID="{7832B846-43BF-41DC-A184-A8501B4172B1}" presName="Name37" presStyleLbl="parChTrans1D4" presStyleIdx="2" presStyleCnt="8"/>
      <dgm:spPr/>
    </dgm:pt>
    <dgm:pt modelId="{D982AC64-D8FF-45F6-ABD4-E4845F22A747}" type="pres">
      <dgm:prSet presAssocID="{E7C6129B-C8A6-4B5C-8939-4F5FD38AF283}" presName="hierRoot2" presStyleCnt="0">
        <dgm:presLayoutVars>
          <dgm:hierBranch val="init"/>
        </dgm:presLayoutVars>
      </dgm:prSet>
      <dgm:spPr/>
    </dgm:pt>
    <dgm:pt modelId="{E315BC4B-D9DE-4326-851D-FD66A7E0EC26}" type="pres">
      <dgm:prSet presAssocID="{E7C6129B-C8A6-4B5C-8939-4F5FD38AF283}" presName="rootComposite" presStyleCnt="0"/>
      <dgm:spPr/>
    </dgm:pt>
    <dgm:pt modelId="{595BE96B-D793-491D-95BB-1F30C7A7790B}" type="pres">
      <dgm:prSet presAssocID="{E7C6129B-C8A6-4B5C-8939-4F5FD38AF283}" presName="rootText" presStyleLbl="node4" presStyleIdx="2" presStyleCnt="8">
        <dgm:presLayoutVars>
          <dgm:chPref val="3"/>
        </dgm:presLayoutVars>
      </dgm:prSet>
      <dgm:spPr/>
    </dgm:pt>
    <dgm:pt modelId="{EC841A54-DCBB-4893-89FE-C541C76A57E0}" type="pres">
      <dgm:prSet presAssocID="{E7C6129B-C8A6-4B5C-8939-4F5FD38AF283}" presName="rootConnector" presStyleLbl="node4" presStyleIdx="2" presStyleCnt="8"/>
      <dgm:spPr/>
    </dgm:pt>
    <dgm:pt modelId="{D0C4A69D-931B-4FDE-9A87-7FD500F1EABF}" type="pres">
      <dgm:prSet presAssocID="{E7C6129B-C8A6-4B5C-8939-4F5FD38AF283}" presName="hierChild4" presStyleCnt="0"/>
      <dgm:spPr/>
    </dgm:pt>
    <dgm:pt modelId="{24CFEA2D-4848-4791-8CEB-60A72F47D569}" type="pres">
      <dgm:prSet presAssocID="{E7C6129B-C8A6-4B5C-8939-4F5FD38AF283}" presName="hierChild5" presStyleCnt="0"/>
      <dgm:spPr/>
    </dgm:pt>
    <dgm:pt modelId="{C06451CE-DE98-44EF-9AEC-CD88C0AB3AD4}" type="pres">
      <dgm:prSet presAssocID="{2990789E-F81C-4BA4-9B6A-42BFCE8DC366}" presName="Name37" presStyleLbl="parChTrans1D4" presStyleIdx="3" presStyleCnt="8"/>
      <dgm:spPr/>
    </dgm:pt>
    <dgm:pt modelId="{22F12130-3B47-4EE1-84B2-DDBBEDCD3F08}" type="pres">
      <dgm:prSet presAssocID="{DB93A04F-C46C-4C1F-B604-89B7994BAC3F}" presName="hierRoot2" presStyleCnt="0">
        <dgm:presLayoutVars>
          <dgm:hierBranch val="init"/>
        </dgm:presLayoutVars>
      </dgm:prSet>
      <dgm:spPr/>
    </dgm:pt>
    <dgm:pt modelId="{471F8AF0-1526-4BB9-9D24-68E4F6C428C1}" type="pres">
      <dgm:prSet presAssocID="{DB93A04F-C46C-4C1F-B604-89B7994BAC3F}" presName="rootComposite" presStyleCnt="0"/>
      <dgm:spPr/>
    </dgm:pt>
    <dgm:pt modelId="{C0696D45-191B-45DF-B77F-F02B0FD8A1BE}" type="pres">
      <dgm:prSet presAssocID="{DB93A04F-C46C-4C1F-B604-89B7994BAC3F}" presName="rootText" presStyleLbl="node4" presStyleIdx="3" presStyleCnt="8">
        <dgm:presLayoutVars>
          <dgm:chPref val="3"/>
        </dgm:presLayoutVars>
      </dgm:prSet>
      <dgm:spPr/>
    </dgm:pt>
    <dgm:pt modelId="{7D7F34C4-8198-4851-B235-1662B14E49C6}" type="pres">
      <dgm:prSet presAssocID="{DB93A04F-C46C-4C1F-B604-89B7994BAC3F}" presName="rootConnector" presStyleLbl="node4" presStyleIdx="3" presStyleCnt="8"/>
      <dgm:spPr/>
    </dgm:pt>
    <dgm:pt modelId="{52CCF69C-1E42-4F1C-86E2-1E2C2BE0D0C9}" type="pres">
      <dgm:prSet presAssocID="{DB93A04F-C46C-4C1F-B604-89B7994BAC3F}" presName="hierChild4" presStyleCnt="0"/>
      <dgm:spPr/>
    </dgm:pt>
    <dgm:pt modelId="{4E7CB010-18AB-4214-B87D-C10EC45A76D6}" type="pres">
      <dgm:prSet presAssocID="{DB93A04F-C46C-4C1F-B604-89B7994BAC3F}" presName="hierChild5" presStyleCnt="0"/>
      <dgm:spPr/>
    </dgm:pt>
    <dgm:pt modelId="{B996B531-CF0B-4AEF-9C5F-A00E78CC66EA}" type="pres">
      <dgm:prSet presAssocID="{CEEDE971-6DDB-4E96-8853-6B59C716DDA4}" presName="Name37" presStyleLbl="parChTrans1D4" presStyleIdx="4" presStyleCnt="8"/>
      <dgm:spPr/>
    </dgm:pt>
    <dgm:pt modelId="{4A591A07-B1A3-482A-A648-33D9A2513059}" type="pres">
      <dgm:prSet presAssocID="{6924DF88-F251-4228-987F-BE8F80BCE0FB}" presName="hierRoot2" presStyleCnt="0">
        <dgm:presLayoutVars>
          <dgm:hierBranch val="init"/>
        </dgm:presLayoutVars>
      </dgm:prSet>
      <dgm:spPr/>
    </dgm:pt>
    <dgm:pt modelId="{7BB56E06-8138-477B-8C3A-B0342B8D5718}" type="pres">
      <dgm:prSet presAssocID="{6924DF88-F251-4228-987F-BE8F80BCE0FB}" presName="rootComposite" presStyleCnt="0"/>
      <dgm:spPr/>
    </dgm:pt>
    <dgm:pt modelId="{A8E86080-9D98-4EC0-B933-70D979E8F50D}" type="pres">
      <dgm:prSet presAssocID="{6924DF88-F251-4228-987F-BE8F80BCE0FB}" presName="rootText" presStyleLbl="node4" presStyleIdx="4" presStyleCnt="8">
        <dgm:presLayoutVars>
          <dgm:chPref val="3"/>
        </dgm:presLayoutVars>
      </dgm:prSet>
      <dgm:spPr/>
    </dgm:pt>
    <dgm:pt modelId="{B15DC86F-A6CC-474F-9BF1-8F822F933CB7}" type="pres">
      <dgm:prSet presAssocID="{6924DF88-F251-4228-987F-BE8F80BCE0FB}" presName="rootConnector" presStyleLbl="node4" presStyleIdx="4" presStyleCnt="8"/>
      <dgm:spPr/>
    </dgm:pt>
    <dgm:pt modelId="{A3321759-8CDA-4C0B-9A8C-9E7F8F782A7C}" type="pres">
      <dgm:prSet presAssocID="{6924DF88-F251-4228-987F-BE8F80BCE0FB}" presName="hierChild4" presStyleCnt="0"/>
      <dgm:spPr/>
    </dgm:pt>
    <dgm:pt modelId="{20C8E036-51B7-4360-AD65-2080B6F820FC}" type="pres">
      <dgm:prSet presAssocID="{6924DF88-F251-4228-987F-BE8F80BCE0FB}" presName="hierChild5" presStyleCnt="0"/>
      <dgm:spPr/>
    </dgm:pt>
    <dgm:pt modelId="{BD23BB55-CFBD-4792-AE6E-427331F17A14}" type="pres">
      <dgm:prSet presAssocID="{DDDB45CC-8003-404B-966D-35720FE68CFE}" presName="Name37" presStyleLbl="parChTrans1D4" presStyleIdx="5" presStyleCnt="8"/>
      <dgm:spPr/>
    </dgm:pt>
    <dgm:pt modelId="{3FD525CB-BCAF-4F81-BA99-799A8B223FFA}" type="pres">
      <dgm:prSet presAssocID="{F0FC7E45-E240-4321-BAD6-E029E746B196}" presName="hierRoot2" presStyleCnt="0">
        <dgm:presLayoutVars>
          <dgm:hierBranch val="init"/>
        </dgm:presLayoutVars>
      </dgm:prSet>
      <dgm:spPr/>
    </dgm:pt>
    <dgm:pt modelId="{BB2BD9E6-CD0B-4A98-BC8E-17BFBDAA7467}" type="pres">
      <dgm:prSet presAssocID="{F0FC7E45-E240-4321-BAD6-E029E746B196}" presName="rootComposite" presStyleCnt="0"/>
      <dgm:spPr/>
    </dgm:pt>
    <dgm:pt modelId="{6A9F0E94-C841-4B36-8439-CDA3E1F7E93E}" type="pres">
      <dgm:prSet presAssocID="{F0FC7E45-E240-4321-BAD6-E029E746B196}" presName="rootText" presStyleLbl="node4" presStyleIdx="5" presStyleCnt="8">
        <dgm:presLayoutVars>
          <dgm:chPref val="3"/>
        </dgm:presLayoutVars>
      </dgm:prSet>
      <dgm:spPr/>
    </dgm:pt>
    <dgm:pt modelId="{DCB4BBCC-DF06-4C5A-9792-0A62C797FB78}" type="pres">
      <dgm:prSet presAssocID="{F0FC7E45-E240-4321-BAD6-E029E746B196}" presName="rootConnector" presStyleLbl="node4" presStyleIdx="5" presStyleCnt="8"/>
      <dgm:spPr/>
    </dgm:pt>
    <dgm:pt modelId="{AF10F8D8-5951-4C92-B0FB-6599FB3444DA}" type="pres">
      <dgm:prSet presAssocID="{F0FC7E45-E240-4321-BAD6-E029E746B196}" presName="hierChild4" presStyleCnt="0"/>
      <dgm:spPr/>
    </dgm:pt>
    <dgm:pt modelId="{15251FDE-9093-4BD5-83C4-089B7B3766A6}" type="pres">
      <dgm:prSet presAssocID="{F0FC7E45-E240-4321-BAD6-E029E746B196}" presName="hierChild5" presStyleCnt="0"/>
      <dgm:spPr/>
    </dgm:pt>
    <dgm:pt modelId="{5445719C-9CEF-4E2B-9841-85050808FCA6}" type="pres">
      <dgm:prSet presAssocID="{216C1FC6-80DA-4B90-8DAF-59F9D2A017B8}" presName="Name37" presStyleLbl="parChTrans1D4" presStyleIdx="6" presStyleCnt="8"/>
      <dgm:spPr/>
    </dgm:pt>
    <dgm:pt modelId="{B67D04C9-9EBC-4BFB-9944-FB50DCC06526}" type="pres">
      <dgm:prSet presAssocID="{F5C7F326-C502-4993-9A0E-7F9E7B448D7B}" presName="hierRoot2" presStyleCnt="0">
        <dgm:presLayoutVars>
          <dgm:hierBranch val="init"/>
        </dgm:presLayoutVars>
      </dgm:prSet>
      <dgm:spPr/>
    </dgm:pt>
    <dgm:pt modelId="{FEAA1035-64E3-4832-8E4D-F5B364CE8FD7}" type="pres">
      <dgm:prSet presAssocID="{F5C7F326-C502-4993-9A0E-7F9E7B448D7B}" presName="rootComposite" presStyleCnt="0"/>
      <dgm:spPr/>
    </dgm:pt>
    <dgm:pt modelId="{266CBBA0-B095-4123-B193-C7378E978209}" type="pres">
      <dgm:prSet presAssocID="{F5C7F326-C502-4993-9A0E-7F9E7B448D7B}" presName="rootText" presStyleLbl="node4" presStyleIdx="6" presStyleCnt="8">
        <dgm:presLayoutVars>
          <dgm:chPref val="3"/>
        </dgm:presLayoutVars>
      </dgm:prSet>
      <dgm:spPr/>
    </dgm:pt>
    <dgm:pt modelId="{A4C94632-FABA-4EC9-8193-B95D2574C27E}" type="pres">
      <dgm:prSet presAssocID="{F5C7F326-C502-4993-9A0E-7F9E7B448D7B}" presName="rootConnector" presStyleLbl="node4" presStyleIdx="6" presStyleCnt="8"/>
      <dgm:spPr/>
    </dgm:pt>
    <dgm:pt modelId="{A401B7C9-7CCE-4352-8BE9-2B560C043106}" type="pres">
      <dgm:prSet presAssocID="{F5C7F326-C502-4993-9A0E-7F9E7B448D7B}" presName="hierChild4" presStyleCnt="0"/>
      <dgm:spPr/>
    </dgm:pt>
    <dgm:pt modelId="{67602078-F8BA-4F71-B6E0-BEA715BFB3E2}" type="pres">
      <dgm:prSet presAssocID="{F5C7F326-C502-4993-9A0E-7F9E7B448D7B}" presName="hierChild5" presStyleCnt="0"/>
      <dgm:spPr/>
    </dgm:pt>
    <dgm:pt modelId="{85B26C5C-FB6B-4F68-ADF8-C700E6222ABD}" type="pres">
      <dgm:prSet presAssocID="{2BDCE72F-4710-4EAE-8797-A8E326A442E8}" presName="Name37" presStyleLbl="parChTrans1D4" presStyleIdx="7" presStyleCnt="8"/>
      <dgm:spPr/>
    </dgm:pt>
    <dgm:pt modelId="{65EC213F-4B21-49BB-A346-BEE38067C0F3}" type="pres">
      <dgm:prSet presAssocID="{7C378511-494F-4891-9C0C-16AABD8C259F}" presName="hierRoot2" presStyleCnt="0">
        <dgm:presLayoutVars>
          <dgm:hierBranch val="init"/>
        </dgm:presLayoutVars>
      </dgm:prSet>
      <dgm:spPr/>
    </dgm:pt>
    <dgm:pt modelId="{E9CD9507-9209-433D-AEC6-E8533489AF10}" type="pres">
      <dgm:prSet presAssocID="{7C378511-494F-4891-9C0C-16AABD8C259F}" presName="rootComposite" presStyleCnt="0"/>
      <dgm:spPr/>
    </dgm:pt>
    <dgm:pt modelId="{42182C32-5713-48AB-A0AA-46688702153A}" type="pres">
      <dgm:prSet presAssocID="{7C378511-494F-4891-9C0C-16AABD8C259F}" presName="rootText" presStyleLbl="node4" presStyleIdx="7" presStyleCnt="8">
        <dgm:presLayoutVars>
          <dgm:chPref val="3"/>
        </dgm:presLayoutVars>
      </dgm:prSet>
      <dgm:spPr/>
    </dgm:pt>
    <dgm:pt modelId="{75B91C36-CA3E-4638-ADB2-51BB92CE481F}" type="pres">
      <dgm:prSet presAssocID="{7C378511-494F-4891-9C0C-16AABD8C259F}" presName="rootConnector" presStyleLbl="node4" presStyleIdx="7" presStyleCnt="8"/>
      <dgm:spPr/>
    </dgm:pt>
    <dgm:pt modelId="{4835AC40-BBAE-45B3-9F95-93794702D4D3}" type="pres">
      <dgm:prSet presAssocID="{7C378511-494F-4891-9C0C-16AABD8C259F}" presName="hierChild4" presStyleCnt="0"/>
      <dgm:spPr/>
    </dgm:pt>
    <dgm:pt modelId="{60854438-3E6D-44C8-B147-CE0621F3AAD9}" type="pres">
      <dgm:prSet presAssocID="{7C378511-494F-4891-9C0C-16AABD8C259F}" presName="hierChild5" presStyleCnt="0"/>
      <dgm:spPr/>
    </dgm:pt>
    <dgm:pt modelId="{BEFBC23B-85F4-4357-91E1-4DFC7F83E489}" type="pres">
      <dgm:prSet presAssocID="{450D4A1D-E910-4F04-BC72-F0D0402525E6}" presName="hierChild5" presStyleCnt="0"/>
      <dgm:spPr/>
    </dgm:pt>
    <dgm:pt modelId="{C79036B8-CDB0-4FA3-873E-76240533CA56}" type="pres">
      <dgm:prSet presAssocID="{8CF92041-6A57-4D02-9264-E4882B91B545}" presName="Name37" presStyleLbl="parChTrans1D3" presStyleIdx="1" presStyleCnt="2"/>
      <dgm:spPr/>
    </dgm:pt>
    <dgm:pt modelId="{2D083CAD-E470-48E1-BCD0-5956827E7D95}" type="pres">
      <dgm:prSet presAssocID="{C7BBF2CD-AF7A-4B12-81AA-93438AC75CE8}" presName="hierRoot2" presStyleCnt="0">
        <dgm:presLayoutVars>
          <dgm:hierBranch val="init"/>
        </dgm:presLayoutVars>
      </dgm:prSet>
      <dgm:spPr/>
    </dgm:pt>
    <dgm:pt modelId="{2CFDE80D-7A57-4FEE-9FC8-1FAB16645A2A}" type="pres">
      <dgm:prSet presAssocID="{C7BBF2CD-AF7A-4B12-81AA-93438AC75CE8}" presName="rootComposite" presStyleCnt="0"/>
      <dgm:spPr/>
    </dgm:pt>
    <dgm:pt modelId="{7B7CDC4E-47BB-42A7-934F-95E397B906DA}" type="pres">
      <dgm:prSet presAssocID="{C7BBF2CD-AF7A-4B12-81AA-93438AC75CE8}" presName="rootText" presStyleLbl="node3" presStyleIdx="1" presStyleCnt="2">
        <dgm:presLayoutVars>
          <dgm:chPref val="3"/>
        </dgm:presLayoutVars>
      </dgm:prSet>
      <dgm:spPr/>
    </dgm:pt>
    <dgm:pt modelId="{F9833E17-2D80-4658-A56B-7C6EC8A2AF59}" type="pres">
      <dgm:prSet presAssocID="{C7BBF2CD-AF7A-4B12-81AA-93438AC75CE8}" presName="rootConnector" presStyleLbl="node3" presStyleIdx="1" presStyleCnt="2"/>
      <dgm:spPr/>
    </dgm:pt>
    <dgm:pt modelId="{F23CAEA2-EAB3-4D4C-AB79-6013DC35DE17}" type="pres">
      <dgm:prSet presAssocID="{C7BBF2CD-AF7A-4B12-81AA-93438AC75CE8}" presName="hierChild4" presStyleCnt="0"/>
      <dgm:spPr/>
    </dgm:pt>
    <dgm:pt modelId="{4002AB1A-0BC0-4CCB-B57F-565D33101FDE}" type="pres">
      <dgm:prSet presAssocID="{C7BBF2CD-AF7A-4B12-81AA-93438AC75CE8}" presName="hierChild5" presStyleCnt="0"/>
      <dgm:spPr/>
    </dgm:pt>
    <dgm:pt modelId="{11E75FF1-E4EB-4C76-8AA8-E9780750F55E}" type="pres">
      <dgm:prSet presAssocID="{8D515E1C-F773-400A-AD3F-40BD0F17D80C}" presName="hierChild5" presStyleCnt="0"/>
      <dgm:spPr/>
    </dgm:pt>
    <dgm:pt modelId="{2D19AF25-99D0-45FB-8ED6-BE364DF74C3F}" type="pres">
      <dgm:prSet presAssocID="{EA20E519-C9A4-4525-B689-2F7600BA06C0}" presName="hierChild3" presStyleCnt="0"/>
      <dgm:spPr/>
    </dgm:pt>
  </dgm:ptLst>
  <dgm:cxnLst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6E5A3205-F7DA-44C3-A2BC-EEC5276CF7A6}" type="presOf" srcId="{F0FC7E45-E240-4321-BAD6-E029E746B196}" destId="{6A9F0E94-C841-4B36-8439-CDA3E1F7E93E}" srcOrd="0" destOrd="0" presId="urn:microsoft.com/office/officeart/2005/8/layout/orgChart1"/>
    <dgm:cxn modelId="{6F898507-1A1C-44C2-BFF7-18467C519AD4}" type="presOf" srcId="{F5C7F326-C502-4993-9A0E-7F9E7B448D7B}" destId="{A4C94632-FABA-4EC9-8193-B95D2574C27E}" srcOrd="1" destOrd="0" presId="urn:microsoft.com/office/officeart/2005/8/layout/orgChart1"/>
    <dgm:cxn modelId="{4D767908-EBB6-4467-ADEE-B89C74674759}" type="presOf" srcId="{CEEDE971-6DDB-4E96-8853-6B59C716DDA4}" destId="{B996B531-CF0B-4AEF-9C5F-A00E78CC66EA}" srcOrd="0" destOrd="0" presId="urn:microsoft.com/office/officeart/2005/8/layout/orgChart1"/>
    <dgm:cxn modelId="{51F61309-19C0-405E-A464-8773A5ADFB97}" type="presOf" srcId="{7C378511-494F-4891-9C0C-16AABD8C259F}" destId="{75B91C36-CA3E-4638-ADB2-51BB92CE481F}" srcOrd="1" destOrd="0" presId="urn:microsoft.com/office/officeart/2005/8/layout/orgChart1"/>
    <dgm:cxn modelId="{3BB8D50A-429E-4C75-A783-359EE20BF540}" type="presOf" srcId="{DA236A6C-50C2-489D-94D6-A8A278A61C1D}" destId="{F63006AB-453B-4091-B756-7225AB5CC74D}" srcOrd="0" destOrd="0" presId="urn:microsoft.com/office/officeart/2005/8/layout/orgChart1"/>
    <dgm:cxn modelId="{EA478A12-EE27-4432-9A4E-23F303F7AB9C}" type="presOf" srcId="{BB92A5BF-E0D8-4D9B-B397-5DCE123F6F52}" destId="{B798C538-4B95-405F-8D60-97D228BE1925}" srcOrd="0" destOrd="0" presId="urn:microsoft.com/office/officeart/2005/8/layout/orgChart1"/>
    <dgm:cxn modelId="{7FB02A24-8F91-468A-867F-A07BE2C9BB78}" type="presOf" srcId="{DDDB45CC-8003-404B-966D-35720FE68CFE}" destId="{BD23BB55-CFBD-4792-AE6E-427331F17A14}" srcOrd="0" destOrd="0" presId="urn:microsoft.com/office/officeart/2005/8/layout/orgChart1"/>
    <dgm:cxn modelId="{CE108C25-5034-40B7-B2AE-9FD0A45DEE16}" type="presOf" srcId="{8CF92041-6A57-4D02-9264-E4882B91B545}" destId="{C79036B8-CDB0-4FA3-873E-76240533CA56}" srcOrd="0" destOrd="0" presId="urn:microsoft.com/office/officeart/2005/8/layout/orgChart1"/>
    <dgm:cxn modelId="{B7B49A2B-9C2C-4E9F-931E-827511F1637B}" srcId="{EA20E519-C9A4-4525-B689-2F7600BA06C0}" destId="{8D515E1C-F773-400A-AD3F-40BD0F17D80C}" srcOrd="1" destOrd="0" parTransId="{4FFDE9F9-ED1B-4E40-8CBA-3BEE892F414A}" sibTransId="{02882951-2E97-4483-9598-F10E17AC314E}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3615BE32-5BE0-4007-A4D7-5255954BA259}" type="presOf" srcId="{95F8A389-C8E2-4B29-8FFD-B77442552C89}" destId="{E6F58E0A-337F-4F85-B5B1-75D46A4207B4}" srcOrd="1" destOrd="0" presId="urn:microsoft.com/office/officeart/2005/8/layout/orgChart1"/>
    <dgm:cxn modelId="{3FDAA135-5D8E-4A17-AB26-A1842E7F07DD}" type="presOf" srcId="{DB93A04F-C46C-4C1F-B604-89B7994BAC3F}" destId="{C0696D45-191B-45DF-B77F-F02B0FD8A1BE}" srcOrd="0" destOrd="0" presId="urn:microsoft.com/office/officeart/2005/8/layout/orgChart1"/>
    <dgm:cxn modelId="{129D3D3C-B8EF-483A-A363-0565CF0053A5}" type="presOf" srcId="{A2883D30-6B20-4004-8DD7-C9837619A8AE}" destId="{89A78AA3-0EAC-4396-814B-6B48FD6A550C}" srcOrd="0" destOrd="0" presId="urn:microsoft.com/office/officeart/2005/8/layout/orgChart1"/>
    <dgm:cxn modelId="{E5BDA83C-1A3F-4CCC-94A1-411EDE235A72}" type="presOf" srcId="{95F8A389-C8E2-4B29-8FFD-B77442552C89}" destId="{602DB880-D85D-454F-B926-20B616A3654E}" srcOrd="0" destOrd="0" presId="urn:microsoft.com/office/officeart/2005/8/layout/orgChart1"/>
    <dgm:cxn modelId="{F523193F-C772-4AB3-88CF-95AF7CE24546}" type="presOf" srcId="{F5C7F326-C502-4993-9A0E-7F9E7B448D7B}" destId="{266CBBA0-B095-4123-B193-C7378E978209}" srcOrd="0" destOrd="0" presId="urn:microsoft.com/office/officeart/2005/8/layout/orgChart1"/>
    <dgm:cxn modelId="{C5661A64-29C9-4AA5-9D8D-7F6269AE20AF}" type="presOf" srcId="{E7C6129B-C8A6-4B5C-8939-4F5FD38AF283}" destId="{EC841A54-DCBB-4893-89FE-C541C76A57E0}" srcOrd="1" destOrd="0" presId="urn:microsoft.com/office/officeart/2005/8/layout/orgChart1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D616FD45-1E0B-4010-B2CD-474237B5D21A}" type="presOf" srcId="{E7C6129B-C8A6-4B5C-8939-4F5FD38AF283}" destId="{595BE96B-D793-491D-95BB-1F30C7A7790B}" srcOrd="0" destOrd="0" presId="urn:microsoft.com/office/officeart/2005/8/layout/orgChart1"/>
    <dgm:cxn modelId="{EE317C6B-127D-4AA7-9AA5-42BA0B1BF9BA}" type="presOf" srcId="{BB92A5BF-E0D8-4D9B-B397-5DCE123F6F52}" destId="{E54E4B88-F653-4F56-B7CE-9833A90D1308}" srcOrd="1" destOrd="0" presId="urn:microsoft.com/office/officeart/2005/8/layout/orgChart1"/>
    <dgm:cxn modelId="{3328E971-B208-4E24-8E66-17AD3434ED0F}" type="presOf" srcId="{216C1FC6-80DA-4B90-8DAF-59F9D2A017B8}" destId="{5445719C-9CEF-4E2B-9841-85050808FCA6}" srcOrd="0" destOrd="0" presId="urn:microsoft.com/office/officeart/2005/8/layout/orgChart1"/>
    <dgm:cxn modelId="{2D651757-176E-415A-B6A3-4500C8E40733}" srcId="{A2883D30-6B20-4004-8DD7-C9837619A8AE}" destId="{EA20E519-C9A4-4525-B689-2F7600BA06C0}" srcOrd="0" destOrd="0" parTransId="{814E22E0-0C7C-4A40-BAF6-08C2B8AE3936}" sibTransId="{0F1C7647-C140-4D2D-9E6F-A46B0CB5E86B}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E236F27C-4C14-4024-A36D-BEFA466C4B29}" type="presOf" srcId="{BCA5DADD-69AC-497C-AE52-5330989AD9FE}" destId="{DEB12316-70B0-4464-8C51-628F0C7DE880}" srcOrd="0" destOrd="0" presId="urn:microsoft.com/office/officeart/2005/8/layout/orgChart1"/>
    <dgm:cxn modelId="{8355947D-CFAD-4282-B5A6-DAE4FF020950}" type="presOf" srcId="{2990789E-F81C-4BA4-9B6A-42BFCE8DC366}" destId="{C06451CE-DE98-44EF-9AEC-CD88C0AB3AD4}" srcOrd="0" destOrd="0" presId="urn:microsoft.com/office/officeart/2005/8/layout/orgChart1"/>
    <dgm:cxn modelId="{BD1CDA7E-6A28-4060-8E7F-0AC0B610549A}" type="presOf" srcId="{6924DF88-F251-4228-987F-BE8F80BCE0FB}" destId="{B15DC86F-A6CC-474F-9BF1-8F822F933CB7}" srcOrd="1" destOrd="0" presId="urn:microsoft.com/office/officeart/2005/8/layout/orgChart1"/>
    <dgm:cxn modelId="{C1B2C581-60C1-450D-A499-2A81C9F780AF}" type="presOf" srcId="{6924DF88-F251-4228-987F-BE8F80BCE0FB}" destId="{A8E86080-9D98-4EC0-B933-70D979E8F50D}" srcOrd="0" destOrd="0" presId="urn:microsoft.com/office/officeart/2005/8/layout/orgChart1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6299FC93-1AD5-4C64-86A7-EC2FB2F9ECF9}" type="presOf" srcId="{7C378511-494F-4891-9C0C-16AABD8C259F}" destId="{42182C32-5713-48AB-A0AA-46688702153A}" srcOrd="0" destOrd="0" presId="urn:microsoft.com/office/officeart/2005/8/layout/orgChart1"/>
    <dgm:cxn modelId="{F8A3C297-4CA6-4575-9230-315C10F11C61}" type="presOf" srcId="{CC816858-5699-4417-B8FE-C787056E74F2}" destId="{EEB3B1D3-3BCC-445E-A1B5-87D654ADFCBB}" srcOrd="0" destOrd="0" presId="urn:microsoft.com/office/officeart/2005/8/layout/orgChart1"/>
    <dgm:cxn modelId="{A75F07A1-A562-4195-8F74-26FF0F71525C}" type="presOf" srcId="{C7BBF2CD-AF7A-4B12-81AA-93438AC75CE8}" destId="{7B7CDC4E-47BB-42A7-934F-95E397B906DA}" srcOrd="0" destOrd="0" presId="urn:microsoft.com/office/officeart/2005/8/layout/orgChart1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2EFF4BAD-A00C-4B35-BE3B-58D79F3F2EFD}" type="presOf" srcId="{21088385-CAA2-4290-8526-C66021C0207E}" destId="{C8093962-CB8A-42CE-A60F-46D72E9ECA68}" srcOrd="0" destOrd="0" presId="urn:microsoft.com/office/officeart/2005/8/layout/orgChart1"/>
    <dgm:cxn modelId="{B075B1AF-1D41-44DA-BDAA-F60E3F09E988}" type="presOf" srcId="{2BDCE72F-4710-4EAE-8797-A8E326A442E8}" destId="{85B26C5C-FB6B-4F68-ADF8-C700E6222ABD}" srcOrd="0" destOrd="0" presId="urn:microsoft.com/office/officeart/2005/8/layout/orgChart1"/>
    <dgm:cxn modelId="{EC933DB4-4843-4D83-B67B-801672FBB9A7}" type="presOf" srcId="{7832B846-43BF-41DC-A184-A8501B4172B1}" destId="{BE95E333-94FB-4F42-970F-EACC18A72317}" srcOrd="0" destOrd="0" presId="urn:microsoft.com/office/officeart/2005/8/layout/orgChart1"/>
    <dgm:cxn modelId="{92B2DEB4-5BC3-4423-9AD0-C30270431048}" type="presOf" srcId="{450D4A1D-E910-4F04-BC72-F0D0402525E6}" destId="{0B45C687-9256-4B6B-BE43-52CFFAA517C7}" srcOrd="1" destOrd="0" presId="urn:microsoft.com/office/officeart/2005/8/layout/orgChart1"/>
    <dgm:cxn modelId="{7BDEE2BA-71EC-42DB-AF43-60C95778CF09}" type="presOf" srcId="{EA20E519-C9A4-4525-B689-2F7600BA06C0}" destId="{1A116618-994C-48C1-ACBE-C7EC79DD2001}" srcOrd="1" destOrd="0" presId="urn:microsoft.com/office/officeart/2005/8/layout/orgChart1"/>
    <dgm:cxn modelId="{644723BB-C4E9-44AB-9F1D-74CDDDF04C99}" type="presOf" srcId="{8D515E1C-F773-400A-AD3F-40BD0F17D80C}" destId="{36C70735-BD7B-4932-8772-070E639D2A12}" srcOrd="0" destOrd="0" presId="urn:microsoft.com/office/officeart/2005/8/layout/orgChart1"/>
    <dgm:cxn modelId="{82F813BD-7EC7-4C4A-8830-53A2B050E857}" type="presOf" srcId="{8D515E1C-F773-400A-AD3F-40BD0F17D80C}" destId="{645B7A45-9DEE-4F5E-9A18-95D75D000985}" srcOrd="1" destOrd="0" presId="urn:microsoft.com/office/officeart/2005/8/layout/orgChart1"/>
    <dgm:cxn modelId="{7F352BBD-EB54-449F-8FAC-74AC18907BE0}" type="presOf" srcId="{450D4A1D-E910-4F04-BC72-F0D0402525E6}" destId="{6D253074-7680-4724-8FD0-413280A21905}" srcOrd="0" destOrd="0" presId="urn:microsoft.com/office/officeart/2005/8/layout/orgChart1"/>
    <dgm:cxn modelId="{D7585CBD-13A7-4F6E-9EE5-8D7BCE1E3380}" type="presOf" srcId="{BCA5DADD-69AC-497C-AE52-5330989AD9FE}" destId="{A9B2E0F5-4193-4485-B0DF-6F5DBC162C87}" srcOrd="1" destOrd="0" presId="urn:microsoft.com/office/officeart/2005/8/layout/orgChart1"/>
    <dgm:cxn modelId="{13786BBF-7D20-40F9-B9B8-7DB76980FAFE}" srcId="{450D4A1D-E910-4F04-BC72-F0D0402525E6}" destId="{F0FC7E45-E240-4321-BAD6-E029E746B196}" srcOrd="5" destOrd="0" parTransId="{DDDB45CC-8003-404B-966D-35720FE68CFE}" sibTransId="{7B710EBB-FCAB-452F-A081-CBB050229510}"/>
    <dgm:cxn modelId="{A94816CD-6E19-4594-94C8-9652F942DBAD}" type="presOf" srcId="{EA20E519-C9A4-4525-B689-2F7600BA06C0}" destId="{17A11C40-097D-469C-AF28-B1385C0558E4}" srcOrd="0" destOrd="0" presId="urn:microsoft.com/office/officeart/2005/8/layout/orgChart1"/>
    <dgm:cxn modelId="{31C7B6D8-5432-4431-B693-41A22D6F719B}" type="presOf" srcId="{F0FC7E45-E240-4321-BAD6-E029E746B196}" destId="{DCB4BBCC-DF06-4C5A-9792-0A62C797FB78}" srcOrd="1" destOrd="0" presId="urn:microsoft.com/office/officeart/2005/8/layout/orgChart1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93687CEB-3A01-4696-B8C3-FF4259EDE2C3}" type="presOf" srcId="{C7BBF2CD-AF7A-4B12-81AA-93438AC75CE8}" destId="{F9833E17-2D80-4658-A56B-7C6EC8A2AF59}" srcOrd="1" destOrd="0" presId="urn:microsoft.com/office/officeart/2005/8/layout/orgChart1"/>
    <dgm:cxn modelId="{360163F2-3909-47AB-A4E4-C44F9FAFDB33}" type="presOf" srcId="{9D7912DF-7C3E-4D72-932F-52F1FAFDD54D}" destId="{FAE55EB1-A1D4-4E99-BA1F-52B70695CB74}" srcOrd="0" destOrd="0" presId="urn:microsoft.com/office/officeart/2005/8/layout/orgChart1"/>
    <dgm:cxn modelId="{1718B0F8-0C92-4968-8B5B-5BD46AC37C59}" srcId="{EA20E519-C9A4-4525-B689-2F7600BA06C0}" destId="{95F8A389-C8E2-4B29-8FFD-B77442552C89}" srcOrd="0" destOrd="0" parTransId="{21088385-CAA2-4290-8526-C66021C0207E}" sibTransId="{24667FF4-B9CB-4E69-966C-B130331951F4}"/>
    <dgm:cxn modelId="{5C9914FB-A52C-4A65-9D79-E50F7785D8DA}" type="presOf" srcId="{4FFDE9F9-ED1B-4E40-8CBA-3BEE892F414A}" destId="{6A040B71-D6D3-4935-A91C-E056DC2384E5}" srcOrd="0" destOrd="0" presId="urn:microsoft.com/office/officeart/2005/8/layout/orgChart1"/>
    <dgm:cxn modelId="{DEDDF4FF-D155-45CE-94E2-238ADBAD3A17}" type="presOf" srcId="{DB93A04F-C46C-4C1F-B604-89B7994BAC3F}" destId="{7D7F34C4-8198-4851-B235-1662B14E49C6}" srcOrd="1" destOrd="0" presId="urn:microsoft.com/office/officeart/2005/8/layout/orgChart1"/>
    <dgm:cxn modelId="{C4814C04-9C3F-4A55-AD2F-C072452C7365}" type="presParOf" srcId="{89A78AA3-0EAC-4396-814B-6B48FD6A550C}" destId="{9E7868E1-94F4-40AB-8416-F813A9DD8893}" srcOrd="0" destOrd="0" presId="urn:microsoft.com/office/officeart/2005/8/layout/orgChart1"/>
    <dgm:cxn modelId="{6A3FC03C-CA1A-4B0C-B5F5-FE3CDB9A8ABD}" type="presParOf" srcId="{9E7868E1-94F4-40AB-8416-F813A9DD8893}" destId="{018C2A5C-D11B-41EB-809E-B9F141C545C5}" srcOrd="0" destOrd="0" presId="urn:microsoft.com/office/officeart/2005/8/layout/orgChart1"/>
    <dgm:cxn modelId="{3C40FCC9-D040-4FEE-8196-BE32A6954104}" type="presParOf" srcId="{018C2A5C-D11B-41EB-809E-B9F141C545C5}" destId="{17A11C40-097D-469C-AF28-B1385C0558E4}" srcOrd="0" destOrd="0" presId="urn:microsoft.com/office/officeart/2005/8/layout/orgChart1"/>
    <dgm:cxn modelId="{E03FB671-1505-4D7F-B7F1-A3EEB90D5070}" type="presParOf" srcId="{018C2A5C-D11B-41EB-809E-B9F141C545C5}" destId="{1A116618-994C-48C1-ACBE-C7EC79DD2001}" srcOrd="1" destOrd="0" presId="urn:microsoft.com/office/officeart/2005/8/layout/orgChart1"/>
    <dgm:cxn modelId="{72A100B0-959A-4708-8741-0A4CE5730D0F}" type="presParOf" srcId="{9E7868E1-94F4-40AB-8416-F813A9DD8893}" destId="{50DE490F-BC91-44B3-B7B8-2266B9A9E55D}" srcOrd="1" destOrd="0" presId="urn:microsoft.com/office/officeart/2005/8/layout/orgChart1"/>
    <dgm:cxn modelId="{F16FF9CC-CE0D-41D7-BFA2-E1105075CF2E}" type="presParOf" srcId="{50DE490F-BC91-44B3-B7B8-2266B9A9E55D}" destId="{C8093962-CB8A-42CE-A60F-46D72E9ECA68}" srcOrd="0" destOrd="0" presId="urn:microsoft.com/office/officeart/2005/8/layout/orgChart1"/>
    <dgm:cxn modelId="{8C21010C-041C-4E95-945B-8DEBDBFAA84C}" type="presParOf" srcId="{50DE490F-BC91-44B3-B7B8-2266B9A9E55D}" destId="{70904CB3-6988-49D6-A164-DC0DEEE2A0F1}" srcOrd="1" destOrd="0" presId="urn:microsoft.com/office/officeart/2005/8/layout/orgChart1"/>
    <dgm:cxn modelId="{398F62CA-6E29-4DC3-ACFA-D4D2A3C19EE4}" type="presParOf" srcId="{70904CB3-6988-49D6-A164-DC0DEEE2A0F1}" destId="{ED2C176F-8A05-4DD6-8E6A-254D512515E5}" srcOrd="0" destOrd="0" presId="urn:microsoft.com/office/officeart/2005/8/layout/orgChart1"/>
    <dgm:cxn modelId="{80CC9A17-1B08-41EA-8590-EC779532A7DE}" type="presParOf" srcId="{ED2C176F-8A05-4DD6-8E6A-254D512515E5}" destId="{602DB880-D85D-454F-B926-20B616A3654E}" srcOrd="0" destOrd="0" presId="urn:microsoft.com/office/officeart/2005/8/layout/orgChart1"/>
    <dgm:cxn modelId="{8B343D37-8033-4016-B209-72F392107209}" type="presParOf" srcId="{ED2C176F-8A05-4DD6-8E6A-254D512515E5}" destId="{E6F58E0A-337F-4F85-B5B1-75D46A4207B4}" srcOrd="1" destOrd="0" presId="urn:microsoft.com/office/officeart/2005/8/layout/orgChart1"/>
    <dgm:cxn modelId="{F280FEF3-F4A5-4377-90D7-11DF0BB23F84}" type="presParOf" srcId="{70904CB3-6988-49D6-A164-DC0DEEE2A0F1}" destId="{1B65341C-52FD-46F5-8EBF-9E6B5B97732A}" srcOrd="1" destOrd="0" presId="urn:microsoft.com/office/officeart/2005/8/layout/orgChart1"/>
    <dgm:cxn modelId="{F958D0B3-C809-406B-B9E7-8965242B18CB}" type="presParOf" srcId="{70904CB3-6988-49D6-A164-DC0DEEE2A0F1}" destId="{61FC2FA3-9D17-4FF9-86CE-B19CB43EABC3}" srcOrd="2" destOrd="0" presId="urn:microsoft.com/office/officeart/2005/8/layout/orgChart1"/>
    <dgm:cxn modelId="{8A1E023A-43AC-4263-A58C-9578085887FD}" type="presParOf" srcId="{50DE490F-BC91-44B3-B7B8-2266B9A9E55D}" destId="{6A040B71-D6D3-4935-A91C-E056DC2384E5}" srcOrd="2" destOrd="0" presId="urn:microsoft.com/office/officeart/2005/8/layout/orgChart1"/>
    <dgm:cxn modelId="{835BCDA3-7D2E-4C3D-86B4-7D491C012703}" type="presParOf" srcId="{50DE490F-BC91-44B3-B7B8-2266B9A9E55D}" destId="{12573016-D0F5-4CBD-B91D-D593D85F6949}" srcOrd="3" destOrd="0" presId="urn:microsoft.com/office/officeart/2005/8/layout/orgChart1"/>
    <dgm:cxn modelId="{6D2900FF-D949-4F06-8BEE-78037F7911F5}" type="presParOf" srcId="{12573016-D0F5-4CBD-B91D-D593D85F6949}" destId="{97FC4EF4-A000-4786-B785-41DA6166055B}" srcOrd="0" destOrd="0" presId="urn:microsoft.com/office/officeart/2005/8/layout/orgChart1"/>
    <dgm:cxn modelId="{F22653EB-2CF4-4F1E-AFBD-4E8FAE018D4F}" type="presParOf" srcId="{97FC4EF4-A000-4786-B785-41DA6166055B}" destId="{36C70735-BD7B-4932-8772-070E639D2A12}" srcOrd="0" destOrd="0" presId="urn:microsoft.com/office/officeart/2005/8/layout/orgChart1"/>
    <dgm:cxn modelId="{FFCABA5A-9331-41FE-BE88-ABF7F928DD1A}" type="presParOf" srcId="{97FC4EF4-A000-4786-B785-41DA6166055B}" destId="{645B7A45-9DEE-4F5E-9A18-95D75D000985}" srcOrd="1" destOrd="0" presId="urn:microsoft.com/office/officeart/2005/8/layout/orgChart1"/>
    <dgm:cxn modelId="{0FAE0869-98BE-4961-8DFD-2AE176117B1E}" type="presParOf" srcId="{12573016-D0F5-4CBD-B91D-D593D85F6949}" destId="{C631A6F7-3E01-406E-9BA9-839F711A1E4B}" srcOrd="1" destOrd="0" presId="urn:microsoft.com/office/officeart/2005/8/layout/orgChart1"/>
    <dgm:cxn modelId="{445827AB-5F8C-474E-A6A5-24727843B448}" type="presParOf" srcId="{C631A6F7-3E01-406E-9BA9-839F711A1E4B}" destId="{FAE55EB1-A1D4-4E99-BA1F-52B70695CB74}" srcOrd="0" destOrd="0" presId="urn:microsoft.com/office/officeart/2005/8/layout/orgChart1"/>
    <dgm:cxn modelId="{919C2FB1-C995-4DC4-B83E-7E88D0AEC949}" type="presParOf" srcId="{C631A6F7-3E01-406E-9BA9-839F711A1E4B}" destId="{1C407004-9862-41D5-9ACD-5B24275F57CE}" srcOrd="1" destOrd="0" presId="urn:microsoft.com/office/officeart/2005/8/layout/orgChart1"/>
    <dgm:cxn modelId="{D0968C4F-CAAD-4C0F-84AD-164437121C03}" type="presParOf" srcId="{1C407004-9862-41D5-9ACD-5B24275F57CE}" destId="{59B1603E-C7F8-4F18-8B2C-D8FC3B956EC0}" srcOrd="0" destOrd="0" presId="urn:microsoft.com/office/officeart/2005/8/layout/orgChart1"/>
    <dgm:cxn modelId="{0DE79969-FE83-47A1-9420-5FC348C3D941}" type="presParOf" srcId="{59B1603E-C7F8-4F18-8B2C-D8FC3B956EC0}" destId="{6D253074-7680-4724-8FD0-413280A21905}" srcOrd="0" destOrd="0" presId="urn:microsoft.com/office/officeart/2005/8/layout/orgChart1"/>
    <dgm:cxn modelId="{844FF0ED-3BF5-45F5-ADF8-24110F0A03FA}" type="presParOf" srcId="{59B1603E-C7F8-4F18-8B2C-D8FC3B956EC0}" destId="{0B45C687-9256-4B6B-BE43-52CFFAA517C7}" srcOrd="1" destOrd="0" presId="urn:microsoft.com/office/officeart/2005/8/layout/orgChart1"/>
    <dgm:cxn modelId="{BB5612D7-FD6B-4876-B2A4-18C45D113BAE}" type="presParOf" srcId="{1C407004-9862-41D5-9ACD-5B24275F57CE}" destId="{48F93DC3-04AE-4BDF-88AD-54270211E829}" srcOrd="1" destOrd="0" presId="urn:microsoft.com/office/officeart/2005/8/layout/orgChart1"/>
    <dgm:cxn modelId="{075381F5-A515-4B06-88B4-92667235420E}" type="presParOf" srcId="{48F93DC3-04AE-4BDF-88AD-54270211E829}" destId="{F63006AB-453B-4091-B756-7225AB5CC74D}" srcOrd="0" destOrd="0" presId="urn:microsoft.com/office/officeart/2005/8/layout/orgChart1"/>
    <dgm:cxn modelId="{0965F76D-1CB7-49C7-87B1-6A2C6AFEB289}" type="presParOf" srcId="{48F93DC3-04AE-4BDF-88AD-54270211E829}" destId="{5C6305B5-011D-437D-AAD7-95CF801D272A}" srcOrd="1" destOrd="0" presId="urn:microsoft.com/office/officeart/2005/8/layout/orgChart1"/>
    <dgm:cxn modelId="{9A602DB1-B4EF-4BA3-A413-20435433B1B5}" type="presParOf" srcId="{5C6305B5-011D-437D-AAD7-95CF801D272A}" destId="{56FDAABF-6331-459F-9447-A907F1FAFF7B}" srcOrd="0" destOrd="0" presId="urn:microsoft.com/office/officeart/2005/8/layout/orgChart1"/>
    <dgm:cxn modelId="{030E8AD1-D755-4872-827A-F5397AA6EDC4}" type="presParOf" srcId="{56FDAABF-6331-459F-9447-A907F1FAFF7B}" destId="{B798C538-4B95-405F-8D60-97D228BE1925}" srcOrd="0" destOrd="0" presId="urn:microsoft.com/office/officeart/2005/8/layout/orgChart1"/>
    <dgm:cxn modelId="{93A5B9DB-1B10-48C4-9CBA-D4B01E753B1E}" type="presParOf" srcId="{56FDAABF-6331-459F-9447-A907F1FAFF7B}" destId="{E54E4B88-F653-4F56-B7CE-9833A90D1308}" srcOrd="1" destOrd="0" presId="urn:microsoft.com/office/officeart/2005/8/layout/orgChart1"/>
    <dgm:cxn modelId="{49D11411-F05C-4692-8F4E-38DA1FB90835}" type="presParOf" srcId="{5C6305B5-011D-437D-AAD7-95CF801D272A}" destId="{FD4549C5-D403-453F-9F2C-0BCA33F365F9}" srcOrd="1" destOrd="0" presId="urn:microsoft.com/office/officeart/2005/8/layout/orgChart1"/>
    <dgm:cxn modelId="{A083058F-ACE1-4A91-B610-DFDDC9D7D16F}" type="presParOf" srcId="{5C6305B5-011D-437D-AAD7-95CF801D272A}" destId="{4ED5CA11-0CBE-4D99-9508-B055C3057ED0}" srcOrd="2" destOrd="0" presId="urn:microsoft.com/office/officeart/2005/8/layout/orgChart1"/>
    <dgm:cxn modelId="{76E8CBC9-7BBF-4833-9D96-658BF610A9B0}" type="presParOf" srcId="{48F93DC3-04AE-4BDF-88AD-54270211E829}" destId="{EEB3B1D3-3BCC-445E-A1B5-87D654ADFCBB}" srcOrd="2" destOrd="0" presId="urn:microsoft.com/office/officeart/2005/8/layout/orgChart1"/>
    <dgm:cxn modelId="{F38875CD-0F5F-45D5-A91E-13B912C18C49}" type="presParOf" srcId="{48F93DC3-04AE-4BDF-88AD-54270211E829}" destId="{D7883509-4799-45D2-8FD9-615D1A1E9013}" srcOrd="3" destOrd="0" presId="urn:microsoft.com/office/officeart/2005/8/layout/orgChart1"/>
    <dgm:cxn modelId="{ECE4C65D-B450-4B13-A3DE-1AB54AE7C588}" type="presParOf" srcId="{D7883509-4799-45D2-8FD9-615D1A1E9013}" destId="{BD3AEA4A-A15F-4867-A735-3FA6E3295FDB}" srcOrd="0" destOrd="0" presId="urn:microsoft.com/office/officeart/2005/8/layout/orgChart1"/>
    <dgm:cxn modelId="{F09167F3-340A-44C3-8ED6-6384417A9172}" type="presParOf" srcId="{BD3AEA4A-A15F-4867-A735-3FA6E3295FDB}" destId="{DEB12316-70B0-4464-8C51-628F0C7DE880}" srcOrd="0" destOrd="0" presId="urn:microsoft.com/office/officeart/2005/8/layout/orgChart1"/>
    <dgm:cxn modelId="{BCB30C62-58C0-499B-A20F-7DF7CACE058F}" type="presParOf" srcId="{BD3AEA4A-A15F-4867-A735-3FA6E3295FDB}" destId="{A9B2E0F5-4193-4485-B0DF-6F5DBC162C87}" srcOrd="1" destOrd="0" presId="urn:microsoft.com/office/officeart/2005/8/layout/orgChart1"/>
    <dgm:cxn modelId="{19ECFBB2-FCA7-40A0-9B86-8A3795A1EA53}" type="presParOf" srcId="{D7883509-4799-45D2-8FD9-615D1A1E9013}" destId="{6CB5C19A-9EEC-440E-B34B-7C11FB05129A}" srcOrd="1" destOrd="0" presId="urn:microsoft.com/office/officeart/2005/8/layout/orgChart1"/>
    <dgm:cxn modelId="{D8384A29-5873-4619-B0FC-EA4A1F2E777C}" type="presParOf" srcId="{D7883509-4799-45D2-8FD9-615D1A1E9013}" destId="{42B2CC81-C83B-4C9B-835E-AB7D3DCAD465}" srcOrd="2" destOrd="0" presId="urn:microsoft.com/office/officeart/2005/8/layout/orgChart1"/>
    <dgm:cxn modelId="{1CBBB8B8-D917-4369-BC76-8D23EEE6A240}" type="presParOf" srcId="{48F93DC3-04AE-4BDF-88AD-54270211E829}" destId="{BE95E333-94FB-4F42-970F-EACC18A72317}" srcOrd="4" destOrd="0" presId="urn:microsoft.com/office/officeart/2005/8/layout/orgChart1"/>
    <dgm:cxn modelId="{321AE355-F721-4A79-A365-6F98FF61DA75}" type="presParOf" srcId="{48F93DC3-04AE-4BDF-88AD-54270211E829}" destId="{D982AC64-D8FF-45F6-ABD4-E4845F22A747}" srcOrd="5" destOrd="0" presId="urn:microsoft.com/office/officeart/2005/8/layout/orgChart1"/>
    <dgm:cxn modelId="{26F8F05C-24DB-4F2D-88FC-A91111C4AC72}" type="presParOf" srcId="{D982AC64-D8FF-45F6-ABD4-E4845F22A747}" destId="{E315BC4B-D9DE-4326-851D-FD66A7E0EC26}" srcOrd="0" destOrd="0" presId="urn:microsoft.com/office/officeart/2005/8/layout/orgChart1"/>
    <dgm:cxn modelId="{371A9F23-CCF2-443A-A52F-3CA762B64284}" type="presParOf" srcId="{E315BC4B-D9DE-4326-851D-FD66A7E0EC26}" destId="{595BE96B-D793-491D-95BB-1F30C7A7790B}" srcOrd="0" destOrd="0" presId="urn:microsoft.com/office/officeart/2005/8/layout/orgChart1"/>
    <dgm:cxn modelId="{8089B87F-E2BE-41C2-81DA-0102735778F3}" type="presParOf" srcId="{E315BC4B-D9DE-4326-851D-FD66A7E0EC26}" destId="{EC841A54-DCBB-4893-89FE-C541C76A57E0}" srcOrd="1" destOrd="0" presId="urn:microsoft.com/office/officeart/2005/8/layout/orgChart1"/>
    <dgm:cxn modelId="{F13F3E37-A736-4BDE-9FF1-92F21DCAE1FD}" type="presParOf" srcId="{D982AC64-D8FF-45F6-ABD4-E4845F22A747}" destId="{D0C4A69D-931B-4FDE-9A87-7FD500F1EABF}" srcOrd="1" destOrd="0" presId="urn:microsoft.com/office/officeart/2005/8/layout/orgChart1"/>
    <dgm:cxn modelId="{E9865A9C-8244-46A5-8396-DFEBDE9F1BF6}" type="presParOf" srcId="{D982AC64-D8FF-45F6-ABD4-E4845F22A747}" destId="{24CFEA2D-4848-4791-8CEB-60A72F47D569}" srcOrd="2" destOrd="0" presId="urn:microsoft.com/office/officeart/2005/8/layout/orgChart1"/>
    <dgm:cxn modelId="{C08FE5A3-1BE9-44AD-8E69-D4A5047E7686}" type="presParOf" srcId="{48F93DC3-04AE-4BDF-88AD-54270211E829}" destId="{C06451CE-DE98-44EF-9AEC-CD88C0AB3AD4}" srcOrd="6" destOrd="0" presId="urn:microsoft.com/office/officeart/2005/8/layout/orgChart1"/>
    <dgm:cxn modelId="{38C09F92-7D45-4353-BCA1-D82720610A83}" type="presParOf" srcId="{48F93DC3-04AE-4BDF-88AD-54270211E829}" destId="{22F12130-3B47-4EE1-84B2-DDBBEDCD3F08}" srcOrd="7" destOrd="0" presId="urn:microsoft.com/office/officeart/2005/8/layout/orgChart1"/>
    <dgm:cxn modelId="{3EA26D26-9D3E-4D1E-B806-1E8F53FEF8A5}" type="presParOf" srcId="{22F12130-3B47-4EE1-84B2-DDBBEDCD3F08}" destId="{471F8AF0-1526-4BB9-9D24-68E4F6C428C1}" srcOrd="0" destOrd="0" presId="urn:microsoft.com/office/officeart/2005/8/layout/orgChart1"/>
    <dgm:cxn modelId="{48EA02DD-10A3-4585-9DA9-82B85B682E34}" type="presParOf" srcId="{471F8AF0-1526-4BB9-9D24-68E4F6C428C1}" destId="{C0696D45-191B-45DF-B77F-F02B0FD8A1BE}" srcOrd="0" destOrd="0" presId="urn:microsoft.com/office/officeart/2005/8/layout/orgChart1"/>
    <dgm:cxn modelId="{326997B6-BA2D-43A1-8837-41772B68300C}" type="presParOf" srcId="{471F8AF0-1526-4BB9-9D24-68E4F6C428C1}" destId="{7D7F34C4-8198-4851-B235-1662B14E49C6}" srcOrd="1" destOrd="0" presId="urn:microsoft.com/office/officeart/2005/8/layout/orgChart1"/>
    <dgm:cxn modelId="{62A64667-F9F0-4EE3-8C99-BBC1147372BE}" type="presParOf" srcId="{22F12130-3B47-4EE1-84B2-DDBBEDCD3F08}" destId="{52CCF69C-1E42-4F1C-86E2-1E2C2BE0D0C9}" srcOrd="1" destOrd="0" presId="urn:microsoft.com/office/officeart/2005/8/layout/orgChart1"/>
    <dgm:cxn modelId="{2ECC491E-559F-4C29-A24A-A386A817134B}" type="presParOf" srcId="{22F12130-3B47-4EE1-84B2-DDBBEDCD3F08}" destId="{4E7CB010-18AB-4214-B87D-C10EC45A76D6}" srcOrd="2" destOrd="0" presId="urn:microsoft.com/office/officeart/2005/8/layout/orgChart1"/>
    <dgm:cxn modelId="{DEB73896-E7C5-44F8-AB7F-0C6BE0EEFE73}" type="presParOf" srcId="{48F93DC3-04AE-4BDF-88AD-54270211E829}" destId="{B996B531-CF0B-4AEF-9C5F-A00E78CC66EA}" srcOrd="8" destOrd="0" presId="urn:microsoft.com/office/officeart/2005/8/layout/orgChart1"/>
    <dgm:cxn modelId="{66E18985-8C9A-469C-8A76-7415A6C8F6A3}" type="presParOf" srcId="{48F93DC3-04AE-4BDF-88AD-54270211E829}" destId="{4A591A07-B1A3-482A-A648-33D9A2513059}" srcOrd="9" destOrd="0" presId="urn:microsoft.com/office/officeart/2005/8/layout/orgChart1"/>
    <dgm:cxn modelId="{E533518C-3610-43AA-93F5-ADEF7404357F}" type="presParOf" srcId="{4A591A07-B1A3-482A-A648-33D9A2513059}" destId="{7BB56E06-8138-477B-8C3A-B0342B8D5718}" srcOrd="0" destOrd="0" presId="urn:microsoft.com/office/officeart/2005/8/layout/orgChart1"/>
    <dgm:cxn modelId="{8D52901D-E4B7-4C41-B276-2D482F48D059}" type="presParOf" srcId="{7BB56E06-8138-477B-8C3A-B0342B8D5718}" destId="{A8E86080-9D98-4EC0-B933-70D979E8F50D}" srcOrd="0" destOrd="0" presId="urn:microsoft.com/office/officeart/2005/8/layout/orgChart1"/>
    <dgm:cxn modelId="{66D1C891-55EA-4CF1-B33E-5CCEB536A9FA}" type="presParOf" srcId="{7BB56E06-8138-477B-8C3A-B0342B8D5718}" destId="{B15DC86F-A6CC-474F-9BF1-8F822F933CB7}" srcOrd="1" destOrd="0" presId="urn:microsoft.com/office/officeart/2005/8/layout/orgChart1"/>
    <dgm:cxn modelId="{0468721A-F0B7-49AC-8B33-B7B8EEF778C5}" type="presParOf" srcId="{4A591A07-B1A3-482A-A648-33D9A2513059}" destId="{A3321759-8CDA-4C0B-9A8C-9E7F8F782A7C}" srcOrd="1" destOrd="0" presId="urn:microsoft.com/office/officeart/2005/8/layout/orgChart1"/>
    <dgm:cxn modelId="{01EF0B7A-236E-4049-9BDE-B5E676D85180}" type="presParOf" srcId="{4A591A07-B1A3-482A-A648-33D9A2513059}" destId="{20C8E036-51B7-4360-AD65-2080B6F820FC}" srcOrd="2" destOrd="0" presId="urn:microsoft.com/office/officeart/2005/8/layout/orgChart1"/>
    <dgm:cxn modelId="{A974A776-C6EE-419D-B276-89E5B11D8D51}" type="presParOf" srcId="{48F93DC3-04AE-4BDF-88AD-54270211E829}" destId="{BD23BB55-CFBD-4792-AE6E-427331F17A14}" srcOrd="10" destOrd="0" presId="urn:microsoft.com/office/officeart/2005/8/layout/orgChart1"/>
    <dgm:cxn modelId="{95BD7A8B-B2A4-4014-A2F9-76DDD0C32E0F}" type="presParOf" srcId="{48F93DC3-04AE-4BDF-88AD-54270211E829}" destId="{3FD525CB-BCAF-4F81-BA99-799A8B223FFA}" srcOrd="11" destOrd="0" presId="urn:microsoft.com/office/officeart/2005/8/layout/orgChart1"/>
    <dgm:cxn modelId="{FB056472-AD43-4570-8CB9-664F36A107C2}" type="presParOf" srcId="{3FD525CB-BCAF-4F81-BA99-799A8B223FFA}" destId="{BB2BD9E6-CD0B-4A98-BC8E-17BFBDAA7467}" srcOrd="0" destOrd="0" presId="urn:microsoft.com/office/officeart/2005/8/layout/orgChart1"/>
    <dgm:cxn modelId="{52106661-695A-4BB3-9932-8D1AFBD0EDFD}" type="presParOf" srcId="{BB2BD9E6-CD0B-4A98-BC8E-17BFBDAA7467}" destId="{6A9F0E94-C841-4B36-8439-CDA3E1F7E93E}" srcOrd="0" destOrd="0" presId="urn:microsoft.com/office/officeart/2005/8/layout/orgChart1"/>
    <dgm:cxn modelId="{8748F7CB-0BAF-4954-AB02-CAF752B40921}" type="presParOf" srcId="{BB2BD9E6-CD0B-4A98-BC8E-17BFBDAA7467}" destId="{DCB4BBCC-DF06-4C5A-9792-0A62C797FB78}" srcOrd="1" destOrd="0" presId="urn:microsoft.com/office/officeart/2005/8/layout/orgChart1"/>
    <dgm:cxn modelId="{8A3F13A6-09BF-4AAF-AAD6-702BBCA2403E}" type="presParOf" srcId="{3FD525CB-BCAF-4F81-BA99-799A8B223FFA}" destId="{AF10F8D8-5951-4C92-B0FB-6599FB3444DA}" srcOrd="1" destOrd="0" presId="urn:microsoft.com/office/officeart/2005/8/layout/orgChart1"/>
    <dgm:cxn modelId="{81107EC6-822E-46B6-A3A3-D36FE5E0CA42}" type="presParOf" srcId="{3FD525CB-BCAF-4F81-BA99-799A8B223FFA}" destId="{15251FDE-9093-4BD5-83C4-089B7B3766A6}" srcOrd="2" destOrd="0" presId="urn:microsoft.com/office/officeart/2005/8/layout/orgChart1"/>
    <dgm:cxn modelId="{149962CE-DA8F-48DE-8BC4-0B5EDD80B060}" type="presParOf" srcId="{48F93DC3-04AE-4BDF-88AD-54270211E829}" destId="{5445719C-9CEF-4E2B-9841-85050808FCA6}" srcOrd="12" destOrd="0" presId="urn:microsoft.com/office/officeart/2005/8/layout/orgChart1"/>
    <dgm:cxn modelId="{CC358E1F-F11C-4930-9AE2-B97ECFF2856F}" type="presParOf" srcId="{48F93DC3-04AE-4BDF-88AD-54270211E829}" destId="{B67D04C9-9EBC-4BFB-9944-FB50DCC06526}" srcOrd="13" destOrd="0" presId="urn:microsoft.com/office/officeart/2005/8/layout/orgChart1"/>
    <dgm:cxn modelId="{BB3D8FCE-FF16-43B7-B711-D3BCB1926F05}" type="presParOf" srcId="{B67D04C9-9EBC-4BFB-9944-FB50DCC06526}" destId="{FEAA1035-64E3-4832-8E4D-F5B364CE8FD7}" srcOrd="0" destOrd="0" presId="urn:microsoft.com/office/officeart/2005/8/layout/orgChart1"/>
    <dgm:cxn modelId="{B66E8F04-1BAA-4889-A0BB-A5181B500F5C}" type="presParOf" srcId="{FEAA1035-64E3-4832-8E4D-F5B364CE8FD7}" destId="{266CBBA0-B095-4123-B193-C7378E978209}" srcOrd="0" destOrd="0" presId="urn:microsoft.com/office/officeart/2005/8/layout/orgChart1"/>
    <dgm:cxn modelId="{F999606E-5537-4A23-B828-9D7E75F03575}" type="presParOf" srcId="{FEAA1035-64E3-4832-8E4D-F5B364CE8FD7}" destId="{A4C94632-FABA-4EC9-8193-B95D2574C27E}" srcOrd="1" destOrd="0" presId="urn:microsoft.com/office/officeart/2005/8/layout/orgChart1"/>
    <dgm:cxn modelId="{3973439C-4ED4-4746-8A26-7AD4FAC28570}" type="presParOf" srcId="{B67D04C9-9EBC-4BFB-9944-FB50DCC06526}" destId="{A401B7C9-7CCE-4352-8BE9-2B560C043106}" srcOrd="1" destOrd="0" presId="urn:microsoft.com/office/officeart/2005/8/layout/orgChart1"/>
    <dgm:cxn modelId="{D21D55CB-281E-42CB-BDE1-0030158CF0BB}" type="presParOf" srcId="{B67D04C9-9EBC-4BFB-9944-FB50DCC06526}" destId="{67602078-F8BA-4F71-B6E0-BEA715BFB3E2}" srcOrd="2" destOrd="0" presId="urn:microsoft.com/office/officeart/2005/8/layout/orgChart1"/>
    <dgm:cxn modelId="{0AD0F6C2-FD3F-435D-9497-09149234927F}" type="presParOf" srcId="{48F93DC3-04AE-4BDF-88AD-54270211E829}" destId="{85B26C5C-FB6B-4F68-ADF8-C700E6222ABD}" srcOrd="14" destOrd="0" presId="urn:microsoft.com/office/officeart/2005/8/layout/orgChart1"/>
    <dgm:cxn modelId="{631F7F9F-FA83-441A-B97A-23ECC0E311D5}" type="presParOf" srcId="{48F93DC3-04AE-4BDF-88AD-54270211E829}" destId="{65EC213F-4B21-49BB-A346-BEE38067C0F3}" srcOrd="15" destOrd="0" presId="urn:microsoft.com/office/officeart/2005/8/layout/orgChart1"/>
    <dgm:cxn modelId="{2F534269-210B-42FA-89FA-3609C0287E58}" type="presParOf" srcId="{65EC213F-4B21-49BB-A346-BEE38067C0F3}" destId="{E9CD9507-9209-433D-AEC6-E8533489AF10}" srcOrd="0" destOrd="0" presId="urn:microsoft.com/office/officeart/2005/8/layout/orgChart1"/>
    <dgm:cxn modelId="{D7B902F8-2566-4429-8622-8C36A0F28B14}" type="presParOf" srcId="{E9CD9507-9209-433D-AEC6-E8533489AF10}" destId="{42182C32-5713-48AB-A0AA-46688702153A}" srcOrd="0" destOrd="0" presId="urn:microsoft.com/office/officeart/2005/8/layout/orgChart1"/>
    <dgm:cxn modelId="{74080A15-A0A8-4F09-8EEE-DAEF264CA791}" type="presParOf" srcId="{E9CD9507-9209-433D-AEC6-E8533489AF10}" destId="{75B91C36-CA3E-4638-ADB2-51BB92CE481F}" srcOrd="1" destOrd="0" presId="urn:microsoft.com/office/officeart/2005/8/layout/orgChart1"/>
    <dgm:cxn modelId="{FD93A0F3-50EC-4FDB-A21F-F45EE62D2833}" type="presParOf" srcId="{65EC213F-4B21-49BB-A346-BEE38067C0F3}" destId="{4835AC40-BBAE-45B3-9F95-93794702D4D3}" srcOrd="1" destOrd="0" presId="urn:microsoft.com/office/officeart/2005/8/layout/orgChart1"/>
    <dgm:cxn modelId="{B2B151F7-E9DE-49AB-8DB6-900BC0F8E1E9}" type="presParOf" srcId="{65EC213F-4B21-49BB-A346-BEE38067C0F3}" destId="{60854438-3E6D-44C8-B147-CE0621F3AAD9}" srcOrd="2" destOrd="0" presId="urn:microsoft.com/office/officeart/2005/8/layout/orgChart1"/>
    <dgm:cxn modelId="{8D237393-684F-4AB9-BA3D-942D8F8E5EF5}" type="presParOf" srcId="{1C407004-9862-41D5-9ACD-5B24275F57CE}" destId="{BEFBC23B-85F4-4357-91E1-4DFC7F83E489}" srcOrd="2" destOrd="0" presId="urn:microsoft.com/office/officeart/2005/8/layout/orgChart1"/>
    <dgm:cxn modelId="{AA0E673E-A6B3-4C87-9A9A-7414F5FFB6A2}" type="presParOf" srcId="{C631A6F7-3E01-406E-9BA9-839F711A1E4B}" destId="{C79036B8-CDB0-4FA3-873E-76240533CA56}" srcOrd="2" destOrd="0" presId="urn:microsoft.com/office/officeart/2005/8/layout/orgChart1"/>
    <dgm:cxn modelId="{5B9AE8CE-F438-4B4D-B45B-1AC2172908F7}" type="presParOf" srcId="{C631A6F7-3E01-406E-9BA9-839F711A1E4B}" destId="{2D083CAD-E470-48E1-BCD0-5956827E7D95}" srcOrd="3" destOrd="0" presId="urn:microsoft.com/office/officeart/2005/8/layout/orgChart1"/>
    <dgm:cxn modelId="{DEA59995-D3FD-4B99-8735-BA99A7EDDAC9}" type="presParOf" srcId="{2D083CAD-E470-48E1-BCD0-5956827E7D95}" destId="{2CFDE80D-7A57-4FEE-9FC8-1FAB16645A2A}" srcOrd="0" destOrd="0" presId="urn:microsoft.com/office/officeart/2005/8/layout/orgChart1"/>
    <dgm:cxn modelId="{EF517AC0-7239-466F-887D-255BE1BA8186}" type="presParOf" srcId="{2CFDE80D-7A57-4FEE-9FC8-1FAB16645A2A}" destId="{7B7CDC4E-47BB-42A7-934F-95E397B906DA}" srcOrd="0" destOrd="0" presId="urn:microsoft.com/office/officeart/2005/8/layout/orgChart1"/>
    <dgm:cxn modelId="{8B21F07B-603F-485B-89C0-67FCDD77665E}" type="presParOf" srcId="{2CFDE80D-7A57-4FEE-9FC8-1FAB16645A2A}" destId="{F9833E17-2D80-4658-A56B-7C6EC8A2AF59}" srcOrd="1" destOrd="0" presId="urn:microsoft.com/office/officeart/2005/8/layout/orgChart1"/>
    <dgm:cxn modelId="{9F434358-F8BE-46DB-84ED-BDAA689B7C24}" type="presParOf" srcId="{2D083CAD-E470-48E1-BCD0-5956827E7D95}" destId="{F23CAEA2-EAB3-4D4C-AB79-6013DC35DE17}" srcOrd="1" destOrd="0" presId="urn:microsoft.com/office/officeart/2005/8/layout/orgChart1"/>
    <dgm:cxn modelId="{6EBD8AA6-7DE6-4B71-91EB-E6DDD4B66B00}" type="presParOf" srcId="{2D083CAD-E470-48E1-BCD0-5956827E7D95}" destId="{4002AB1A-0BC0-4CCB-B57F-565D33101FDE}" srcOrd="2" destOrd="0" presId="urn:microsoft.com/office/officeart/2005/8/layout/orgChart1"/>
    <dgm:cxn modelId="{3CE21EC1-35E4-4EC4-AC2F-5BDDE5A02664}" type="presParOf" srcId="{12573016-D0F5-4CBD-B91D-D593D85F6949}" destId="{11E75FF1-E4EB-4C76-8AA8-E9780750F55E}" srcOrd="2" destOrd="0" presId="urn:microsoft.com/office/officeart/2005/8/layout/orgChart1"/>
    <dgm:cxn modelId="{30B88465-146D-4878-B232-620141F86C76}" type="presParOf" srcId="{9E7868E1-94F4-40AB-8416-F813A9DD8893}" destId="{2D19AF25-99D0-45FB-8ED6-BE364DF74C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51D7CC-3DE2-48D0-ADDE-9C305A516D6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070B50-03E9-4951-808D-B641F2E8A16C}">
      <dgm:prSet phldrT="[Text]" custT="1"/>
      <dgm:spPr/>
      <dgm:t>
        <a:bodyPr/>
        <a:lstStyle/>
        <a:p>
          <a:r>
            <a:rPr lang="en-US" sz="1400" dirty="0"/>
            <a:t>Food demand</a:t>
          </a:r>
        </a:p>
      </dgm:t>
    </dgm:pt>
    <dgm:pt modelId="{0A34D1D9-BD91-4BA2-820D-3DCE4B112120}" type="parTrans" cxnId="{47D51E1E-BC68-43A6-B1C4-F463CE5955EA}">
      <dgm:prSet/>
      <dgm:spPr/>
      <dgm:t>
        <a:bodyPr/>
        <a:lstStyle/>
        <a:p>
          <a:endParaRPr lang="en-US" sz="1400"/>
        </a:p>
      </dgm:t>
    </dgm:pt>
    <dgm:pt modelId="{4FE8B33C-B401-4691-A90F-58B24FB05BC0}" type="sibTrans" cxnId="{47D51E1E-BC68-43A6-B1C4-F463CE5955EA}">
      <dgm:prSet/>
      <dgm:spPr/>
      <dgm:t>
        <a:bodyPr/>
        <a:lstStyle/>
        <a:p>
          <a:endParaRPr lang="en-US" sz="1400"/>
        </a:p>
      </dgm:t>
    </dgm:pt>
    <dgm:pt modelId="{B4C72A17-5549-42A4-8B6C-27FD19ACFB4F}">
      <dgm:prSet phldrT="[Text]" custT="1"/>
      <dgm:spPr/>
      <dgm:t>
        <a:bodyPr/>
        <a:lstStyle/>
        <a:p>
          <a:r>
            <a:rPr lang="en-US" sz="1400" dirty="0"/>
            <a:t>Staples</a:t>
          </a:r>
        </a:p>
      </dgm:t>
    </dgm:pt>
    <dgm:pt modelId="{06E654B0-4A50-4580-86ED-14EDDBC40A91}" type="parTrans" cxnId="{556EA001-4644-4705-A412-6B6FB096FCCE}">
      <dgm:prSet/>
      <dgm:spPr/>
      <dgm:t>
        <a:bodyPr/>
        <a:lstStyle/>
        <a:p>
          <a:endParaRPr lang="en-US" sz="1400"/>
        </a:p>
      </dgm:t>
    </dgm:pt>
    <dgm:pt modelId="{57CF2E83-D15E-49C8-B399-0BBEB84029B6}" type="sibTrans" cxnId="{556EA001-4644-4705-A412-6B6FB096FCCE}">
      <dgm:prSet/>
      <dgm:spPr/>
      <dgm:t>
        <a:bodyPr/>
        <a:lstStyle/>
        <a:p>
          <a:endParaRPr lang="en-US" sz="1400"/>
        </a:p>
      </dgm:t>
    </dgm:pt>
    <dgm:pt modelId="{39E9D92D-9C2D-4392-8500-9B4FB78ECD1C}">
      <dgm:prSet phldrT="[Text]" custT="1"/>
      <dgm:spPr/>
      <dgm:t>
        <a:bodyPr/>
        <a:lstStyle/>
        <a:p>
          <a:r>
            <a:rPr lang="en-US" sz="1400" dirty="0"/>
            <a:t>Corn</a:t>
          </a:r>
        </a:p>
      </dgm:t>
    </dgm:pt>
    <dgm:pt modelId="{965EC14C-E3E1-4518-B24D-71BBDE1EEDD4}" type="parTrans" cxnId="{0BD7F717-0C25-49E7-95B3-891B5BBD6AE7}">
      <dgm:prSet/>
      <dgm:spPr/>
      <dgm:t>
        <a:bodyPr/>
        <a:lstStyle/>
        <a:p>
          <a:endParaRPr lang="en-US" sz="1400"/>
        </a:p>
      </dgm:t>
    </dgm:pt>
    <dgm:pt modelId="{A05859B6-B387-4251-8BA2-BE3B437D593D}" type="sibTrans" cxnId="{0BD7F717-0C25-49E7-95B3-891B5BBD6AE7}">
      <dgm:prSet/>
      <dgm:spPr/>
      <dgm:t>
        <a:bodyPr/>
        <a:lstStyle/>
        <a:p>
          <a:endParaRPr lang="en-US" sz="1400"/>
        </a:p>
      </dgm:t>
    </dgm:pt>
    <dgm:pt modelId="{C3287E8C-685D-4741-B454-E779B3063D19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A42D53B0-AD85-4056-A3E7-B01FC5A32992}" type="parTrans" cxnId="{E19671B3-9067-45E0-A266-BA5529652337}">
      <dgm:prSet/>
      <dgm:spPr/>
      <dgm:t>
        <a:bodyPr/>
        <a:lstStyle/>
        <a:p>
          <a:endParaRPr lang="en-US" sz="1400"/>
        </a:p>
      </dgm:t>
    </dgm:pt>
    <dgm:pt modelId="{D2E5983B-1A29-4253-B1A6-13DAE09C934A}" type="sibTrans" cxnId="{E19671B3-9067-45E0-A266-BA5529652337}">
      <dgm:prSet/>
      <dgm:spPr/>
      <dgm:t>
        <a:bodyPr/>
        <a:lstStyle/>
        <a:p>
          <a:endParaRPr lang="en-US" sz="1400"/>
        </a:p>
      </dgm:t>
    </dgm:pt>
    <dgm:pt modelId="{05904C75-A5EF-40A8-93DD-1434B1A10B5F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76E45F0B-296A-4350-B6A0-1E0F04484B07}" type="parTrans" cxnId="{9ECC9510-A66F-4A6E-9DC2-40789E7C355F}">
      <dgm:prSet/>
      <dgm:spPr/>
      <dgm:t>
        <a:bodyPr/>
        <a:lstStyle/>
        <a:p>
          <a:endParaRPr lang="en-US" sz="1400"/>
        </a:p>
      </dgm:t>
    </dgm:pt>
    <dgm:pt modelId="{FB084E64-E513-4F22-853C-F804C1E1D4ED}" type="sibTrans" cxnId="{9ECC9510-A66F-4A6E-9DC2-40789E7C355F}">
      <dgm:prSet/>
      <dgm:spPr/>
      <dgm:t>
        <a:bodyPr/>
        <a:lstStyle/>
        <a:p>
          <a:endParaRPr lang="en-US" sz="1400"/>
        </a:p>
      </dgm:t>
    </dgm:pt>
    <dgm:pt modelId="{DC7FDD09-D5E7-4646-8A5B-CACF0AB6548D}">
      <dgm:prSet phldrT="[Text]" custT="1"/>
      <dgm:spPr/>
      <dgm:t>
        <a:bodyPr/>
        <a:lstStyle/>
        <a:p>
          <a:r>
            <a:rPr lang="en-US" sz="1400" dirty="0"/>
            <a:t>Non-staples</a:t>
          </a:r>
        </a:p>
      </dgm:t>
    </dgm:pt>
    <dgm:pt modelId="{87322DF8-01EC-4AD7-B502-879A02AB7EAF}" type="parTrans" cxnId="{DB8A51AA-57DD-48F3-818B-56C62AB866CE}">
      <dgm:prSet/>
      <dgm:spPr/>
      <dgm:t>
        <a:bodyPr/>
        <a:lstStyle/>
        <a:p>
          <a:endParaRPr lang="en-US" sz="1400"/>
        </a:p>
      </dgm:t>
    </dgm:pt>
    <dgm:pt modelId="{8641600B-CB70-4292-8C5E-414C27CBC3D5}" type="sibTrans" cxnId="{DB8A51AA-57DD-48F3-818B-56C62AB866CE}">
      <dgm:prSet/>
      <dgm:spPr/>
      <dgm:t>
        <a:bodyPr/>
        <a:lstStyle/>
        <a:p>
          <a:endParaRPr lang="en-US" sz="1400"/>
        </a:p>
      </dgm:t>
    </dgm:pt>
    <dgm:pt modelId="{56F6D06D-5481-4558-88EF-70B13CFD2AB5}">
      <dgm:prSet phldrT="[Text]" custT="1"/>
      <dgm:spPr/>
      <dgm:t>
        <a:bodyPr/>
        <a:lstStyle/>
        <a:p>
          <a:r>
            <a:rPr lang="en-US" sz="1400" dirty="0"/>
            <a:t>Fruits + veg</a:t>
          </a:r>
        </a:p>
      </dgm:t>
    </dgm:pt>
    <dgm:pt modelId="{7076F760-49E9-43B0-8CB2-0DC75EE1B622}" type="parTrans" cxnId="{F672B49C-208A-4D5B-BCD3-3F9009E556ED}">
      <dgm:prSet/>
      <dgm:spPr/>
      <dgm:t>
        <a:bodyPr/>
        <a:lstStyle/>
        <a:p>
          <a:endParaRPr lang="en-US" sz="1400"/>
        </a:p>
      </dgm:t>
    </dgm:pt>
    <dgm:pt modelId="{45E8CB4F-3334-4F6B-9C7C-DF29D5FD3490}" type="sibTrans" cxnId="{F672B49C-208A-4D5B-BCD3-3F9009E556ED}">
      <dgm:prSet/>
      <dgm:spPr/>
      <dgm:t>
        <a:bodyPr/>
        <a:lstStyle/>
        <a:p>
          <a:endParaRPr lang="en-US" sz="1400"/>
        </a:p>
      </dgm:t>
    </dgm:pt>
    <dgm:pt modelId="{B8E5CD01-E95C-4CCC-981A-8C86D80D0E52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B0E6C942-C977-4795-A1FF-0E849EF448A8}" type="parTrans" cxnId="{B516743C-76C2-4FF9-B247-23C1F126AD61}">
      <dgm:prSet/>
      <dgm:spPr/>
      <dgm:t>
        <a:bodyPr/>
        <a:lstStyle/>
        <a:p>
          <a:endParaRPr lang="en-US" sz="1400"/>
        </a:p>
      </dgm:t>
    </dgm:pt>
    <dgm:pt modelId="{FE8470B8-07E8-491F-8F56-765D6C59D2E9}" type="sibTrans" cxnId="{B516743C-76C2-4FF9-B247-23C1F126AD61}">
      <dgm:prSet/>
      <dgm:spPr/>
      <dgm:t>
        <a:bodyPr/>
        <a:lstStyle/>
        <a:p>
          <a:endParaRPr lang="en-US" sz="1400"/>
        </a:p>
      </dgm:t>
    </dgm:pt>
    <dgm:pt modelId="{8F604FB3-4E5C-472D-AA41-0D76CF003C61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BCDB9B3F-DC6E-404C-9B7B-5FD1E3922F22}" type="parTrans" cxnId="{5B58F78C-F8E3-4286-8B9C-BF251AA75359}">
      <dgm:prSet/>
      <dgm:spPr/>
      <dgm:t>
        <a:bodyPr/>
        <a:lstStyle/>
        <a:p>
          <a:endParaRPr lang="en-US" sz="1400"/>
        </a:p>
      </dgm:t>
    </dgm:pt>
    <dgm:pt modelId="{AA79EC0A-A280-4EFC-93B8-5969CF15668F}" type="sibTrans" cxnId="{5B58F78C-F8E3-4286-8B9C-BF251AA75359}">
      <dgm:prSet/>
      <dgm:spPr/>
      <dgm:t>
        <a:bodyPr/>
        <a:lstStyle/>
        <a:p>
          <a:endParaRPr lang="en-US" sz="1400"/>
        </a:p>
      </dgm:t>
    </dgm:pt>
    <dgm:pt modelId="{4720E6E0-9F25-4045-BC3E-8866B518B074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ABCA4090-80FE-428B-B585-9C401ABA9071}" type="parTrans" cxnId="{19002F60-C86F-48D7-8A10-4C8C6FD584B3}">
      <dgm:prSet/>
      <dgm:spPr/>
      <dgm:t>
        <a:bodyPr/>
        <a:lstStyle/>
        <a:p>
          <a:endParaRPr lang="en-US" sz="1400"/>
        </a:p>
      </dgm:t>
    </dgm:pt>
    <dgm:pt modelId="{36A8E0F7-B938-456D-AA7A-9FD1B04D47E8}" type="sibTrans" cxnId="{19002F60-C86F-48D7-8A10-4C8C6FD584B3}">
      <dgm:prSet/>
      <dgm:spPr/>
      <dgm:t>
        <a:bodyPr/>
        <a:lstStyle/>
        <a:p>
          <a:endParaRPr lang="en-US" sz="1400"/>
        </a:p>
      </dgm:t>
    </dgm:pt>
    <dgm:pt modelId="{27FA75E8-06F4-4074-9BB4-52792C38D8D9}">
      <dgm:prSet phldrT="[Text]" custT="1"/>
      <dgm:spPr/>
      <dgm:t>
        <a:bodyPr/>
        <a:lstStyle/>
        <a:p>
          <a:r>
            <a:rPr lang="en-US" sz="1400" dirty="0"/>
            <a:t>…</a:t>
          </a:r>
        </a:p>
      </dgm:t>
    </dgm:pt>
    <dgm:pt modelId="{D9BF2931-28CE-415F-AA9C-1BCFF2D2A2EF}" type="parTrans" cxnId="{B468B216-236E-4197-ADF5-AB8EF0815058}">
      <dgm:prSet/>
      <dgm:spPr/>
      <dgm:t>
        <a:bodyPr/>
        <a:lstStyle/>
        <a:p>
          <a:endParaRPr lang="en-US" sz="1400"/>
        </a:p>
      </dgm:t>
    </dgm:pt>
    <dgm:pt modelId="{26B7F37F-502F-4815-81AA-6CC1BCA9723E}" type="sibTrans" cxnId="{B468B216-236E-4197-ADF5-AB8EF0815058}">
      <dgm:prSet/>
      <dgm:spPr/>
      <dgm:t>
        <a:bodyPr/>
        <a:lstStyle/>
        <a:p>
          <a:endParaRPr lang="en-US" sz="1400"/>
        </a:p>
      </dgm:t>
    </dgm:pt>
    <dgm:pt modelId="{DDB07C5A-EA1B-41DE-BCA5-C7F888A2BA3C}">
      <dgm:prSet phldrT="[Text]" custT="1"/>
      <dgm:spPr/>
      <dgm:t>
        <a:bodyPr/>
        <a:lstStyle/>
        <a:p>
          <a:r>
            <a:rPr lang="en-US" sz="1400" dirty="0"/>
            <a:t>Rice</a:t>
          </a:r>
        </a:p>
      </dgm:t>
    </dgm:pt>
    <dgm:pt modelId="{A994AB28-5F26-4C4D-B943-973653C0D41B}" type="parTrans" cxnId="{FB7006F3-A5FD-4524-91EE-AD90017D6BED}">
      <dgm:prSet/>
      <dgm:spPr/>
      <dgm:t>
        <a:bodyPr/>
        <a:lstStyle/>
        <a:p>
          <a:endParaRPr lang="en-US"/>
        </a:p>
      </dgm:t>
    </dgm:pt>
    <dgm:pt modelId="{C245A46D-44AE-40CF-86C5-BF7A01789CE4}" type="sibTrans" cxnId="{FB7006F3-A5FD-4524-91EE-AD90017D6BED}">
      <dgm:prSet/>
      <dgm:spPr/>
      <dgm:t>
        <a:bodyPr/>
        <a:lstStyle/>
        <a:p>
          <a:endParaRPr lang="en-US"/>
        </a:p>
      </dgm:t>
    </dgm:pt>
    <dgm:pt modelId="{777502BF-1B23-4555-A68B-550BF76D7FDD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E0AA755D-70AC-46CF-AD67-2C62D5D7A4F7}" type="parTrans" cxnId="{3178F46E-E149-4065-AAC9-0FF61DEADA0C}">
      <dgm:prSet/>
      <dgm:spPr/>
      <dgm:t>
        <a:bodyPr/>
        <a:lstStyle/>
        <a:p>
          <a:endParaRPr lang="en-US"/>
        </a:p>
      </dgm:t>
    </dgm:pt>
    <dgm:pt modelId="{42E9BE53-CFD7-4806-BC3D-C1FA7C51F03A}" type="sibTrans" cxnId="{3178F46E-E149-4065-AAC9-0FF61DEADA0C}">
      <dgm:prSet/>
      <dgm:spPr/>
      <dgm:t>
        <a:bodyPr/>
        <a:lstStyle/>
        <a:p>
          <a:endParaRPr lang="en-US"/>
        </a:p>
      </dgm:t>
    </dgm:pt>
    <dgm:pt modelId="{22E5CC66-76E8-47E3-ADBB-5526D361D78B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E40D824B-1E5F-4C58-8A91-CF361E035871}" type="parTrans" cxnId="{268FF70C-71B0-4B61-A3F8-48EFC79EC2E4}">
      <dgm:prSet/>
      <dgm:spPr/>
      <dgm:t>
        <a:bodyPr/>
        <a:lstStyle/>
        <a:p>
          <a:endParaRPr lang="en-US"/>
        </a:p>
      </dgm:t>
    </dgm:pt>
    <dgm:pt modelId="{A190E9A0-2CE8-48C7-8BDF-978A815313F2}" type="sibTrans" cxnId="{268FF70C-71B0-4B61-A3F8-48EFC79EC2E4}">
      <dgm:prSet/>
      <dgm:spPr/>
      <dgm:t>
        <a:bodyPr/>
        <a:lstStyle/>
        <a:p>
          <a:endParaRPr lang="en-US"/>
        </a:p>
      </dgm:t>
    </dgm:pt>
    <dgm:pt modelId="{F04B220D-614E-47A6-A6AE-F0F0BD0A8E87}">
      <dgm:prSet phldrT="[Text]" custT="1"/>
      <dgm:spPr/>
      <dgm:t>
        <a:bodyPr/>
        <a:lstStyle/>
        <a:p>
          <a:r>
            <a:rPr lang="en-US" sz="1400" dirty="0"/>
            <a:t>Fiber crop</a:t>
          </a:r>
        </a:p>
      </dgm:t>
    </dgm:pt>
    <dgm:pt modelId="{AD1CE234-2831-4AB5-A698-E77B0082511E}" type="parTrans" cxnId="{9813852B-68FD-487F-9B82-B177288CFF54}">
      <dgm:prSet/>
      <dgm:spPr/>
      <dgm:t>
        <a:bodyPr/>
        <a:lstStyle/>
        <a:p>
          <a:endParaRPr lang="en-US"/>
        </a:p>
      </dgm:t>
    </dgm:pt>
    <dgm:pt modelId="{57725125-0CD3-4954-B7D8-E86075FF2056}" type="sibTrans" cxnId="{9813852B-68FD-487F-9B82-B177288CFF54}">
      <dgm:prSet/>
      <dgm:spPr/>
      <dgm:t>
        <a:bodyPr/>
        <a:lstStyle/>
        <a:p>
          <a:endParaRPr lang="en-US"/>
        </a:p>
      </dgm:t>
    </dgm:pt>
    <dgm:pt modelId="{35010538-FF97-4E62-AC77-C180480F779F}">
      <dgm:prSet phldrT="[Text]" custT="1"/>
      <dgm:spPr/>
      <dgm:t>
        <a:bodyPr/>
        <a:lstStyle/>
        <a:p>
          <a:r>
            <a:rPr lang="en-US" sz="1400" dirty="0"/>
            <a:t>Crop inputs</a:t>
          </a:r>
        </a:p>
      </dgm:t>
    </dgm:pt>
    <dgm:pt modelId="{D9DD3875-A391-449D-B3E0-D294C759C1D0}" type="parTrans" cxnId="{EA5B73F3-004B-4E0C-8BF4-966C6D0B0F54}">
      <dgm:prSet/>
      <dgm:spPr/>
      <dgm:t>
        <a:bodyPr/>
        <a:lstStyle/>
        <a:p>
          <a:endParaRPr lang="en-US"/>
        </a:p>
      </dgm:t>
    </dgm:pt>
    <dgm:pt modelId="{8CBE0C0F-A846-4350-850F-8A5841A02FF8}" type="sibTrans" cxnId="{EA5B73F3-004B-4E0C-8BF4-966C6D0B0F54}">
      <dgm:prSet/>
      <dgm:spPr/>
      <dgm:t>
        <a:bodyPr/>
        <a:lstStyle/>
        <a:p>
          <a:endParaRPr lang="en-US"/>
        </a:p>
      </dgm:t>
    </dgm:pt>
    <dgm:pt modelId="{26E9793C-9201-4662-A50A-11BA0439CCBA}">
      <dgm:prSet phldrT="[Text]" custT="1"/>
      <dgm:spPr/>
      <dgm:t>
        <a:bodyPr/>
        <a:lstStyle/>
        <a:p>
          <a:r>
            <a:rPr lang="en-US" sz="1400" dirty="0"/>
            <a:t>EJ per calorie</a:t>
          </a:r>
        </a:p>
      </dgm:t>
    </dgm:pt>
    <dgm:pt modelId="{1B73DBC1-3A3A-431D-B201-39169A96B0F6}" type="parTrans" cxnId="{9DF9A20F-0ED9-46F7-A804-A60DFC6A68C6}">
      <dgm:prSet/>
      <dgm:spPr/>
      <dgm:t>
        <a:bodyPr/>
        <a:lstStyle/>
        <a:p>
          <a:endParaRPr lang="en-US"/>
        </a:p>
      </dgm:t>
    </dgm:pt>
    <dgm:pt modelId="{103CA861-320B-46BB-9D1C-68208F447028}" type="sibTrans" cxnId="{9DF9A20F-0ED9-46F7-A804-A60DFC6A68C6}">
      <dgm:prSet/>
      <dgm:spPr/>
      <dgm:t>
        <a:bodyPr/>
        <a:lstStyle/>
        <a:p>
          <a:endParaRPr lang="en-US"/>
        </a:p>
      </dgm:t>
    </dgm:pt>
    <dgm:pt modelId="{D84602F5-CF27-4655-B980-4DAB1D9A44A2}" type="pres">
      <dgm:prSet presAssocID="{D851D7CC-3DE2-48D0-ADDE-9C305A516D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BBD0A5-E01F-44F0-B556-E08A4D3E82C3}" type="pres">
      <dgm:prSet presAssocID="{5B070B50-03E9-4951-808D-B641F2E8A16C}" presName="hierRoot1" presStyleCnt="0">
        <dgm:presLayoutVars>
          <dgm:hierBranch val="init"/>
        </dgm:presLayoutVars>
      </dgm:prSet>
      <dgm:spPr/>
    </dgm:pt>
    <dgm:pt modelId="{C6308743-EA98-49F1-89ED-F6AC9ADA2BA0}" type="pres">
      <dgm:prSet presAssocID="{5B070B50-03E9-4951-808D-B641F2E8A16C}" presName="rootComposite1" presStyleCnt="0"/>
      <dgm:spPr/>
    </dgm:pt>
    <dgm:pt modelId="{D7F8342F-230F-413D-849C-B3E53EE4FA9F}" type="pres">
      <dgm:prSet presAssocID="{5B070B50-03E9-4951-808D-B641F2E8A16C}" presName="rootText1" presStyleLbl="node0" presStyleIdx="0" presStyleCnt="1">
        <dgm:presLayoutVars>
          <dgm:chPref val="3"/>
        </dgm:presLayoutVars>
      </dgm:prSet>
      <dgm:spPr/>
    </dgm:pt>
    <dgm:pt modelId="{A244D9A0-936A-4C91-A885-C9D651BA53A3}" type="pres">
      <dgm:prSet presAssocID="{5B070B50-03E9-4951-808D-B641F2E8A16C}" presName="rootConnector1" presStyleLbl="node1" presStyleIdx="0" presStyleCnt="0"/>
      <dgm:spPr/>
    </dgm:pt>
    <dgm:pt modelId="{FC2DCC14-776A-48BA-BF7E-4F6474F66ADA}" type="pres">
      <dgm:prSet presAssocID="{5B070B50-03E9-4951-808D-B641F2E8A16C}" presName="hierChild2" presStyleCnt="0"/>
      <dgm:spPr/>
    </dgm:pt>
    <dgm:pt modelId="{B29A00BC-2A8F-4C33-A460-EF5F9E4BFBD3}" type="pres">
      <dgm:prSet presAssocID="{06E654B0-4A50-4580-86ED-14EDDBC40A91}" presName="Name37" presStyleLbl="parChTrans1D2" presStyleIdx="0" presStyleCnt="2"/>
      <dgm:spPr/>
    </dgm:pt>
    <dgm:pt modelId="{479FB349-DE27-4446-8D7C-B5F61CBB1E9D}" type="pres">
      <dgm:prSet presAssocID="{B4C72A17-5549-42A4-8B6C-27FD19ACFB4F}" presName="hierRoot2" presStyleCnt="0">
        <dgm:presLayoutVars>
          <dgm:hierBranch val="init"/>
        </dgm:presLayoutVars>
      </dgm:prSet>
      <dgm:spPr/>
    </dgm:pt>
    <dgm:pt modelId="{56180CBE-2E74-45C3-9FF3-8CB77B2464C6}" type="pres">
      <dgm:prSet presAssocID="{B4C72A17-5549-42A4-8B6C-27FD19ACFB4F}" presName="rootComposite" presStyleCnt="0"/>
      <dgm:spPr/>
    </dgm:pt>
    <dgm:pt modelId="{F4315430-37D8-4A76-97D7-8BEFB0D71696}" type="pres">
      <dgm:prSet presAssocID="{B4C72A17-5549-42A4-8B6C-27FD19ACFB4F}" presName="rootText" presStyleLbl="node2" presStyleIdx="0" presStyleCnt="2">
        <dgm:presLayoutVars>
          <dgm:chPref val="3"/>
        </dgm:presLayoutVars>
      </dgm:prSet>
      <dgm:spPr/>
    </dgm:pt>
    <dgm:pt modelId="{18F6BFEA-EB87-46A0-B8B3-C8C45516D1C0}" type="pres">
      <dgm:prSet presAssocID="{B4C72A17-5549-42A4-8B6C-27FD19ACFB4F}" presName="rootConnector" presStyleLbl="node2" presStyleIdx="0" presStyleCnt="2"/>
      <dgm:spPr/>
    </dgm:pt>
    <dgm:pt modelId="{C3D65862-5557-475F-A9EB-A07C1A9ACDFB}" type="pres">
      <dgm:prSet presAssocID="{B4C72A17-5549-42A4-8B6C-27FD19ACFB4F}" presName="hierChild4" presStyleCnt="0"/>
      <dgm:spPr/>
    </dgm:pt>
    <dgm:pt modelId="{CC3A5B50-13C4-4549-A01B-12FC0D0FB61E}" type="pres">
      <dgm:prSet presAssocID="{965EC14C-E3E1-4518-B24D-71BBDE1EEDD4}" presName="Name37" presStyleLbl="parChTrans1D3" presStyleIdx="0" presStyleCnt="6"/>
      <dgm:spPr/>
    </dgm:pt>
    <dgm:pt modelId="{629DAA40-D91F-41A0-939E-1CE3A7762FF1}" type="pres">
      <dgm:prSet presAssocID="{39E9D92D-9C2D-4392-8500-9B4FB78ECD1C}" presName="hierRoot2" presStyleCnt="0">
        <dgm:presLayoutVars>
          <dgm:hierBranch val="init"/>
        </dgm:presLayoutVars>
      </dgm:prSet>
      <dgm:spPr/>
    </dgm:pt>
    <dgm:pt modelId="{832C4FC9-65C4-4F96-B784-F57005F16E6C}" type="pres">
      <dgm:prSet presAssocID="{39E9D92D-9C2D-4392-8500-9B4FB78ECD1C}" presName="rootComposite" presStyleCnt="0"/>
      <dgm:spPr/>
    </dgm:pt>
    <dgm:pt modelId="{5294CBBF-583B-42B6-8912-C642B8011D1E}" type="pres">
      <dgm:prSet presAssocID="{39E9D92D-9C2D-4392-8500-9B4FB78ECD1C}" presName="rootText" presStyleLbl="node3" presStyleIdx="0" presStyleCnt="6">
        <dgm:presLayoutVars>
          <dgm:chPref val="3"/>
        </dgm:presLayoutVars>
      </dgm:prSet>
      <dgm:spPr/>
    </dgm:pt>
    <dgm:pt modelId="{15A84B1E-7341-4C24-8593-6B86522F18A4}" type="pres">
      <dgm:prSet presAssocID="{39E9D92D-9C2D-4392-8500-9B4FB78ECD1C}" presName="rootConnector" presStyleLbl="node3" presStyleIdx="0" presStyleCnt="6"/>
      <dgm:spPr/>
    </dgm:pt>
    <dgm:pt modelId="{109D1399-F81B-4CAA-8969-3F7EE9A275D8}" type="pres">
      <dgm:prSet presAssocID="{39E9D92D-9C2D-4392-8500-9B4FB78ECD1C}" presName="hierChild4" presStyleCnt="0"/>
      <dgm:spPr/>
    </dgm:pt>
    <dgm:pt modelId="{F49BCD1C-286A-4BE4-9B52-83DC0B7132B4}" type="pres">
      <dgm:prSet presAssocID="{A42D53B0-AD85-4056-A3E7-B01FC5A32992}" presName="Name37" presStyleLbl="parChTrans1D4" presStyleIdx="0" presStyleCnt="8"/>
      <dgm:spPr/>
    </dgm:pt>
    <dgm:pt modelId="{0125FAE0-65FF-402D-8D93-61C049E769F1}" type="pres">
      <dgm:prSet presAssocID="{C3287E8C-685D-4741-B454-E779B3063D19}" presName="hierRoot2" presStyleCnt="0">
        <dgm:presLayoutVars>
          <dgm:hierBranch val="init"/>
        </dgm:presLayoutVars>
      </dgm:prSet>
      <dgm:spPr/>
    </dgm:pt>
    <dgm:pt modelId="{5C46DA6D-8A2D-4F3C-AE73-FC5CE5639C6C}" type="pres">
      <dgm:prSet presAssocID="{C3287E8C-685D-4741-B454-E779B3063D19}" presName="rootComposite" presStyleCnt="0"/>
      <dgm:spPr/>
    </dgm:pt>
    <dgm:pt modelId="{F0EBB3A8-CADA-41B5-86E0-B75F8C7E77A1}" type="pres">
      <dgm:prSet presAssocID="{C3287E8C-685D-4741-B454-E779B3063D19}" presName="rootText" presStyleLbl="node4" presStyleIdx="0" presStyleCnt="8">
        <dgm:presLayoutVars>
          <dgm:chPref val="3"/>
        </dgm:presLayoutVars>
      </dgm:prSet>
      <dgm:spPr/>
    </dgm:pt>
    <dgm:pt modelId="{C5FD529D-8B99-491D-A9A4-4A95EB98FFBC}" type="pres">
      <dgm:prSet presAssocID="{C3287E8C-685D-4741-B454-E779B3063D19}" presName="rootConnector" presStyleLbl="node4" presStyleIdx="0" presStyleCnt="8"/>
      <dgm:spPr/>
    </dgm:pt>
    <dgm:pt modelId="{662BC2F1-0FAE-465B-AFB0-BC67C4F1848F}" type="pres">
      <dgm:prSet presAssocID="{C3287E8C-685D-4741-B454-E779B3063D19}" presName="hierChild4" presStyleCnt="0"/>
      <dgm:spPr/>
    </dgm:pt>
    <dgm:pt modelId="{2EDA4F1F-8505-4CCB-B539-44290C54A5AA}" type="pres">
      <dgm:prSet presAssocID="{C3287E8C-685D-4741-B454-E779B3063D19}" presName="hierChild5" presStyleCnt="0"/>
      <dgm:spPr/>
    </dgm:pt>
    <dgm:pt modelId="{EB560866-2D02-40C4-993D-9386187BBD9B}" type="pres">
      <dgm:prSet presAssocID="{76E45F0B-296A-4350-B6A0-1E0F04484B07}" presName="Name37" presStyleLbl="parChTrans1D4" presStyleIdx="1" presStyleCnt="8"/>
      <dgm:spPr/>
    </dgm:pt>
    <dgm:pt modelId="{717E1B3E-E107-49D8-894D-7DC375FB8D71}" type="pres">
      <dgm:prSet presAssocID="{05904C75-A5EF-40A8-93DD-1434B1A10B5F}" presName="hierRoot2" presStyleCnt="0">
        <dgm:presLayoutVars>
          <dgm:hierBranch val="init"/>
        </dgm:presLayoutVars>
      </dgm:prSet>
      <dgm:spPr/>
    </dgm:pt>
    <dgm:pt modelId="{7F4BE6A1-E18A-44D0-9055-0CDC98EC3C60}" type="pres">
      <dgm:prSet presAssocID="{05904C75-A5EF-40A8-93DD-1434B1A10B5F}" presName="rootComposite" presStyleCnt="0"/>
      <dgm:spPr/>
    </dgm:pt>
    <dgm:pt modelId="{021B52EE-E74D-43E9-87F3-820E080718DF}" type="pres">
      <dgm:prSet presAssocID="{05904C75-A5EF-40A8-93DD-1434B1A10B5F}" presName="rootText" presStyleLbl="node4" presStyleIdx="1" presStyleCnt="8">
        <dgm:presLayoutVars>
          <dgm:chPref val="3"/>
        </dgm:presLayoutVars>
      </dgm:prSet>
      <dgm:spPr/>
    </dgm:pt>
    <dgm:pt modelId="{4086236F-0E73-4543-98EA-CE9BB5BBC42F}" type="pres">
      <dgm:prSet presAssocID="{05904C75-A5EF-40A8-93DD-1434B1A10B5F}" presName="rootConnector" presStyleLbl="node4" presStyleIdx="1" presStyleCnt="8"/>
      <dgm:spPr/>
    </dgm:pt>
    <dgm:pt modelId="{A5DF74EA-2CBF-4886-A032-F27C3F62BED9}" type="pres">
      <dgm:prSet presAssocID="{05904C75-A5EF-40A8-93DD-1434B1A10B5F}" presName="hierChild4" presStyleCnt="0"/>
      <dgm:spPr/>
    </dgm:pt>
    <dgm:pt modelId="{FFC2E3D1-C944-47F5-ABCA-E3C413959CAD}" type="pres">
      <dgm:prSet presAssocID="{05904C75-A5EF-40A8-93DD-1434B1A10B5F}" presName="hierChild5" presStyleCnt="0"/>
      <dgm:spPr/>
    </dgm:pt>
    <dgm:pt modelId="{692EEB60-0C95-4CDE-B688-CF39E43FCFA7}" type="pres">
      <dgm:prSet presAssocID="{39E9D92D-9C2D-4392-8500-9B4FB78ECD1C}" presName="hierChild5" presStyleCnt="0"/>
      <dgm:spPr/>
    </dgm:pt>
    <dgm:pt modelId="{3432927D-1245-4257-BD20-B3A1B27E5287}" type="pres">
      <dgm:prSet presAssocID="{A994AB28-5F26-4C4D-B943-973653C0D41B}" presName="Name37" presStyleLbl="parChTrans1D3" presStyleIdx="1" presStyleCnt="6"/>
      <dgm:spPr/>
    </dgm:pt>
    <dgm:pt modelId="{EB322B11-B547-445B-8CE7-4DB2839A8A09}" type="pres">
      <dgm:prSet presAssocID="{DDB07C5A-EA1B-41DE-BCA5-C7F888A2BA3C}" presName="hierRoot2" presStyleCnt="0">
        <dgm:presLayoutVars>
          <dgm:hierBranch val="init"/>
        </dgm:presLayoutVars>
      </dgm:prSet>
      <dgm:spPr/>
    </dgm:pt>
    <dgm:pt modelId="{C18E55F1-E53E-4470-8BF8-32F2AD28F8A1}" type="pres">
      <dgm:prSet presAssocID="{DDB07C5A-EA1B-41DE-BCA5-C7F888A2BA3C}" presName="rootComposite" presStyleCnt="0"/>
      <dgm:spPr/>
    </dgm:pt>
    <dgm:pt modelId="{B1F3EFB9-DD1B-4D15-8F36-CBDF13688B1D}" type="pres">
      <dgm:prSet presAssocID="{DDB07C5A-EA1B-41DE-BCA5-C7F888A2BA3C}" presName="rootText" presStyleLbl="node3" presStyleIdx="1" presStyleCnt="6">
        <dgm:presLayoutVars>
          <dgm:chPref val="3"/>
        </dgm:presLayoutVars>
      </dgm:prSet>
      <dgm:spPr/>
    </dgm:pt>
    <dgm:pt modelId="{DD4213ED-E505-4304-B2B8-7D0BE5945695}" type="pres">
      <dgm:prSet presAssocID="{DDB07C5A-EA1B-41DE-BCA5-C7F888A2BA3C}" presName="rootConnector" presStyleLbl="node3" presStyleIdx="1" presStyleCnt="6"/>
      <dgm:spPr/>
    </dgm:pt>
    <dgm:pt modelId="{AFD65458-4487-44D8-9F8F-E10123C0D71F}" type="pres">
      <dgm:prSet presAssocID="{DDB07C5A-EA1B-41DE-BCA5-C7F888A2BA3C}" presName="hierChild4" presStyleCnt="0"/>
      <dgm:spPr/>
    </dgm:pt>
    <dgm:pt modelId="{658A9974-FC36-4838-B428-C1F44938A1CE}" type="pres">
      <dgm:prSet presAssocID="{E0AA755D-70AC-46CF-AD67-2C62D5D7A4F7}" presName="Name37" presStyleLbl="parChTrans1D4" presStyleIdx="2" presStyleCnt="8"/>
      <dgm:spPr/>
    </dgm:pt>
    <dgm:pt modelId="{998959C5-B4BE-425A-B2A3-FBA474FB2517}" type="pres">
      <dgm:prSet presAssocID="{777502BF-1B23-4555-A68B-550BF76D7FDD}" presName="hierRoot2" presStyleCnt="0">
        <dgm:presLayoutVars>
          <dgm:hierBranch val="init"/>
        </dgm:presLayoutVars>
      </dgm:prSet>
      <dgm:spPr/>
    </dgm:pt>
    <dgm:pt modelId="{2F200EFC-F511-4629-81B9-3C82D0C51BB4}" type="pres">
      <dgm:prSet presAssocID="{777502BF-1B23-4555-A68B-550BF76D7FDD}" presName="rootComposite" presStyleCnt="0"/>
      <dgm:spPr/>
    </dgm:pt>
    <dgm:pt modelId="{937AC87C-44BC-4A58-9D50-1EE3907171EA}" type="pres">
      <dgm:prSet presAssocID="{777502BF-1B23-4555-A68B-550BF76D7FDD}" presName="rootText" presStyleLbl="node4" presStyleIdx="2" presStyleCnt="8">
        <dgm:presLayoutVars>
          <dgm:chPref val="3"/>
        </dgm:presLayoutVars>
      </dgm:prSet>
      <dgm:spPr/>
    </dgm:pt>
    <dgm:pt modelId="{03CE21D4-31B4-49B1-993B-8B93EF70427C}" type="pres">
      <dgm:prSet presAssocID="{777502BF-1B23-4555-A68B-550BF76D7FDD}" presName="rootConnector" presStyleLbl="node4" presStyleIdx="2" presStyleCnt="8"/>
      <dgm:spPr/>
    </dgm:pt>
    <dgm:pt modelId="{2A734A5C-4639-42C6-901A-EDA1BF89B585}" type="pres">
      <dgm:prSet presAssocID="{777502BF-1B23-4555-A68B-550BF76D7FDD}" presName="hierChild4" presStyleCnt="0"/>
      <dgm:spPr/>
    </dgm:pt>
    <dgm:pt modelId="{96CAA38A-4D66-4B23-8FFA-533C2A575460}" type="pres">
      <dgm:prSet presAssocID="{777502BF-1B23-4555-A68B-550BF76D7FDD}" presName="hierChild5" presStyleCnt="0"/>
      <dgm:spPr/>
    </dgm:pt>
    <dgm:pt modelId="{DC506C08-B5A9-4059-84E0-F855529CBF11}" type="pres">
      <dgm:prSet presAssocID="{E40D824B-1E5F-4C58-8A91-CF361E035871}" presName="Name37" presStyleLbl="parChTrans1D4" presStyleIdx="3" presStyleCnt="8"/>
      <dgm:spPr/>
    </dgm:pt>
    <dgm:pt modelId="{BD2780DC-4D0F-442A-8073-E2F63473F010}" type="pres">
      <dgm:prSet presAssocID="{22E5CC66-76E8-47E3-ADBB-5526D361D78B}" presName="hierRoot2" presStyleCnt="0">
        <dgm:presLayoutVars>
          <dgm:hierBranch val="init"/>
        </dgm:presLayoutVars>
      </dgm:prSet>
      <dgm:spPr/>
    </dgm:pt>
    <dgm:pt modelId="{C75F87D9-E852-430C-BA72-0067F663C4BF}" type="pres">
      <dgm:prSet presAssocID="{22E5CC66-76E8-47E3-ADBB-5526D361D78B}" presName="rootComposite" presStyleCnt="0"/>
      <dgm:spPr/>
    </dgm:pt>
    <dgm:pt modelId="{B63C2D0F-8E54-4CD3-BFAA-6D344C711C26}" type="pres">
      <dgm:prSet presAssocID="{22E5CC66-76E8-47E3-ADBB-5526D361D78B}" presName="rootText" presStyleLbl="node4" presStyleIdx="3" presStyleCnt="8">
        <dgm:presLayoutVars>
          <dgm:chPref val="3"/>
        </dgm:presLayoutVars>
      </dgm:prSet>
      <dgm:spPr/>
    </dgm:pt>
    <dgm:pt modelId="{AEB63D38-368B-4B34-93ED-B3045C7A7E62}" type="pres">
      <dgm:prSet presAssocID="{22E5CC66-76E8-47E3-ADBB-5526D361D78B}" presName="rootConnector" presStyleLbl="node4" presStyleIdx="3" presStyleCnt="8"/>
      <dgm:spPr/>
    </dgm:pt>
    <dgm:pt modelId="{E0BE04B5-7724-41CD-82A0-990A2F210A61}" type="pres">
      <dgm:prSet presAssocID="{22E5CC66-76E8-47E3-ADBB-5526D361D78B}" presName="hierChild4" presStyleCnt="0"/>
      <dgm:spPr/>
    </dgm:pt>
    <dgm:pt modelId="{FE04544B-CB4F-4913-8789-7EF7F7292A28}" type="pres">
      <dgm:prSet presAssocID="{22E5CC66-76E8-47E3-ADBB-5526D361D78B}" presName="hierChild5" presStyleCnt="0"/>
      <dgm:spPr/>
    </dgm:pt>
    <dgm:pt modelId="{A418BE66-6198-4F24-B89D-8E4479F044D0}" type="pres">
      <dgm:prSet presAssocID="{DDB07C5A-EA1B-41DE-BCA5-C7F888A2BA3C}" presName="hierChild5" presStyleCnt="0"/>
      <dgm:spPr/>
    </dgm:pt>
    <dgm:pt modelId="{17709879-0470-48A3-8375-DF5FFE7009BA}" type="pres">
      <dgm:prSet presAssocID="{D9BF2931-28CE-415F-AA9C-1BCFF2D2A2EF}" presName="Name37" presStyleLbl="parChTrans1D3" presStyleIdx="2" presStyleCnt="6"/>
      <dgm:spPr/>
    </dgm:pt>
    <dgm:pt modelId="{E027D9FB-6C10-4828-9B98-A673DC9455F7}" type="pres">
      <dgm:prSet presAssocID="{27FA75E8-06F4-4074-9BB4-52792C38D8D9}" presName="hierRoot2" presStyleCnt="0">
        <dgm:presLayoutVars>
          <dgm:hierBranch val="init"/>
        </dgm:presLayoutVars>
      </dgm:prSet>
      <dgm:spPr/>
    </dgm:pt>
    <dgm:pt modelId="{A5FBD96E-17A4-49FA-98E4-3AC7D6D4CF15}" type="pres">
      <dgm:prSet presAssocID="{27FA75E8-06F4-4074-9BB4-52792C38D8D9}" presName="rootComposite" presStyleCnt="0"/>
      <dgm:spPr/>
    </dgm:pt>
    <dgm:pt modelId="{39DD451C-0477-4893-A1B3-F0318E273DFC}" type="pres">
      <dgm:prSet presAssocID="{27FA75E8-06F4-4074-9BB4-52792C38D8D9}" presName="rootText" presStyleLbl="node3" presStyleIdx="2" presStyleCnt="6">
        <dgm:presLayoutVars>
          <dgm:chPref val="3"/>
        </dgm:presLayoutVars>
      </dgm:prSet>
      <dgm:spPr/>
    </dgm:pt>
    <dgm:pt modelId="{11A6E246-5FA4-4B2F-B36B-A575F373C764}" type="pres">
      <dgm:prSet presAssocID="{27FA75E8-06F4-4074-9BB4-52792C38D8D9}" presName="rootConnector" presStyleLbl="node3" presStyleIdx="2" presStyleCnt="6"/>
      <dgm:spPr/>
    </dgm:pt>
    <dgm:pt modelId="{34EF1B49-3C73-42BB-86F8-AF62DAE50884}" type="pres">
      <dgm:prSet presAssocID="{27FA75E8-06F4-4074-9BB4-52792C38D8D9}" presName="hierChild4" presStyleCnt="0"/>
      <dgm:spPr/>
    </dgm:pt>
    <dgm:pt modelId="{D6EBADB0-0B8C-4186-AA99-D5169F825171}" type="pres">
      <dgm:prSet presAssocID="{27FA75E8-06F4-4074-9BB4-52792C38D8D9}" presName="hierChild5" presStyleCnt="0"/>
      <dgm:spPr/>
    </dgm:pt>
    <dgm:pt modelId="{16888DE2-17B1-4B19-9A35-B14E59C1BA5F}" type="pres">
      <dgm:prSet presAssocID="{B4C72A17-5549-42A4-8B6C-27FD19ACFB4F}" presName="hierChild5" presStyleCnt="0"/>
      <dgm:spPr/>
    </dgm:pt>
    <dgm:pt modelId="{3B5C2FD6-D461-4D88-9CF4-E9B7C7F4C9AA}" type="pres">
      <dgm:prSet presAssocID="{87322DF8-01EC-4AD7-B502-879A02AB7EAF}" presName="Name37" presStyleLbl="parChTrans1D2" presStyleIdx="1" presStyleCnt="2"/>
      <dgm:spPr/>
    </dgm:pt>
    <dgm:pt modelId="{FCABDCE6-1D71-4FBE-8AFF-33B936A94957}" type="pres">
      <dgm:prSet presAssocID="{DC7FDD09-D5E7-4646-8A5B-CACF0AB6548D}" presName="hierRoot2" presStyleCnt="0">
        <dgm:presLayoutVars>
          <dgm:hierBranch val="init"/>
        </dgm:presLayoutVars>
      </dgm:prSet>
      <dgm:spPr/>
    </dgm:pt>
    <dgm:pt modelId="{A4682035-FF6D-491F-82B8-67B27B0F388C}" type="pres">
      <dgm:prSet presAssocID="{DC7FDD09-D5E7-4646-8A5B-CACF0AB6548D}" presName="rootComposite" presStyleCnt="0"/>
      <dgm:spPr/>
    </dgm:pt>
    <dgm:pt modelId="{03CCB8EF-0978-4EB4-8F81-A2F5F1A5686F}" type="pres">
      <dgm:prSet presAssocID="{DC7FDD09-D5E7-4646-8A5B-CACF0AB6548D}" presName="rootText" presStyleLbl="node2" presStyleIdx="1" presStyleCnt="2">
        <dgm:presLayoutVars>
          <dgm:chPref val="3"/>
        </dgm:presLayoutVars>
      </dgm:prSet>
      <dgm:spPr/>
    </dgm:pt>
    <dgm:pt modelId="{36C475D4-23A5-4880-8346-D6D9F14734B9}" type="pres">
      <dgm:prSet presAssocID="{DC7FDD09-D5E7-4646-8A5B-CACF0AB6548D}" presName="rootConnector" presStyleLbl="node2" presStyleIdx="1" presStyleCnt="2"/>
      <dgm:spPr/>
    </dgm:pt>
    <dgm:pt modelId="{2DEF75BB-4469-4298-A725-71BAF27BB1D4}" type="pres">
      <dgm:prSet presAssocID="{DC7FDD09-D5E7-4646-8A5B-CACF0AB6548D}" presName="hierChild4" presStyleCnt="0"/>
      <dgm:spPr/>
    </dgm:pt>
    <dgm:pt modelId="{673E24CD-1BAF-4B52-A59E-0EB60048EA4B}" type="pres">
      <dgm:prSet presAssocID="{7076F760-49E9-43B0-8CB2-0DC75EE1B622}" presName="Name37" presStyleLbl="parChTrans1D3" presStyleIdx="3" presStyleCnt="6"/>
      <dgm:spPr/>
    </dgm:pt>
    <dgm:pt modelId="{57DCE2C9-0372-4532-BCA7-CED91CEB9F1E}" type="pres">
      <dgm:prSet presAssocID="{56F6D06D-5481-4558-88EF-70B13CFD2AB5}" presName="hierRoot2" presStyleCnt="0">
        <dgm:presLayoutVars>
          <dgm:hierBranch val="init"/>
        </dgm:presLayoutVars>
      </dgm:prSet>
      <dgm:spPr/>
    </dgm:pt>
    <dgm:pt modelId="{A2276B7E-4271-45F2-A02D-4627F82CD34F}" type="pres">
      <dgm:prSet presAssocID="{56F6D06D-5481-4558-88EF-70B13CFD2AB5}" presName="rootComposite" presStyleCnt="0"/>
      <dgm:spPr/>
    </dgm:pt>
    <dgm:pt modelId="{7F17D757-E2BA-48DE-940E-FD0AE1FD9DD4}" type="pres">
      <dgm:prSet presAssocID="{56F6D06D-5481-4558-88EF-70B13CFD2AB5}" presName="rootText" presStyleLbl="node3" presStyleIdx="3" presStyleCnt="6">
        <dgm:presLayoutVars>
          <dgm:chPref val="3"/>
        </dgm:presLayoutVars>
      </dgm:prSet>
      <dgm:spPr/>
    </dgm:pt>
    <dgm:pt modelId="{FC7743D4-1279-4134-B839-0B3A16D24150}" type="pres">
      <dgm:prSet presAssocID="{56F6D06D-5481-4558-88EF-70B13CFD2AB5}" presName="rootConnector" presStyleLbl="node3" presStyleIdx="3" presStyleCnt="6"/>
      <dgm:spPr/>
    </dgm:pt>
    <dgm:pt modelId="{C0588B9A-0483-4EB5-AEF6-0300108254C6}" type="pres">
      <dgm:prSet presAssocID="{56F6D06D-5481-4558-88EF-70B13CFD2AB5}" presName="hierChild4" presStyleCnt="0"/>
      <dgm:spPr/>
    </dgm:pt>
    <dgm:pt modelId="{3701084A-FDC3-4988-BBC2-41D8FAE58531}" type="pres">
      <dgm:prSet presAssocID="{B0E6C942-C977-4795-A1FF-0E849EF448A8}" presName="Name37" presStyleLbl="parChTrans1D4" presStyleIdx="4" presStyleCnt="8"/>
      <dgm:spPr/>
    </dgm:pt>
    <dgm:pt modelId="{565090DE-0E2B-4757-BBFA-32A8BCBEC7C3}" type="pres">
      <dgm:prSet presAssocID="{B8E5CD01-E95C-4CCC-981A-8C86D80D0E52}" presName="hierRoot2" presStyleCnt="0">
        <dgm:presLayoutVars>
          <dgm:hierBranch val="init"/>
        </dgm:presLayoutVars>
      </dgm:prSet>
      <dgm:spPr/>
    </dgm:pt>
    <dgm:pt modelId="{840B7D90-E271-47CE-9183-F1A16FAB82AB}" type="pres">
      <dgm:prSet presAssocID="{B8E5CD01-E95C-4CCC-981A-8C86D80D0E52}" presName="rootComposite" presStyleCnt="0"/>
      <dgm:spPr/>
    </dgm:pt>
    <dgm:pt modelId="{887832B8-1292-4D49-A55D-8BC5221962BD}" type="pres">
      <dgm:prSet presAssocID="{B8E5CD01-E95C-4CCC-981A-8C86D80D0E52}" presName="rootText" presStyleLbl="node4" presStyleIdx="4" presStyleCnt="8">
        <dgm:presLayoutVars>
          <dgm:chPref val="3"/>
        </dgm:presLayoutVars>
      </dgm:prSet>
      <dgm:spPr/>
    </dgm:pt>
    <dgm:pt modelId="{1CAD9BF8-DB62-4223-8A14-C3AF8DA34B53}" type="pres">
      <dgm:prSet presAssocID="{B8E5CD01-E95C-4CCC-981A-8C86D80D0E52}" presName="rootConnector" presStyleLbl="node4" presStyleIdx="4" presStyleCnt="8"/>
      <dgm:spPr/>
    </dgm:pt>
    <dgm:pt modelId="{65F36806-F0A7-49B2-8821-92D5C7BADDC1}" type="pres">
      <dgm:prSet presAssocID="{B8E5CD01-E95C-4CCC-981A-8C86D80D0E52}" presName="hierChild4" presStyleCnt="0"/>
      <dgm:spPr/>
    </dgm:pt>
    <dgm:pt modelId="{5479B1BB-6241-4E99-BE7D-A34083A5C669}" type="pres">
      <dgm:prSet presAssocID="{B8E5CD01-E95C-4CCC-981A-8C86D80D0E52}" presName="hierChild5" presStyleCnt="0"/>
      <dgm:spPr/>
    </dgm:pt>
    <dgm:pt modelId="{39557A86-31AC-491E-AF86-4D0D54F16563}" type="pres">
      <dgm:prSet presAssocID="{BCDB9B3F-DC6E-404C-9B7B-5FD1E3922F22}" presName="Name37" presStyleLbl="parChTrans1D4" presStyleIdx="5" presStyleCnt="8"/>
      <dgm:spPr/>
    </dgm:pt>
    <dgm:pt modelId="{7E288F5A-A5CA-4B0B-8BA7-52768C16F8DA}" type="pres">
      <dgm:prSet presAssocID="{8F604FB3-4E5C-472D-AA41-0D76CF003C61}" presName="hierRoot2" presStyleCnt="0">
        <dgm:presLayoutVars>
          <dgm:hierBranch val="init"/>
        </dgm:presLayoutVars>
      </dgm:prSet>
      <dgm:spPr/>
    </dgm:pt>
    <dgm:pt modelId="{DB78B7F3-BE49-44CA-B798-64295EB47190}" type="pres">
      <dgm:prSet presAssocID="{8F604FB3-4E5C-472D-AA41-0D76CF003C61}" presName="rootComposite" presStyleCnt="0"/>
      <dgm:spPr/>
    </dgm:pt>
    <dgm:pt modelId="{6A0CA244-DB08-44D7-8500-14E81A227D30}" type="pres">
      <dgm:prSet presAssocID="{8F604FB3-4E5C-472D-AA41-0D76CF003C61}" presName="rootText" presStyleLbl="node4" presStyleIdx="5" presStyleCnt="8">
        <dgm:presLayoutVars>
          <dgm:chPref val="3"/>
        </dgm:presLayoutVars>
      </dgm:prSet>
      <dgm:spPr/>
    </dgm:pt>
    <dgm:pt modelId="{D95D8D47-BAE5-41FF-A776-282E7A10417E}" type="pres">
      <dgm:prSet presAssocID="{8F604FB3-4E5C-472D-AA41-0D76CF003C61}" presName="rootConnector" presStyleLbl="node4" presStyleIdx="5" presStyleCnt="8"/>
      <dgm:spPr/>
    </dgm:pt>
    <dgm:pt modelId="{02A1D938-BFBD-43A1-899A-92C7E316D66A}" type="pres">
      <dgm:prSet presAssocID="{8F604FB3-4E5C-472D-AA41-0D76CF003C61}" presName="hierChild4" presStyleCnt="0"/>
      <dgm:spPr/>
    </dgm:pt>
    <dgm:pt modelId="{71364007-81DE-4474-A786-4775070502C8}" type="pres">
      <dgm:prSet presAssocID="{8F604FB3-4E5C-472D-AA41-0D76CF003C61}" presName="hierChild5" presStyleCnt="0"/>
      <dgm:spPr/>
    </dgm:pt>
    <dgm:pt modelId="{23CA54FD-8285-4471-9A8E-4AB1F83E50BD}" type="pres">
      <dgm:prSet presAssocID="{56F6D06D-5481-4558-88EF-70B13CFD2AB5}" presName="hierChild5" presStyleCnt="0"/>
      <dgm:spPr/>
    </dgm:pt>
    <dgm:pt modelId="{BE179410-5702-49DE-8F4F-A645778724E8}" type="pres">
      <dgm:prSet presAssocID="{AD1CE234-2831-4AB5-A698-E77B0082511E}" presName="Name37" presStyleLbl="parChTrans1D3" presStyleIdx="4" presStyleCnt="6"/>
      <dgm:spPr/>
    </dgm:pt>
    <dgm:pt modelId="{B5D650D4-EBA5-48FC-901D-97E06B0ACB94}" type="pres">
      <dgm:prSet presAssocID="{F04B220D-614E-47A6-A6AE-F0F0BD0A8E87}" presName="hierRoot2" presStyleCnt="0">
        <dgm:presLayoutVars>
          <dgm:hierBranch val="init"/>
        </dgm:presLayoutVars>
      </dgm:prSet>
      <dgm:spPr/>
    </dgm:pt>
    <dgm:pt modelId="{9D36F56A-F1A6-4BC8-A44F-A879027B16AF}" type="pres">
      <dgm:prSet presAssocID="{F04B220D-614E-47A6-A6AE-F0F0BD0A8E87}" presName="rootComposite" presStyleCnt="0"/>
      <dgm:spPr/>
    </dgm:pt>
    <dgm:pt modelId="{D4A27B72-004E-4E62-82FD-64B976751FC5}" type="pres">
      <dgm:prSet presAssocID="{F04B220D-614E-47A6-A6AE-F0F0BD0A8E87}" presName="rootText" presStyleLbl="node3" presStyleIdx="4" presStyleCnt="6">
        <dgm:presLayoutVars>
          <dgm:chPref val="3"/>
        </dgm:presLayoutVars>
      </dgm:prSet>
      <dgm:spPr/>
    </dgm:pt>
    <dgm:pt modelId="{0B286392-137B-42DF-878F-63918FDFCC7D}" type="pres">
      <dgm:prSet presAssocID="{F04B220D-614E-47A6-A6AE-F0F0BD0A8E87}" presName="rootConnector" presStyleLbl="node3" presStyleIdx="4" presStyleCnt="6"/>
      <dgm:spPr/>
    </dgm:pt>
    <dgm:pt modelId="{D57EE3E5-0449-4139-A771-609814A77511}" type="pres">
      <dgm:prSet presAssocID="{F04B220D-614E-47A6-A6AE-F0F0BD0A8E87}" presName="hierChild4" presStyleCnt="0"/>
      <dgm:spPr/>
    </dgm:pt>
    <dgm:pt modelId="{C8B36E0B-F9C8-434B-8A46-7748FBB70103}" type="pres">
      <dgm:prSet presAssocID="{D9DD3875-A391-449D-B3E0-D294C759C1D0}" presName="Name37" presStyleLbl="parChTrans1D4" presStyleIdx="6" presStyleCnt="8"/>
      <dgm:spPr/>
    </dgm:pt>
    <dgm:pt modelId="{11395E6B-E7B7-4C19-9B16-75C7E30EE93B}" type="pres">
      <dgm:prSet presAssocID="{35010538-FF97-4E62-AC77-C180480F779F}" presName="hierRoot2" presStyleCnt="0">
        <dgm:presLayoutVars>
          <dgm:hierBranch val="init"/>
        </dgm:presLayoutVars>
      </dgm:prSet>
      <dgm:spPr/>
    </dgm:pt>
    <dgm:pt modelId="{423B84FA-29CC-4895-AA0D-114524F8CFC0}" type="pres">
      <dgm:prSet presAssocID="{35010538-FF97-4E62-AC77-C180480F779F}" presName="rootComposite" presStyleCnt="0"/>
      <dgm:spPr/>
    </dgm:pt>
    <dgm:pt modelId="{CD323EF6-9E12-4A13-AB0D-5532F81673FE}" type="pres">
      <dgm:prSet presAssocID="{35010538-FF97-4E62-AC77-C180480F779F}" presName="rootText" presStyleLbl="node4" presStyleIdx="6" presStyleCnt="8">
        <dgm:presLayoutVars>
          <dgm:chPref val="3"/>
        </dgm:presLayoutVars>
      </dgm:prSet>
      <dgm:spPr/>
    </dgm:pt>
    <dgm:pt modelId="{B999C55C-18A5-4CAB-AF88-6A94AEC6285C}" type="pres">
      <dgm:prSet presAssocID="{35010538-FF97-4E62-AC77-C180480F779F}" presName="rootConnector" presStyleLbl="node4" presStyleIdx="6" presStyleCnt="8"/>
      <dgm:spPr/>
    </dgm:pt>
    <dgm:pt modelId="{DDABBAFA-4FEF-4447-8E86-0E91F0E01373}" type="pres">
      <dgm:prSet presAssocID="{35010538-FF97-4E62-AC77-C180480F779F}" presName="hierChild4" presStyleCnt="0"/>
      <dgm:spPr/>
    </dgm:pt>
    <dgm:pt modelId="{14E11390-23CE-4BFD-8DC5-AC8964C1C3E8}" type="pres">
      <dgm:prSet presAssocID="{35010538-FF97-4E62-AC77-C180480F779F}" presName="hierChild5" presStyleCnt="0"/>
      <dgm:spPr/>
    </dgm:pt>
    <dgm:pt modelId="{1491CDBB-509B-49D4-80ED-60AFFC1FCAD7}" type="pres">
      <dgm:prSet presAssocID="{1B73DBC1-3A3A-431D-B201-39169A96B0F6}" presName="Name37" presStyleLbl="parChTrans1D4" presStyleIdx="7" presStyleCnt="8"/>
      <dgm:spPr/>
    </dgm:pt>
    <dgm:pt modelId="{37E4B37F-4B19-4E61-AD4F-780963200D5A}" type="pres">
      <dgm:prSet presAssocID="{26E9793C-9201-4662-A50A-11BA0439CCBA}" presName="hierRoot2" presStyleCnt="0">
        <dgm:presLayoutVars>
          <dgm:hierBranch val="init"/>
        </dgm:presLayoutVars>
      </dgm:prSet>
      <dgm:spPr/>
    </dgm:pt>
    <dgm:pt modelId="{1B3136FC-24DC-47FA-B5D1-E9FC67B33F37}" type="pres">
      <dgm:prSet presAssocID="{26E9793C-9201-4662-A50A-11BA0439CCBA}" presName="rootComposite" presStyleCnt="0"/>
      <dgm:spPr/>
    </dgm:pt>
    <dgm:pt modelId="{402BC6D0-5B9D-48AB-9281-50D6EF4964EE}" type="pres">
      <dgm:prSet presAssocID="{26E9793C-9201-4662-A50A-11BA0439CCBA}" presName="rootText" presStyleLbl="node4" presStyleIdx="7" presStyleCnt="8">
        <dgm:presLayoutVars>
          <dgm:chPref val="3"/>
        </dgm:presLayoutVars>
      </dgm:prSet>
      <dgm:spPr/>
    </dgm:pt>
    <dgm:pt modelId="{C6E33E72-200D-4D48-A0C0-E5F97AF6C51B}" type="pres">
      <dgm:prSet presAssocID="{26E9793C-9201-4662-A50A-11BA0439CCBA}" presName="rootConnector" presStyleLbl="node4" presStyleIdx="7" presStyleCnt="8"/>
      <dgm:spPr/>
    </dgm:pt>
    <dgm:pt modelId="{C072A964-C71D-421D-834B-7444F71C80A9}" type="pres">
      <dgm:prSet presAssocID="{26E9793C-9201-4662-A50A-11BA0439CCBA}" presName="hierChild4" presStyleCnt="0"/>
      <dgm:spPr/>
    </dgm:pt>
    <dgm:pt modelId="{BFF9627C-8593-4332-8CB0-AAF7AD10BFE5}" type="pres">
      <dgm:prSet presAssocID="{26E9793C-9201-4662-A50A-11BA0439CCBA}" presName="hierChild5" presStyleCnt="0"/>
      <dgm:spPr/>
    </dgm:pt>
    <dgm:pt modelId="{2D96014C-F276-4AFC-8689-5C03B55CFBD0}" type="pres">
      <dgm:prSet presAssocID="{F04B220D-614E-47A6-A6AE-F0F0BD0A8E87}" presName="hierChild5" presStyleCnt="0"/>
      <dgm:spPr/>
    </dgm:pt>
    <dgm:pt modelId="{83846B5C-9754-49A9-A5BE-F5E4870AF78D}" type="pres">
      <dgm:prSet presAssocID="{ABCA4090-80FE-428B-B585-9C401ABA9071}" presName="Name37" presStyleLbl="parChTrans1D3" presStyleIdx="5" presStyleCnt="6"/>
      <dgm:spPr/>
    </dgm:pt>
    <dgm:pt modelId="{F0A98645-A745-4D79-A323-459A04E12D26}" type="pres">
      <dgm:prSet presAssocID="{4720E6E0-9F25-4045-BC3E-8866B518B074}" presName="hierRoot2" presStyleCnt="0">
        <dgm:presLayoutVars>
          <dgm:hierBranch val="init"/>
        </dgm:presLayoutVars>
      </dgm:prSet>
      <dgm:spPr/>
    </dgm:pt>
    <dgm:pt modelId="{DCE43B0B-2411-4E31-8B95-49CBC6022339}" type="pres">
      <dgm:prSet presAssocID="{4720E6E0-9F25-4045-BC3E-8866B518B074}" presName="rootComposite" presStyleCnt="0"/>
      <dgm:spPr/>
    </dgm:pt>
    <dgm:pt modelId="{8B452301-F601-4372-ABB9-B6537C5DEA29}" type="pres">
      <dgm:prSet presAssocID="{4720E6E0-9F25-4045-BC3E-8866B518B074}" presName="rootText" presStyleLbl="node3" presStyleIdx="5" presStyleCnt="6">
        <dgm:presLayoutVars>
          <dgm:chPref val="3"/>
        </dgm:presLayoutVars>
      </dgm:prSet>
      <dgm:spPr/>
    </dgm:pt>
    <dgm:pt modelId="{5DFC8B32-C498-47D5-AC5E-389558563C6D}" type="pres">
      <dgm:prSet presAssocID="{4720E6E0-9F25-4045-BC3E-8866B518B074}" presName="rootConnector" presStyleLbl="node3" presStyleIdx="5" presStyleCnt="6"/>
      <dgm:spPr/>
    </dgm:pt>
    <dgm:pt modelId="{71A8006E-2BDA-43C5-8A78-AAAD681076AA}" type="pres">
      <dgm:prSet presAssocID="{4720E6E0-9F25-4045-BC3E-8866B518B074}" presName="hierChild4" presStyleCnt="0"/>
      <dgm:spPr/>
    </dgm:pt>
    <dgm:pt modelId="{A3798BEF-CB23-455A-809D-49F6CB7833B9}" type="pres">
      <dgm:prSet presAssocID="{4720E6E0-9F25-4045-BC3E-8866B518B074}" presName="hierChild5" presStyleCnt="0"/>
      <dgm:spPr/>
    </dgm:pt>
    <dgm:pt modelId="{CC69B132-EEB4-47CE-B3AF-810454FB79B7}" type="pres">
      <dgm:prSet presAssocID="{DC7FDD09-D5E7-4646-8A5B-CACF0AB6548D}" presName="hierChild5" presStyleCnt="0"/>
      <dgm:spPr/>
    </dgm:pt>
    <dgm:pt modelId="{24EC015A-5AE6-4FA4-8C96-DB14F8E6B7E3}" type="pres">
      <dgm:prSet presAssocID="{5B070B50-03E9-4951-808D-B641F2E8A16C}" presName="hierChild3" presStyleCnt="0"/>
      <dgm:spPr/>
    </dgm:pt>
  </dgm:ptLst>
  <dgm:cxnLst>
    <dgm:cxn modelId="{556EA001-4644-4705-A412-6B6FB096FCCE}" srcId="{5B070B50-03E9-4951-808D-B641F2E8A16C}" destId="{B4C72A17-5549-42A4-8B6C-27FD19ACFB4F}" srcOrd="0" destOrd="0" parTransId="{06E654B0-4A50-4580-86ED-14EDDBC40A91}" sibTransId="{57CF2E83-D15E-49C8-B399-0BBEB84029B6}"/>
    <dgm:cxn modelId="{842F1802-6EAB-4B5A-BC34-AFC550229A1B}" type="presOf" srcId="{DDB07C5A-EA1B-41DE-BCA5-C7F888A2BA3C}" destId="{DD4213ED-E505-4304-B2B8-7D0BE5945695}" srcOrd="1" destOrd="0" presId="urn:microsoft.com/office/officeart/2005/8/layout/orgChart1"/>
    <dgm:cxn modelId="{C7BA5502-D216-4FD3-9BC9-2053C4CAB778}" type="presOf" srcId="{777502BF-1B23-4555-A68B-550BF76D7FDD}" destId="{937AC87C-44BC-4A58-9D50-1EE3907171EA}" srcOrd="0" destOrd="0" presId="urn:microsoft.com/office/officeart/2005/8/layout/orgChart1"/>
    <dgm:cxn modelId="{DA66C605-5C22-43FE-9F12-02864006F26F}" type="presOf" srcId="{76E45F0B-296A-4350-B6A0-1E0F04484B07}" destId="{EB560866-2D02-40C4-993D-9386187BBD9B}" srcOrd="0" destOrd="0" presId="urn:microsoft.com/office/officeart/2005/8/layout/orgChart1"/>
    <dgm:cxn modelId="{D371750A-9F2B-44F1-9785-53F6E76299CA}" type="presOf" srcId="{4720E6E0-9F25-4045-BC3E-8866B518B074}" destId="{8B452301-F601-4372-ABB9-B6537C5DEA29}" srcOrd="0" destOrd="0" presId="urn:microsoft.com/office/officeart/2005/8/layout/orgChart1"/>
    <dgm:cxn modelId="{268FF70C-71B0-4B61-A3F8-48EFC79EC2E4}" srcId="{DDB07C5A-EA1B-41DE-BCA5-C7F888A2BA3C}" destId="{22E5CC66-76E8-47E3-ADBB-5526D361D78B}" srcOrd="1" destOrd="0" parTransId="{E40D824B-1E5F-4C58-8A91-CF361E035871}" sibTransId="{A190E9A0-2CE8-48C7-8BDF-978A815313F2}"/>
    <dgm:cxn modelId="{9DF9A20F-0ED9-46F7-A804-A60DFC6A68C6}" srcId="{F04B220D-614E-47A6-A6AE-F0F0BD0A8E87}" destId="{26E9793C-9201-4662-A50A-11BA0439CCBA}" srcOrd="1" destOrd="0" parTransId="{1B73DBC1-3A3A-431D-B201-39169A96B0F6}" sibTransId="{103CA861-320B-46BB-9D1C-68208F447028}"/>
    <dgm:cxn modelId="{9ECC9510-A66F-4A6E-9DC2-40789E7C355F}" srcId="{39E9D92D-9C2D-4392-8500-9B4FB78ECD1C}" destId="{05904C75-A5EF-40A8-93DD-1434B1A10B5F}" srcOrd="1" destOrd="0" parTransId="{76E45F0B-296A-4350-B6A0-1E0F04484B07}" sibTransId="{FB084E64-E513-4F22-853C-F804C1E1D4ED}"/>
    <dgm:cxn modelId="{8B7B2411-A50B-4AC2-B168-E4762EAA98D1}" type="presOf" srcId="{D9BF2931-28CE-415F-AA9C-1BCFF2D2A2EF}" destId="{17709879-0470-48A3-8375-DF5FFE7009BA}" srcOrd="0" destOrd="0" presId="urn:microsoft.com/office/officeart/2005/8/layout/orgChart1"/>
    <dgm:cxn modelId="{B468B216-236E-4197-ADF5-AB8EF0815058}" srcId="{B4C72A17-5549-42A4-8B6C-27FD19ACFB4F}" destId="{27FA75E8-06F4-4074-9BB4-52792C38D8D9}" srcOrd="2" destOrd="0" parTransId="{D9BF2931-28CE-415F-AA9C-1BCFF2D2A2EF}" sibTransId="{26B7F37F-502F-4815-81AA-6CC1BCA9723E}"/>
    <dgm:cxn modelId="{0BD7F717-0C25-49E7-95B3-891B5BBD6AE7}" srcId="{B4C72A17-5549-42A4-8B6C-27FD19ACFB4F}" destId="{39E9D92D-9C2D-4392-8500-9B4FB78ECD1C}" srcOrd="0" destOrd="0" parTransId="{965EC14C-E3E1-4518-B24D-71BBDE1EEDD4}" sibTransId="{A05859B6-B387-4251-8BA2-BE3B437D593D}"/>
    <dgm:cxn modelId="{47D51E1E-BC68-43A6-B1C4-F463CE5955EA}" srcId="{D851D7CC-3DE2-48D0-ADDE-9C305A516D61}" destId="{5B070B50-03E9-4951-808D-B641F2E8A16C}" srcOrd="0" destOrd="0" parTransId="{0A34D1D9-BD91-4BA2-820D-3DCE4B112120}" sibTransId="{4FE8B33C-B401-4691-A90F-58B24FB05BC0}"/>
    <dgm:cxn modelId="{3495F223-80B8-4753-A4E9-26793C57B2D3}" type="presOf" srcId="{D851D7CC-3DE2-48D0-ADDE-9C305A516D61}" destId="{D84602F5-CF27-4655-B980-4DAB1D9A44A2}" srcOrd="0" destOrd="0" presId="urn:microsoft.com/office/officeart/2005/8/layout/orgChart1"/>
    <dgm:cxn modelId="{F0383026-0D63-4121-9B58-C0644376AF1C}" type="presOf" srcId="{35010538-FF97-4E62-AC77-C180480F779F}" destId="{CD323EF6-9E12-4A13-AB0D-5532F81673FE}" srcOrd="0" destOrd="0" presId="urn:microsoft.com/office/officeart/2005/8/layout/orgChart1"/>
    <dgm:cxn modelId="{9813852B-68FD-487F-9B82-B177288CFF54}" srcId="{DC7FDD09-D5E7-4646-8A5B-CACF0AB6548D}" destId="{F04B220D-614E-47A6-A6AE-F0F0BD0A8E87}" srcOrd="1" destOrd="0" parTransId="{AD1CE234-2831-4AB5-A698-E77B0082511E}" sibTransId="{57725125-0CD3-4954-B7D8-E86075FF2056}"/>
    <dgm:cxn modelId="{487B4D3A-C291-45CE-B025-D71223F06A71}" type="presOf" srcId="{965EC14C-E3E1-4518-B24D-71BBDE1EEDD4}" destId="{CC3A5B50-13C4-4549-A01B-12FC0D0FB61E}" srcOrd="0" destOrd="0" presId="urn:microsoft.com/office/officeart/2005/8/layout/orgChart1"/>
    <dgm:cxn modelId="{B516743C-76C2-4FF9-B247-23C1F126AD61}" srcId="{56F6D06D-5481-4558-88EF-70B13CFD2AB5}" destId="{B8E5CD01-E95C-4CCC-981A-8C86D80D0E52}" srcOrd="0" destOrd="0" parTransId="{B0E6C942-C977-4795-A1FF-0E849EF448A8}" sibTransId="{FE8470B8-07E8-491F-8F56-765D6C59D2E9}"/>
    <dgm:cxn modelId="{68530A3E-29CC-4BA4-AE5D-A70DBBC4A4D0}" type="presOf" srcId="{7076F760-49E9-43B0-8CB2-0DC75EE1B622}" destId="{673E24CD-1BAF-4B52-A59E-0EB60048EA4B}" srcOrd="0" destOrd="0" presId="urn:microsoft.com/office/officeart/2005/8/layout/orgChart1"/>
    <dgm:cxn modelId="{ED0D1740-D720-4461-A0EC-3BAF5249EE05}" type="presOf" srcId="{22E5CC66-76E8-47E3-ADBB-5526D361D78B}" destId="{AEB63D38-368B-4B34-93ED-B3045C7A7E62}" srcOrd="1" destOrd="0" presId="urn:microsoft.com/office/officeart/2005/8/layout/orgChart1"/>
    <dgm:cxn modelId="{ECF78E5D-8A28-4BD2-90FD-52A68BAFE346}" type="presOf" srcId="{26E9793C-9201-4662-A50A-11BA0439CCBA}" destId="{402BC6D0-5B9D-48AB-9281-50D6EF4964EE}" srcOrd="0" destOrd="0" presId="urn:microsoft.com/office/officeart/2005/8/layout/orgChart1"/>
    <dgm:cxn modelId="{19002F60-C86F-48D7-8A10-4C8C6FD584B3}" srcId="{DC7FDD09-D5E7-4646-8A5B-CACF0AB6548D}" destId="{4720E6E0-9F25-4045-BC3E-8866B518B074}" srcOrd="2" destOrd="0" parTransId="{ABCA4090-80FE-428B-B585-9C401ABA9071}" sibTransId="{36A8E0F7-B938-456D-AA7A-9FD1B04D47E8}"/>
    <dgm:cxn modelId="{A8FBB866-B8B2-4885-B80D-D3CCE7EC2BC2}" type="presOf" srcId="{E40D824B-1E5F-4C58-8A91-CF361E035871}" destId="{DC506C08-B5A9-4059-84E0-F855529CBF11}" srcOrd="0" destOrd="0" presId="urn:microsoft.com/office/officeart/2005/8/layout/orgChart1"/>
    <dgm:cxn modelId="{EC0F5C6D-86E3-4F66-BA5F-476F72395F79}" type="presOf" srcId="{1B73DBC1-3A3A-431D-B201-39169A96B0F6}" destId="{1491CDBB-509B-49D4-80ED-60AFFC1FCAD7}" srcOrd="0" destOrd="0" presId="urn:microsoft.com/office/officeart/2005/8/layout/orgChart1"/>
    <dgm:cxn modelId="{9890806D-C6DE-4A1F-9503-0754E42884B7}" type="presOf" srcId="{DC7FDD09-D5E7-4646-8A5B-CACF0AB6548D}" destId="{36C475D4-23A5-4880-8346-D6D9F14734B9}" srcOrd="1" destOrd="0" presId="urn:microsoft.com/office/officeart/2005/8/layout/orgChart1"/>
    <dgm:cxn modelId="{3178F46E-E149-4065-AAC9-0FF61DEADA0C}" srcId="{DDB07C5A-EA1B-41DE-BCA5-C7F888A2BA3C}" destId="{777502BF-1B23-4555-A68B-550BF76D7FDD}" srcOrd="0" destOrd="0" parTransId="{E0AA755D-70AC-46CF-AD67-2C62D5D7A4F7}" sibTransId="{42E9BE53-CFD7-4806-BC3D-C1FA7C51F03A}"/>
    <dgm:cxn modelId="{5FA01252-332A-4269-8536-0E2249653813}" type="presOf" srcId="{B0E6C942-C977-4795-A1FF-0E849EF448A8}" destId="{3701084A-FDC3-4988-BBC2-41D8FAE58531}" srcOrd="0" destOrd="0" presId="urn:microsoft.com/office/officeart/2005/8/layout/orgChart1"/>
    <dgm:cxn modelId="{F475AA77-5F1A-40A6-A043-8509B317369D}" type="presOf" srcId="{8F604FB3-4E5C-472D-AA41-0D76CF003C61}" destId="{6A0CA244-DB08-44D7-8500-14E81A227D30}" srcOrd="0" destOrd="0" presId="urn:microsoft.com/office/officeart/2005/8/layout/orgChart1"/>
    <dgm:cxn modelId="{66FFAA81-596B-4C40-94E8-7B8FF661EFAE}" type="presOf" srcId="{DC7FDD09-D5E7-4646-8A5B-CACF0AB6548D}" destId="{03CCB8EF-0978-4EB4-8F81-A2F5F1A5686F}" srcOrd="0" destOrd="0" presId="urn:microsoft.com/office/officeart/2005/8/layout/orgChart1"/>
    <dgm:cxn modelId="{22192C85-9B78-4C45-AB82-B290B5FFD9D1}" type="presOf" srcId="{5B070B50-03E9-4951-808D-B641F2E8A16C}" destId="{D7F8342F-230F-413D-849C-B3E53EE4FA9F}" srcOrd="0" destOrd="0" presId="urn:microsoft.com/office/officeart/2005/8/layout/orgChart1"/>
    <dgm:cxn modelId="{61CA4685-295C-44F3-BD61-957075230FFF}" type="presOf" srcId="{A42D53B0-AD85-4056-A3E7-B01FC5A32992}" destId="{F49BCD1C-286A-4BE4-9B52-83DC0B7132B4}" srcOrd="0" destOrd="0" presId="urn:microsoft.com/office/officeart/2005/8/layout/orgChart1"/>
    <dgm:cxn modelId="{82F69585-2E4F-4915-A6EB-D229C49E0F5A}" type="presOf" srcId="{39E9D92D-9C2D-4392-8500-9B4FB78ECD1C}" destId="{5294CBBF-583B-42B6-8912-C642B8011D1E}" srcOrd="0" destOrd="0" presId="urn:microsoft.com/office/officeart/2005/8/layout/orgChart1"/>
    <dgm:cxn modelId="{5B58F78C-F8E3-4286-8B9C-BF251AA75359}" srcId="{56F6D06D-5481-4558-88EF-70B13CFD2AB5}" destId="{8F604FB3-4E5C-472D-AA41-0D76CF003C61}" srcOrd="1" destOrd="0" parTransId="{BCDB9B3F-DC6E-404C-9B7B-5FD1E3922F22}" sibTransId="{AA79EC0A-A280-4EFC-93B8-5969CF15668F}"/>
    <dgm:cxn modelId="{8013BD95-2B07-4D95-B7C7-582937686600}" type="presOf" srcId="{D9DD3875-A391-449D-B3E0-D294C759C1D0}" destId="{C8B36E0B-F9C8-434B-8A46-7748FBB70103}" srcOrd="0" destOrd="0" presId="urn:microsoft.com/office/officeart/2005/8/layout/orgChart1"/>
    <dgm:cxn modelId="{FBEE6C9B-1765-4DB1-8D16-5BF5EB7271BC}" type="presOf" srcId="{B4C72A17-5549-42A4-8B6C-27FD19ACFB4F}" destId="{18F6BFEA-EB87-46A0-B8B3-C8C45516D1C0}" srcOrd="1" destOrd="0" presId="urn:microsoft.com/office/officeart/2005/8/layout/orgChart1"/>
    <dgm:cxn modelId="{F672B49C-208A-4D5B-BCD3-3F9009E556ED}" srcId="{DC7FDD09-D5E7-4646-8A5B-CACF0AB6548D}" destId="{56F6D06D-5481-4558-88EF-70B13CFD2AB5}" srcOrd="0" destOrd="0" parTransId="{7076F760-49E9-43B0-8CB2-0DC75EE1B622}" sibTransId="{45E8CB4F-3334-4F6B-9C7C-DF29D5FD3490}"/>
    <dgm:cxn modelId="{F9043FA2-F56E-4148-8116-9FE1B77E60EF}" type="presOf" srcId="{87322DF8-01EC-4AD7-B502-879A02AB7EAF}" destId="{3B5C2FD6-D461-4D88-9CF4-E9B7C7F4C9AA}" srcOrd="0" destOrd="0" presId="urn:microsoft.com/office/officeart/2005/8/layout/orgChart1"/>
    <dgm:cxn modelId="{9D6D25A4-FED8-4CCA-8945-9AB7E3F79214}" type="presOf" srcId="{B4C72A17-5549-42A4-8B6C-27FD19ACFB4F}" destId="{F4315430-37D8-4A76-97D7-8BEFB0D71696}" srcOrd="0" destOrd="0" presId="urn:microsoft.com/office/officeart/2005/8/layout/orgChart1"/>
    <dgm:cxn modelId="{508955A6-473F-4B43-8BBC-7D825D9D35F2}" type="presOf" srcId="{27FA75E8-06F4-4074-9BB4-52792C38D8D9}" destId="{11A6E246-5FA4-4B2F-B36B-A575F373C764}" srcOrd="1" destOrd="0" presId="urn:microsoft.com/office/officeart/2005/8/layout/orgChart1"/>
    <dgm:cxn modelId="{B095EEA9-F46F-4D0F-82C1-5171FBA89043}" type="presOf" srcId="{AD1CE234-2831-4AB5-A698-E77B0082511E}" destId="{BE179410-5702-49DE-8F4F-A645778724E8}" srcOrd="0" destOrd="0" presId="urn:microsoft.com/office/officeart/2005/8/layout/orgChart1"/>
    <dgm:cxn modelId="{7C070AAA-0DB7-4215-99DC-45386C47E5B8}" type="presOf" srcId="{BCDB9B3F-DC6E-404C-9B7B-5FD1E3922F22}" destId="{39557A86-31AC-491E-AF86-4D0D54F16563}" srcOrd="0" destOrd="0" presId="urn:microsoft.com/office/officeart/2005/8/layout/orgChart1"/>
    <dgm:cxn modelId="{DB8A51AA-57DD-48F3-818B-56C62AB866CE}" srcId="{5B070B50-03E9-4951-808D-B641F2E8A16C}" destId="{DC7FDD09-D5E7-4646-8A5B-CACF0AB6548D}" srcOrd="1" destOrd="0" parTransId="{87322DF8-01EC-4AD7-B502-879A02AB7EAF}" sibTransId="{8641600B-CB70-4292-8C5E-414C27CBC3D5}"/>
    <dgm:cxn modelId="{A5A3CBAE-54E8-4B89-8349-5D8718FC3435}" type="presOf" srcId="{ABCA4090-80FE-428B-B585-9C401ABA9071}" destId="{83846B5C-9754-49A9-A5BE-F5E4870AF78D}" srcOrd="0" destOrd="0" presId="urn:microsoft.com/office/officeart/2005/8/layout/orgChart1"/>
    <dgm:cxn modelId="{E19671B3-9067-45E0-A266-BA5529652337}" srcId="{39E9D92D-9C2D-4392-8500-9B4FB78ECD1C}" destId="{C3287E8C-685D-4741-B454-E779B3063D19}" srcOrd="0" destOrd="0" parTransId="{A42D53B0-AD85-4056-A3E7-B01FC5A32992}" sibTransId="{D2E5983B-1A29-4253-B1A6-13DAE09C934A}"/>
    <dgm:cxn modelId="{D5AFA8B3-1C95-4090-B261-69CB78F43840}" type="presOf" srcId="{56F6D06D-5481-4558-88EF-70B13CFD2AB5}" destId="{FC7743D4-1279-4134-B839-0B3A16D24150}" srcOrd="1" destOrd="0" presId="urn:microsoft.com/office/officeart/2005/8/layout/orgChart1"/>
    <dgm:cxn modelId="{8ED9A9B7-FDF3-419A-834F-365F8BA464AB}" type="presOf" srcId="{06E654B0-4A50-4580-86ED-14EDDBC40A91}" destId="{B29A00BC-2A8F-4C33-A460-EF5F9E4BFBD3}" srcOrd="0" destOrd="0" presId="urn:microsoft.com/office/officeart/2005/8/layout/orgChart1"/>
    <dgm:cxn modelId="{94F4A4B8-121C-4D61-B59A-B1E8CAD71E61}" type="presOf" srcId="{F04B220D-614E-47A6-A6AE-F0F0BD0A8E87}" destId="{0B286392-137B-42DF-878F-63918FDFCC7D}" srcOrd="1" destOrd="0" presId="urn:microsoft.com/office/officeart/2005/8/layout/orgChart1"/>
    <dgm:cxn modelId="{F8C699B9-13EC-4D3D-A03D-2C638CE626B3}" type="presOf" srcId="{4720E6E0-9F25-4045-BC3E-8866B518B074}" destId="{5DFC8B32-C498-47D5-AC5E-389558563C6D}" srcOrd="1" destOrd="0" presId="urn:microsoft.com/office/officeart/2005/8/layout/orgChart1"/>
    <dgm:cxn modelId="{CD0AAFB9-E11F-48E8-9E74-B7316354D760}" type="presOf" srcId="{B8E5CD01-E95C-4CCC-981A-8C86D80D0E52}" destId="{1CAD9BF8-DB62-4223-8A14-C3AF8DA34B53}" srcOrd="1" destOrd="0" presId="urn:microsoft.com/office/officeart/2005/8/layout/orgChart1"/>
    <dgm:cxn modelId="{A69678BE-AB32-431E-9DC6-557AFF6DDCB7}" type="presOf" srcId="{A994AB28-5F26-4C4D-B943-973653C0D41B}" destId="{3432927D-1245-4257-BD20-B3A1B27E5287}" srcOrd="0" destOrd="0" presId="urn:microsoft.com/office/officeart/2005/8/layout/orgChart1"/>
    <dgm:cxn modelId="{4AD7B8C4-0B63-4727-8CC1-4E5283309B6A}" type="presOf" srcId="{56F6D06D-5481-4558-88EF-70B13CFD2AB5}" destId="{7F17D757-E2BA-48DE-940E-FD0AE1FD9DD4}" srcOrd="0" destOrd="0" presId="urn:microsoft.com/office/officeart/2005/8/layout/orgChart1"/>
    <dgm:cxn modelId="{948B8BC7-C329-440B-9956-CD65D44F6301}" type="presOf" srcId="{DDB07C5A-EA1B-41DE-BCA5-C7F888A2BA3C}" destId="{B1F3EFB9-DD1B-4D15-8F36-CBDF13688B1D}" srcOrd="0" destOrd="0" presId="urn:microsoft.com/office/officeart/2005/8/layout/orgChart1"/>
    <dgm:cxn modelId="{0A015CCA-9BDA-4F47-BCCB-CC5FA5F704F6}" type="presOf" srcId="{27FA75E8-06F4-4074-9BB4-52792C38D8D9}" destId="{39DD451C-0477-4893-A1B3-F0318E273DFC}" srcOrd="0" destOrd="0" presId="urn:microsoft.com/office/officeart/2005/8/layout/orgChart1"/>
    <dgm:cxn modelId="{A5DFACCE-BE79-43D3-AA39-3E957343D9B8}" type="presOf" srcId="{5B070B50-03E9-4951-808D-B641F2E8A16C}" destId="{A244D9A0-936A-4C91-A885-C9D651BA53A3}" srcOrd="1" destOrd="0" presId="urn:microsoft.com/office/officeart/2005/8/layout/orgChart1"/>
    <dgm:cxn modelId="{273ABBD4-CFAB-4656-BF78-F44AADAB5232}" type="presOf" srcId="{777502BF-1B23-4555-A68B-550BF76D7FDD}" destId="{03CE21D4-31B4-49B1-993B-8B93EF70427C}" srcOrd="1" destOrd="0" presId="urn:microsoft.com/office/officeart/2005/8/layout/orgChart1"/>
    <dgm:cxn modelId="{F2B203D6-528C-45D6-AFCA-E01FB024EE83}" type="presOf" srcId="{F04B220D-614E-47A6-A6AE-F0F0BD0A8E87}" destId="{D4A27B72-004E-4E62-82FD-64B976751FC5}" srcOrd="0" destOrd="0" presId="urn:microsoft.com/office/officeart/2005/8/layout/orgChart1"/>
    <dgm:cxn modelId="{D4154BD6-2245-43F0-8EF3-BE82411C68D1}" type="presOf" srcId="{05904C75-A5EF-40A8-93DD-1434B1A10B5F}" destId="{021B52EE-E74D-43E9-87F3-820E080718DF}" srcOrd="0" destOrd="0" presId="urn:microsoft.com/office/officeart/2005/8/layout/orgChart1"/>
    <dgm:cxn modelId="{7B3E0EE0-5B89-4F5C-8430-3549CA66080D}" type="presOf" srcId="{26E9793C-9201-4662-A50A-11BA0439CCBA}" destId="{C6E33E72-200D-4D48-A0C0-E5F97AF6C51B}" srcOrd="1" destOrd="0" presId="urn:microsoft.com/office/officeart/2005/8/layout/orgChart1"/>
    <dgm:cxn modelId="{1C2775E1-912C-4995-AD47-BDA95F3AD7E7}" type="presOf" srcId="{22E5CC66-76E8-47E3-ADBB-5526D361D78B}" destId="{B63C2D0F-8E54-4CD3-BFAA-6D344C711C26}" srcOrd="0" destOrd="0" presId="urn:microsoft.com/office/officeart/2005/8/layout/orgChart1"/>
    <dgm:cxn modelId="{C61B02E2-0A85-4293-BFD8-2019A57C0402}" type="presOf" srcId="{C3287E8C-685D-4741-B454-E779B3063D19}" destId="{F0EBB3A8-CADA-41B5-86E0-B75F8C7E77A1}" srcOrd="0" destOrd="0" presId="urn:microsoft.com/office/officeart/2005/8/layout/orgChart1"/>
    <dgm:cxn modelId="{9C592BE9-5203-4092-84ED-04574AEDCF4D}" type="presOf" srcId="{B8E5CD01-E95C-4CCC-981A-8C86D80D0E52}" destId="{887832B8-1292-4D49-A55D-8BC5221962BD}" srcOrd="0" destOrd="0" presId="urn:microsoft.com/office/officeart/2005/8/layout/orgChart1"/>
    <dgm:cxn modelId="{241EC9EF-58BC-417B-BFD1-456D8447245E}" type="presOf" srcId="{C3287E8C-685D-4741-B454-E779B3063D19}" destId="{C5FD529D-8B99-491D-A9A4-4A95EB98FFBC}" srcOrd="1" destOrd="0" presId="urn:microsoft.com/office/officeart/2005/8/layout/orgChart1"/>
    <dgm:cxn modelId="{F2E7CDEF-E0FB-43EB-9A96-4EFA307EBE53}" type="presOf" srcId="{39E9D92D-9C2D-4392-8500-9B4FB78ECD1C}" destId="{15A84B1E-7341-4C24-8593-6B86522F18A4}" srcOrd="1" destOrd="0" presId="urn:microsoft.com/office/officeart/2005/8/layout/orgChart1"/>
    <dgm:cxn modelId="{3E433AF1-A9F5-43A3-AD79-7E45B402CF9F}" type="presOf" srcId="{35010538-FF97-4E62-AC77-C180480F779F}" destId="{B999C55C-18A5-4CAB-AF88-6A94AEC6285C}" srcOrd="1" destOrd="0" presId="urn:microsoft.com/office/officeart/2005/8/layout/orgChart1"/>
    <dgm:cxn modelId="{FB7006F3-A5FD-4524-91EE-AD90017D6BED}" srcId="{B4C72A17-5549-42A4-8B6C-27FD19ACFB4F}" destId="{DDB07C5A-EA1B-41DE-BCA5-C7F888A2BA3C}" srcOrd="1" destOrd="0" parTransId="{A994AB28-5F26-4C4D-B943-973653C0D41B}" sibTransId="{C245A46D-44AE-40CF-86C5-BF7A01789CE4}"/>
    <dgm:cxn modelId="{EA5B73F3-004B-4E0C-8BF4-966C6D0B0F54}" srcId="{F04B220D-614E-47A6-A6AE-F0F0BD0A8E87}" destId="{35010538-FF97-4E62-AC77-C180480F779F}" srcOrd="0" destOrd="0" parTransId="{D9DD3875-A391-449D-B3E0-D294C759C1D0}" sibTransId="{8CBE0C0F-A846-4350-850F-8A5841A02FF8}"/>
    <dgm:cxn modelId="{3523B3F4-6795-4A53-B460-456E899B7AF0}" type="presOf" srcId="{E0AA755D-70AC-46CF-AD67-2C62D5D7A4F7}" destId="{658A9974-FC36-4838-B428-C1F44938A1CE}" srcOrd="0" destOrd="0" presId="urn:microsoft.com/office/officeart/2005/8/layout/orgChart1"/>
    <dgm:cxn modelId="{A86632F6-6D30-46E1-A876-CC0FC06A3200}" type="presOf" srcId="{8F604FB3-4E5C-472D-AA41-0D76CF003C61}" destId="{D95D8D47-BAE5-41FF-A776-282E7A10417E}" srcOrd="1" destOrd="0" presId="urn:microsoft.com/office/officeart/2005/8/layout/orgChart1"/>
    <dgm:cxn modelId="{AA8AD0FD-CF86-4410-BB3C-4B622207EAE4}" type="presOf" srcId="{05904C75-A5EF-40A8-93DD-1434B1A10B5F}" destId="{4086236F-0E73-4543-98EA-CE9BB5BBC42F}" srcOrd="1" destOrd="0" presId="urn:microsoft.com/office/officeart/2005/8/layout/orgChart1"/>
    <dgm:cxn modelId="{AF6D1D8F-F614-4D9C-B376-FAAA55230B16}" type="presParOf" srcId="{D84602F5-CF27-4655-B980-4DAB1D9A44A2}" destId="{50BBD0A5-E01F-44F0-B556-E08A4D3E82C3}" srcOrd="0" destOrd="0" presId="urn:microsoft.com/office/officeart/2005/8/layout/orgChart1"/>
    <dgm:cxn modelId="{0F790F50-7280-42C7-9C3B-4A96211EA49F}" type="presParOf" srcId="{50BBD0A5-E01F-44F0-B556-E08A4D3E82C3}" destId="{C6308743-EA98-49F1-89ED-F6AC9ADA2BA0}" srcOrd="0" destOrd="0" presId="urn:microsoft.com/office/officeart/2005/8/layout/orgChart1"/>
    <dgm:cxn modelId="{258A1FA8-59C4-40CB-AD55-58EFE3202054}" type="presParOf" srcId="{C6308743-EA98-49F1-89ED-F6AC9ADA2BA0}" destId="{D7F8342F-230F-413D-849C-B3E53EE4FA9F}" srcOrd="0" destOrd="0" presId="urn:microsoft.com/office/officeart/2005/8/layout/orgChart1"/>
    <dgm:cxn modelId="{59949A9F-7398-4C76-BF4D-D82EDDFF865B}" type="presParOf" srcId="{C6308743-EA98-49F1-89ED-F6AC9ADA2BA0}" destId="{A244D9A0-936A-4C91-A885-C9D651BA53A3}" srcOrd="1" destOrd="0" presId="urn:microsoft.com/office/officeart/2005/8/layout/orgChart1"/>
    <dgm:cxn modelId="{493D1028-8A0F-4890-BF07-EC75BB1ECC3A}" type="presParOf" srcId="{50BBD0A5-E01F-44F0-B556-E08A4D3E82C3}" destId="{FC2DCC14-776A-48BA-BF7E-4F6474F66ADA}" srcOrd="1" destOrd="0" presId="urn:microsoft.com/office/officeart/2005/8/layout/orgChart1"/>
    <dgm:cxn modelId="{BAB7658B-4CCE-4387-8B96-2C4E61AC76D2}" type="presParOf" srcId="{FC2DCC14-776A-48BA-BF7E-4F6474F66ADA}" destId="{B29A00BC-2A8F-4C33-A460-EF5F9E4BFBD3}" srcOrd="0" destOrd="0" presId="urn:microsoft.com/office/officeart/2005/8/layout/orgChart1"/>
    <dgm:cxn modelId="{3CF28E43-8FAE-42B7-8885-CC8E0EF71CB4}" type="presParOf" srcId="{FC2DCC14-776A-48BA-BF7E-4F6474F66ADA}" destId="{479FB349-DE27-4446-8D7C-B5F61CBB1E9D}" srcOrd="1" destOrd="0" presId="urn:microsoft.com/office/officeart/2005/8/layout/orgChart1"/>
    <dgm:cxn modelId="{722F9391-7112-4E0D-BFBB-D243492F6D5D}" type="presParOf" srcId="{479FB349-DE27-4446-8D7C-B5F61CBB1E9D}" destId="{56180CBE-2E74-45C3-9FF3-8CB77B2464C6}" srcOrd="0" destOrd="0" presId="urn:microsoft.com/office/officeart/2005/8/layout/orgChart1"/>
    <dgm:cxn modelId="{CB5C012F-4843-4901-942A-DA03623CF15A}" type="presParOf" srcId="{56180CBE-2E74-45C3-9FF3-8CB77B2464C6}" destId="{F4315430-37D8-4A76-97D7-8BEFB0D71696}" srcOrd="0" destOrd="0" presId="urn:microsoft.com/office/officeart/2005/8/layout/orgChart1"/>
    <dgm:cxn modelId="{F8D799C9-F6AC-477F-AA79-E3B43BCC21C7}" type="presParOf" srcId="{56180CBE-2E74-45C3-9FF3-8CB77B2464C6}" destId="{18F6BFEA-EB87-46A0-B8B3-C8C45516D1C0}" srcOrd="1" destOrd="0" presId="urn:microsoft.com/office/officeart/2005/8/layout/orgChart1"/>
    <dgm:cxn modelId="{0160F68F-18D9-49E2-BB81-D44D63860B08}" type="presParOf" srcId="{479FB349-DE27-4446-8D7C-B5F61CBB1E9D}" destId="{C3D65862-5557-475F-A9EB-A07C1A9ACDFB}" srcOrd="1" destOrd="0" presId="urn:microsoft.com/office/officeart/2005/8/layout/orgChart1"/>
    <dgm:cxn modelId="{A29B0C24-7D38-4239-AB9E-001AB0FA1494}" type="presParOf" srcId="{C3D65862-5557-475F-A9EB-A07C1A9ACDFB}" destId="{CC3A5B50-13C4-4549-A01B-12FC0D0FB61E}" srcOrd="0" destOrd="0" presId="urn:microsoft.com/office/officeart/2005/8/layout/orgChart1"/>
    <dgm:cxn modelId="{3C5C0055-74D6-454F-804E-5821ED01B2AE}" type="presParOf" srcId="{C3D65862-5557-475F-A9EB-A07C1A9ACDFB}" destId="{629DAA40-D91F-41A0-939E-1CE3A7762FF1}" srcOrd="1" destOrd="0" presId="urn:microsoft.com/office/officeart/2005/8/layout/orgChart1"/>
    <dgm:cxn modelId="{9CD8E875-3953-4B4A-806E-C756DCD46B78}" type="presParOf" srcId="{629DAA40-D91F-41A0-939E-1CE3A7762FF1}" destId="{832C4FC9-65C4-4F96-B784-F57005F16E6C}" srcOrd="0" destOrd="0" presId="urn:microsoft.com/office/officeart/2005/8/layout/orgChart1"/>
    <dgm:cxn modelId="{EE0E9357-A9E7-4E4A-935F-F83C11E32CEA}" type="presParOf" srcId="{832C4FC9-65C4-4F96-B784-F57005F16E6C}" destId="{5294CBBF-583B-42B6-8912-C642B8011D1E}" srcOrd="0" destOrd="0" presId="urn:microsoft.com/office/officeart/2005/8/layout/orgChart1"/>
    <dgm:cxn modelId="{0B88B70A-1DA1-4587-9568-0E3803F61674}" type="presParOf" srcId="{832C4FC9-65C4-4F96-B784-F57005F16E6C}" destId="{15A84B1E-7341-4C24-8593-6B86522F18A4}" srcOrd="1" destOrd="0" presId="urn:microsoft.com/office/officeart/2005/8/layout/orgChart1"/>
    <dgm:cxn modelId="{D254E52E-C8A9-42EA-A378-8C543823A7AB}" type="presParOf" srcId="{629DAA40-D91F-41A0-939E-1CE3A7762FF1}" destId="{109D1399-F81B-4CAA-8969-3F7EE9A275D8}" srcOrd="1" destOrd="0" presId="urn:microsoft.com/office/officeart/2005/8/layout/orgChart1"/>
    <dgm:cxn modelId="{5D5FA878-1AB1-4435-A91C-EFB7A2E78C21}" type="presParOf" srcId="{109D1399-F81B-4CAA-8969-3F7EE9A275D8}" destId="{F49BCD1C-286A-4BE4-9B52-83DC0B7132B4}" srcOrd="0" destOrd="0" presId="urn:microsoft.com/office/officeart/2005/8/layout/orgChart1"/>
    <dgm:cxn modelId="{FFB2402D-B000-449B-B8A3-CF0424EE1A44}" type="presParOf" srcId="{109D1399-F81B-4CAA-8969-3F7EE9A275D8}" destId="{0125FAE0-65FF-402D-8D93-61C049E769F1}" srcOrd="1" destOrd="0" presId="urn:microsoft.com/office/officeart/2005/8/layout/orgChart1"/>
    <dgm:cxn modelId="{F879DB7E-17E4-4838-810D-F45F19C78F9E}" type="presParOf" srcId="{0125FAE0-65FF-402D-8D93-61C049E769F1}" destId="{5C46DA6D-8A2D-4F3C-AE73-FC5CE5639C6C}" srcOrd="0" destOrd="0" presId="urn:microsoft.com/office/officeart/2005/8/layout/orgChart1"/>
    <dgm:cxn modelId="{FC3A8F49-FB09-468C-8B9D-321D44E90FEB}" type="presParOf" srcId="{5C46DA6D-8A2D-4F3C-AE73-FC5CE5639C6C}" destId="{F0EBB3A8-CADA-41B5-86E0-B75F8C7E77A1}" srcOrd="0" destOrd="0" presId="urn:microsoft.com/office/officeart/2005/8/layout/orgChart1"/>
    <dgm:cxn modelId="{071FB19B-5215-4BC5-B9BF-FA2A15C9C478}" type="presParOf" srcId="{5C46DA6D-8A2D-4F3C-AE73-FC5CE5639C6C}" destId="{C5FD529D-8B99-491D-A9A4-4A95EB98FFBC}" srcOrd="1" destOrd="0" presId="urn:microsoft.com/office/officeart/2005/8/layout/orgChart1"/>
    <dgm:cxn modelId="{69451FAB-FEAB-483E-A2D2-098785440971}" type="presParOf" srcId="{0125FAE0-65FF-402D-8D93-61C049E769F1}" destId="{662BC2F1-0FAE-465B-AFB0-BC67C4F1848F}" srcOrd="1" destOrd="0" presId="urn:microsoft.com/office/officeart/2005/8/layout/orgChart1"/>
    <dgm:cxn modelId="{9CB343AA-CB73-47CD-9095-551BC8F7C5B8}" type="presParOf" srcId="{0125FAE0-65FF-402D-8D93-61C049E769F1}" destId="{2EDA4F1F-8505-4CCB-B539-44290C54A5AA}" srcOrd="2" destOrd="0" presId="urn:microsoft.com/office/officeart/2005/8/layout/orgChart1"/>
    <dgm:cxn modelId="{F8C8B8E8-23C0-453E-9513-076BFBD45B25}" type="presParOf" srcId="{109D1399-F81B-4CAA-8969-3F7EE9A275D8}" destId="{EB560866-2D02-40C4-993D-9386187BBD9B}" srcOrd="2" destOrd="0" presId="urn:microsoft.com/office/officeart/2005/8/layout/orgChart1"/>
    <dgm:cxn modelId="{F3C20231-7C9C-44C7-8636-BE491732DCD6}" type="presParOf" srcId="{109D1399-F81B-4CAA-8969-3F7EE9A275D8}" destId="{717E1B3E-E107-49D8-894D-7DC375FB8D71}" srcOrd="3" destOrd="0" presId="urn:microsoft.com/office/officeart/2005/8/layout/orgChart1"/>
    <dgm:cxn modelId="{4D5A38E1-C560-49FB-BA29-7E6705511F42}" type="presParOf" srcId="{717E1B3E-E107-49D8-894D-7DC375FB8D71}" destId="{7F4BE6A1-E18A-44D0-9055-0CDC98EC3C60}" srcOrd="0" destOrd="0" presId="urn:microsoft.com/office/officeart/2005/8/layout/orgChart1"/>
    <dgm:cxn modelId="{B0F3A68F-55D9-4BD7-99E0-69568713683C}" type="presParOf" srcId="{7F4BE6A1-E18A-44D0-9055-0CDC98EC3C60}" destId="{021B52EE-E74D-43E9-87F3-820E080718DF}" srcOrd="0" destOrd="0" presId="urn:microsoft.com/office/officeart/2005/8/layout/orgChart1"/>
    <dgm:cxn modelId="{15BAB756-055F-406C-8DA6-9DFEA4399436}" type="presParOf" srcId="{7F4BE6A1-E18A-44D0-9055-0CDC98EC3C60}" destId="{4086236F-0E73-4543-98EA-CE9BB5BBC42F}" srcOrd="1" destOrd="0" presId="urn:microsoft.com/office/officeart/2005/8/layout/orgChart1"/>
    <dgm:cxn modelId="{765F9E6F-8F52-4459-B700-C95A78FD5875}" type="presParOf" srcId="{717E1B3E-E107-49D8-894D-7DC375FB8D71}" destId="{A5DF74EA-2CBF-4886-A032-F27C3F62BED9}" srcOrd="1" destOrd="0" presId="urn:microsoft.com/office/officeart/2005/8/layout/orgChart1"/>
    <dgm:cxn modelId="{C4434D4C-0147-4F39-B9B2-1A298DBE9744}" type="presParOf" srcId="{717E1B3E-E107-49D8-894D-7DC375FB8D71}" destId="{FFC2E3D1-C944-47F5-ABCA-E3C413959CAD}" srcOrd="2" destOrd="0" presId="urn:microsoft.com/office/officeart/2005/8/layout/orgChart1"/>
    <dgm:cxn modelId="{712195B9-254D-4D2E-BD48-16407CADCA7A}" type="presParOf" srcId="{629DAA40-D91F-41A0-939E-1CE3A7762FF1}" destId="{692EEB60-0C95-4CDE-B688-CF39E43FCFA7}" srcOrd="2" destOrd="0" presId="urn:microsoft.com/office/officeart/2005/8/layout/orgChart1"/>
    <dgm:cxn modelId="{E303FF2C-10ED-4E2C-83E2-4EA3E03AC047}" type="presParOf" srcId="{C3D65862-5557-475F-A9EB-A07C1A9ACDFB}" destId="{3432927D-1245-4257-BD20-B3A1B27E5287}" srcOrd="2" destOrd="0" presId="urn:microsoft.com/office/officeart/2005/8/layout/orgChart1"/>
    <dgm:cxn modelId="{289DA529-E212-4608-8CAD-167A8C4A9B92}" type="presParOf" srcId="{C3D65862-5557-475F-A9EB-A07C1A9ACDFB}" destId="{EB322B11-B547-445B-8CE7-4DB2839A8A09}" srcOrd="3" destOrd="0" presId="urn:microsoft.com/office/officeart/2005/8/layout/orgChart1"/>
    <dgm:cxn modelId="{3BC97B88-DEC8-4A90-BE43-0828FD77A8F9}" type="presParOf" srcId="{EB322B11-B547-445B-8CE7-4DB2839A8A09}" destId="{C18E55F1-E53E-4470-8BF8-32F2AD28F8A1}" srcOrd="0" destOrd="0" presId="urn:microsoft.com/office/officeart/2005/8/layout/orgChart1"/>
    <dgm:cxn modelId="{A72E226E-B37D-4DC6-880F-C17D4E5E04F8}" type="presParOf" srcId="{C18E55F1-E53E-4470-8BF8-32F2AD28F8A1}" destId="{B1F3EFB9-DD1B-4D15-8F36-CBDF13688B1D}" srcOrd="0" destOrd="0" presId="urn:microsoft.com/office/officeart/2005/8/layout/orgChart1"/>
    <dgm:cxn modelId="{B703F5E4-D20C-46F0-8FA8-CAD2F7EDE282}" type="presParOf" srcId="{C18E55F1-E53E-4470-8BF8-32F2AD28F8A1}" destId="{DD4213ED-E505-4304-B2B8-7D0BE5945695}" srcOrd="1" destOrd="0" presId="urn:microsoft.com/office/officeart/2005/8/layout/orgChart1"/>
    <dgm:cxn modelId="{D174AACD-C794-4EB1-8A14-91A28F18C7E1}" type="presParOf" srcId="{EB322B11-B547-445B-8CE7-4DB2839A8A09}" destId="{AFD65458-4487-44D8-9F8F-E10123C0D71F}" srcOrd="1" destOrd="0" presId="urn:microsoft.com/office/officeart/2005/8/layout/orgChart1"/>
    <dgm:cxn modelId="{BC0B07EA-6704-4F23-B035-1B67ABBED1A5}" type="presParOf" srcId="{AFD65458-4487-44D8-9F8F-E10123C0D71F}" destId="{658A9974-FC36-4838-B428-C1F44938A1CE}" srcOrd="0" destOrd="0" presId="urn:microsoft.com/office/officeart/2005/8/layout/orgChart1"/>
    <dgm:cxn modelId="{E250117F-223C-4432-9008-82A696AC0998}" type="presParOf" srcId="{AFD65458-4487-44D8-9F8F-E10123C0D71F}" destId="{998959C5-B4BE-425A-B2A3-FBA474FB2517}" srcOrd="1" destOrd="0" presId="urn:microsoft.com/office/officeart/2005/8/layout/orgChart1"/>
    <dgm:cxn modelId="{991C9E5F-9314-40DF-93DF-CD7108A37371}" type="presParOf" srcId="{998959C5-B4BE-425A-B2A3-FBA474FB2517}" destId="{2F200EFC-F511-4629-81B9-3C82D0C51BB4}" srcOrd="0" destOrd="0" presId="urn:microsoft.com/office/officeart/2005/8/layout/orgChart1"/>
    <dgm:cxn modelId="{F033E7F8-1A83-4B7F-A4D6-32456CF0553F}" type="presParOf" srcId="{2F200EFC-F511-4629-81B9-3C82D0C51BB4}" destId="{937AC87C-44BC-4A58-9D50-1EE3907171EA}" srcOrd="0" destOrd="0" presId="urn:microsoft.com/office/officeart/2005/8/layout/orgChart1"/>
    <dgm:cxn modelId="{69305A79-FCFE-4D15-BDFC-75C30D536581}" type="presParOf" srcId="{2F200EFC-F511-4629-81B9-3C82D0C51BB4}" destId="{03CE21D4-31B4-49B1-993B-8B93EF70427C}" srcOrd="1" destOrd="0" presId="urn:microsoft.com/office/officeart/2005/8/layout/orgChart1"/>
    <dgm:cxn modelId="{ECA759B8-C227-4B3C-ACBF-321C1857E1FF}" type="presParOf" srcId="{998959C5-B4BE-425A-B2A3-FBA474FB2517}" destId="{2A734A5C-4639-42C6-901A-EDA1BF89B585}" srcOrd="1" destOrd="0" presId="urn:microsoft.com/office/officeart/2005/8/layout/orgChart1"/>
    <dgm:cxn modelId="{7023DB72-24E1-4719-B4B2-8D586F1E6CD6}" type="presParOf" srcId="{998959C5-B4BE-425A-B2A3-FBA474FB2517}" destId="{96CAA38A-4D66-4B23-8FFA-533C2A575460}" srcOrd="2" destOrd="0" presId="urn:microsoft.com/office/officeart/2005/8/layout/orgChart1"/>
    <dgm:cxn modelId="{0E4C76AA-21F1-443D-B8EA-35DFB6B55113}" type="presParOf" srcId="{AFD65458-4487-44D8-9F8F-E10123C0D71F}" destId="{DC506C08-B5A9-4059-84E0-F855529CBF11}" srcOrd="2" destOrd="0" presId="urn:microsoft.com/office/officeart/2005/8/layout/orgChart1"/>
    <dgm:cxn modelId="{9AE44501-98F5-4CAD-BA77-C28768E3DDB2}" type="presParOf" srcId="{AFD65458-4487-44D8-9F8F-E10123C0D71F}" destId="{BD2780DC-4D0F-442A-8073-E2F63473F010}" srcOrd="3" destOrd="0" presId="urn:microsoft.com/office/officeart/2005/8/layout/orgChart1"/>
    <dgm:cxn modelId="{A6E47F02-3F0F-4ABA-BA17-59B2D8380087}" type="presParOf" srcId="{BD2780DC-4D0F-442A-8073-E2F63473F010}" destId="{C75F87D9-E852-430C-BA72-0067F663C4BF}" srcOrd="0" destOrd="0" presId="urn:microsoft.com/office/officeart/2005/8/layout/orgChart1"/>
    <dgm:cxn modelId="{435C7A30-8199-4957-B3FA-2E6245268F56}" type="presParOf" srcId="{C75F87D9-E852-430C-BA72-0067F663C4BF}" destId="{B63C2D0F-8E54-4CD3-BFAA-6D344C711C26}" srcOrd="0" destOrd="0" presId="urn:microsoft.com/office/officeart/2005/8/layout/orgChart1"/>
    <dgm:cxn modelId="{7D12A91F-9A64-4877-A3DB-C9DA844B47D1}" type="presParOf" srcId="{C75F87D9-E852-430C-BA72-0067F663C4BF}" destId="{AEB63D38-368B-4B34-93ED-B3045C7A7E62}" srcOrd="1" destOrd="0" presId="urn:microsoft.com/office/officeart/2005/8/layout/orgChart1"/>
    <dgm:cxn modelId="{61660B9C-4161-4154-AC67-01184F6928C1}" type="presParOf" srcId="{BD2780DC-4D0F-442A-8073-E2F63473F010}" destId="{E0BE04B5-7724-41CD-82A0-990A2F210A61}" srcOrd="1" destOrd="0" presId="urn:microsoft.com/office/officeart/2005/8/layout/orgChart1"/>
    <dgm:cxn modelId="{26C1224F-170F-48AA-A7DE-5C44F0B3A3B9}" type="presParOf" srcId="{BD2780DC-4D0F-442A-8073-E2F63473F010}" destId="{FE04544B-CB4F-4913-8789-7EF7F7292A28}" srcOrd="2" destOrd="0" presId="urn:microsoft.com/office/officeart/2005/8/layout/orgChart1"/>
    <dgm:cxn modelId="{5EBD8C94-0AEC-499A-8E21-4D987EBC944C}" type="presParOf" srcId="{EB322B11-B547-445B-8CE7-4DB2839A8A09}" destId="{A418BE66-6198-4F24-B89D-8E4479F044D0}" srcOrd="2" destOrd="0" presId="urn:microsoft.com/office/officeart/2005/8/layout/orgChart1"/>
    <dgm:cxn modelId="{B9C8946E-51A5-4A41-9CA2-8656AC127518}" type="presParOf" srcId="{C3D65862-5557-475F-A9EB-A07C1A9ACDFB}" destId="{17709879-0470-48A3-8375-DF5FFE7009BA}" srcOrd="4" destOrd="0" presId="urn:microsoft.com/office/officeart/2005/8/layout/orgChart1"/>
    <dgm:cxn modelId="{87634FA9-4ACC-4572-A11B-9F63EF1B5A78}" type="presParOf" srcId="{C3D65862-5557-475F-A9EB-A07C1A9ACDFB}" destId="{E027D9FB-6C10-4828-9B98-A673DC9455F7}" srcOrd="5" destOrd="0" presId="urn:microsoft.com/office/officeart/2005/8/layout/orgChart1"/>
    <dgm:cxn modelId="{8669130B-7697-48E7-996F-93B0541FB954}" type="presParOf" srcId="{E027D9FB-6C10-4828-9B98-A673DC9455F7}" destId="{A5FBD96E-17A4-49FA-98E4-3AC7D6D4CF15}" srcOrd="0" destOrd="0" presId="urn:microsoft.com/office/officeart/2005/8/layout/orgChart1"/>
    <dgm:cxn modelId="{6D28BD1D-5417-4673-9561-25031B2D3210}" type="presParOf" srcId="{A5FBD96E-17A4-49FA-98E4-3AC7D6D4CF15}" destId="{39DD451C-0477-4893-A1B3-F0318E273DFC}" srcOrd="0" destOrd="0" presId="urn:microsoft.com/office/officeart/2005/8/layout/orgChart1"/>
    <dgm:cxn modelId="{64008CD3-7B0A-41CE-8A4A-67BB991367A1}" type="presParOf" srcId="{A5FBD96E-17A4-49FA-98E4-3AC7D6D4CF15}" destId="{11A6E246-5FA4-4B2F-B36B-A575F373C764}" srcOrd="1" destOrd="0" presId="urn:microsoft.com/office/officeart/2005/8/layout/orgChart1"/>
    <dgm:cxn modelId="{921A86DC-8AE8-4CB9-893E-5927DE1C2645}" type="presParOf" srcId="{E027D9FB-6C10-4828-9B98-A673DC9455F7}" destId="{34EF1B49-3C73-42BB-86F8-AF62DAE50884}" srcOrd="1" destOrd="0" presId="urn:microsoft.com/office/officeart/2005/8/layout/orgChart1"/>
    <dgm:cxn modelId="{A7D53FCC-A806-4248-AC8C-8293BA6D78C4}" type="presParOf" srcId="{E027D9FB-6C10-4828-9B98-A673DC9455F7}" destId="{D6EBADB0-0B8C-4186-AA99-D5169F825171}" srcOrd="2" destOrd="0" presId="urn:microsoft.com/office/officeart/2005/8/layout/orgChart1"/>
    <dgm:cxn modelId="{7CC50E75-658E-4FF8-86D4-6A26FC6441CF}" type="presParOf" srcId="{479FB349-DE27-4446-8D7C-B5F61CBB1E9D}" destId="{16888DE2-17B1-4B19-9A35-B14E59C1BA5F}" srcOrd="2" destOrd="0" presId="urn:microsoft.com/office/officeart/2005/8/layout/orgChart1"/>
    <dgm:cxn modelId="{9585C304-F866-42E6-A336-6148B3F3C2C0}" type="presParOf" srcId="{FC2DCC14-776A-48BA-BF7E-4F6474F66ADA}" destId="{3B5C2FD6-D461-4D88-9CF4-E9B7C7F4C9AA}" srcOrd="2" destOrd="0" presId="urn:microsoft.com/office/officeart/2005/8/layout/orgChart1"/>
    <dgm:cxn modelId="{5E2325D0-E1C6-4667-A12A-38872E28BC08}" type="presParOf" srcId="{FC2DCC14-776A-48BA-BF7E-4F6474F66ADA}" destId="{FCABDCE6-1D71-4FBE-8AFF-33B936A94957}" srcOrd="3" destOrd="0" presId="urn:microsoft.com/office/officeart/2005/8/layout/orgChart1"/>
    <dgm:cxn modelId="{FB8704D0-CECF-483B-862A-E3947D0F7775}" type="presParOf" srcId="{FCABDCE6-1D71-4FBE-8AFF-33B936A94957}" destId="{A4682035-FF6D-491F-82B8-67B27B0F388C}" srcOrd="0" destOrd="0" presId="urn:microsoft.com/office/officeart/2005/8/layout/orgChart1"/>
    <dgm:cxn modelId="{354B2D6E-6BB9-4D5B-BBA3-53A661C9402F}" type="presParOf" srcId="{A4682035-FF6D-491F-82B8-67B27B0F388C}" destId="{03CCB8EF-0978-4EB4-8F81-A2F5F1A5686F}" srcOrd="0" destOrd="0" presId="urn:microsoft.com/office/officeart/2005/8/layout/orgChart1"/>
    <dgm:cxn modelId="{2CD5F21C-5D8B-4E9C-ABBA-F1B630BED99F}" type="presParOf" srcId="{A4682035-FF6D-491F-82B8-67B27B0F388C}" destId="{36C475D4-23A5-4880-8346-D6D9F14734B9}" srcOrd="1" destOrd="0" presId="urn:microsoft.com/office/officeart/2005/8/layout/orgChart1"/>
    <dgm:cxn modelId="{6F3D7C2E-6F23-4C48-876A-4EC5CFFAC969}" type="presParOf" srcId="{FCABDCE6-1D71-4FBE-8AFF-33B936A94957}" destId="{2DEF75BB-4469-4298-A725-71BAF27BB1D4}" srcOrd="1" destOrd="0" presId="urn:microsoft.com/office/officeart/2005/8/layout/orgChart1"/>
    <dgm:cxn modelId="{C10D9B49-2FC7-4575-9B26-C26B6CDAA622}" type="presParOf" srcId="{2DEF75BB-4469-4298-A725-71BAF27BB1D4}" destId="{673E24CD-1BAF-4B52-A59E-0EB60048EA4B}" srcOrd="0" destOrd="0" presId="urn:microsoft.com/office/officeart/2005/8/layout/orgChart1"/>
    <dgm:cxn modelId="{BF8B4258-A111-4D49-9A22-B726D5E088B8}" type="presParOf" srcId="{2DEF75BB-4469-4298-A725-71BAF27BB1D4}" destId="{57DCE2C9-0372-4532-BCA7-CED91CEB9F1E}" srcOrd="1" destOrd="0" presId="urn:microsoft.com/office/officeart/2005/8/layout/orgChart1"/>
    <dgm:cxn modelId="{578BB2B3-6104-441A-B490-916AA1AE5434}" type="presParOf" srcId="{57DCE2C9-0372-4532-BCA7-CED91CEB9F1E}" destId="{A2276B7E-4271-45F2-A02D-4627F82CD34F}" srcOrd="0" destOrd="0" presId="urn:microsoft.com/office/officeart/2005/8/layout/orgChart1"/>
    <dgm:cxn modelId="{6B17D415-BEF5-4911-92C1-2CF4E99265B1}" type="presParOf" srcId="{A2276B7E-4271-45F2-A02D-4627F82CD34F}" destId="{7F17D757-E2BA-48DE-940E-FD0AE1FD9DD4}" srcOrd="0" destOrd="0" presId="urn:microsoft.com/office/officeart/2005/8/layout/orgChart1"/>
    <dgm:cxn modelId="{FE249BCB-0278-4F1E-977E-74B9CC3E2CE4}" type="presParOf" srcId="{A2276B7E-4271-45F2-A02D-4627F82CD34F}" destId="{FC7743D4-1279-4134-B839-0B3A16D24150}" srcOrd="1" destOrd="0" presId="urn:microsoft.com/office/officeart/2005/8/layout/orgChart1"/>
    <dgm:cxn modelId="{186CAF6A-65C5-4F6E-84FE-FD65756546E6}" type="presParOf" srcId="{57DCE2C9-0372-4532-BCA7-CED91CEB9F1E}" destId="{C0588B9A-0483-4EB5-AEF6-0300108254C6}" srcOrd="1" destOrd="0" presId="urn:microsoft.com/office/officeart/2005/8/layout/orgChart1"/>
    <dgm:cxn modelId="{55614F73-A615-45DB-8DD1-B81C104BA2E9}" type="presParOf" srcId="{C0588B9A-0483-4EB5-AEF6-0300108254C6}" destId="{3701084A-FDC3-4988-BBC2-41D8FAE58531}" srcOrd="0" destOrd="0" presId="urn:microsoft.com/office/officeart/2005/8/layout/orgChart1"/>
    <dgm:cxn modelId="{3162B155-B559-4230-A4F3-3E5D8E163008}" type="presParOf" srcId="{C0588B9A-0483-4EB5-AEF6-0300108254C6}" destId="{565090DE-0E2B-4757-BBFA-32A8BCBEC7C3}" srcOrd="1" destOrd="0" presId="urn:microsoft.com/office/officeart/2005/8/layout/orgChart1"/>
    <dgm:cxn modelId="{1E625048-C45C-4694-AB23-AE6239B46056}" type="presParOf" srcId="{565090DE-0E2B-4757-BBFA-32A8BCBEC7C3}" destId="{840B7D90-E271-47CE-9183-F1A16FAB82AB}" srcOrd="0" destOrd="0" presId="urn:microsoft.com/office/officeart/2005/8/layout/orgChart1"/>
    <dgm:cxn modelId="{1991B45D-F4B7-461E-9899-B74949516BA7}" type="presParOf" srcId="{840B7D90-E271-47CE-9183-F1A16FAB82AB}" destId="{887832B8-1292-4D49-A55D-8BC5221962BD}" srcOrd="0" destOrd="0" presId="urn:microsoft.com/office/officeart/2005/8/layout/orgChart1"/>
    <dgm:cxn modelId="{1C635E5E-989B-42A7-94E1-880642CD835F}" type="presParOf" srcId="{840B7D90-E271-47CE-9183-F1A16FAB82AB}" destId="{1CAD9BF8-DB62-4223-8A14-C3AF8DA34B53}" srcOrd="1" destOrd="0" presId="urn:microsoft.com/office/officeart/2005/8/layout/orgChart1"/>
    <dgm:cxn modelId="{8F84FAA0-AADE-432C-8ADF-C568E97DD90A}" type="presParOf" srcId="{565090DE-0E2B-4757-BBFA-32A8BCBEC7C3}" destId="{65F36806-F0A7-49B2-8821-92D5C7BADDC1}" srcOrd="1" destOrd="0" presId="urn:microsoft.com/office/officeart/2005/8/layout/orgChart1"/>
    <dgm:cxn modelId="{41A414A6-6748-4241-8199-8F5C1DE3B2E7}" type="presParOf" srcId="{565090DE-0E2B-4757-BBFA-32A8BCBEC7C3}" destId="{5479B1BB-6241-4E99-BE7D-A34083A5C669}" srcOrd="2" destOrd="0" presId="urn:microsoft.com/office/officeart/2005/8/layout/orgChart1"/>
    <dgm:cxn modelId="{2651A68A-A9D4-4D69-9481-355019BD205F}" type="presParOf" srcId="{C0588B9A-0483-4EB5-AEF6-0300108254C6}" destId="{39557A86-31AC-491E-AF86-4D0D54F16563}" srcOrd="2" destOrd="0" presId="urn:microsoft.com/office/officeart/2005/8/layout/orgChart1"/>
    <dgm:cxn modelId="{E95D55E6-5E19-4CB9-B621-15AED7ECD3A4}" type="presParOf" srcId="{C0588B9A-0483-4EB5-AEF6-0300108254C6}" destId="{7E288F5A-A5CA-4B0B-8BA7-52768C16F8DA}" srcOrd="3" destOrd="0" presId="urn:microsoft.com/office/officeart/2005/8/layout/orgChart1"/>
    <dgm:cxn modelId="{D156B2C5-B5AD-43C4-9134-B338B2BC9738}" type="presParOf" srcId="{7E288F5A-A5CA-4B0B-8BA7-52768C16F8DA}" destId="{DB78B7F3-BE49-44CA-B798-64295EB47190}" srcOrd="0" destOrd="0" presId="urn:microsoft.com/office/officeart/2005/8/layout/orgChart1"/>
    <dgm:cxn modelId="{92DA0867-8136-4630-9595-C65713C9ADA0}" type="presParOf" srcId="{DB78B7F3-BE49-44CA-B798-64295EB47190}" destId="{6A0CA244-DB08-44D7-8500-14E81A227D30}" srcOrd="0" destOrd="0" presId="urn:microsoft.com/office/officeart/2005/8/layout/orgChart1"/>
    <dgm:cxn modelId="{EE68A829-3359-47FC-A7F8-D0B57F8F8AFA}" type="presParOf" srcId="{DB78B7F3-BE49-44CA-B798-64295EB47190}" destId="{D95D8D47-BAE5-41FF-A776-282E7A10417E}" srcOrd="1" destOrd="0" presId="urn:microsoft.com/office/officeart/2005/8/layout/orgChart1"/>
    <dgm:cxn modelId="{7C54AF05-676B-4BE6-BB2F-868B98835F5D}" type="presParOf" srcId="{7E288F5A-A5CA-4B0B-8BA7-52768C16F8DA}" destId="{02A1D938-BFBD-43A1-899A-92C7E316D66A}" srcOrd="1" destOrd="0" presId="urn:microsoft.com/office/officeart/2005/8/layout/orgChart1"/>
    <dgm:cxn modelId="{A3873DAB-962E-40F2-BF7F-EDCD0AC027FD}" type="presParOf" srcId="{7E288F5A-A5CA-4B0B-8BA7-52768C16F8DA}" destId="{71364007-81DE-4474-A786-4775070502C8}" srcOrd="2" destOrd="0" presId="urn:microsoft.com/office/officeart/2005/8/layout/orgChart1"/>
    <dgm:cxn modelId="{97B5CE12-2313-4610-88E4-6640DE7CF5B6}" type="presParOf" srcId="{57DCE2C9-0372-4532-BCA7-CED91CEB9F1E}" destId="{23CA54FD-8285-4471-9A8E-4AB1F83E50BD}" srcOrd="2" destOrd="0" presId="urn:microsoft.com/office/officeart/2005/8/layout/orgChart1"/>
    <dgm:cxn modelId="{128F88E5-6CBD-4064-88B5-3669634D09CF}" type="presParOf" srcId="{2DEF75BB-4469-4298-A725-71BAF27BB1D4}" destId="{BE179410-5702-49DE-8F4F-A645778724E8}" srcOrd="2" destOrd="0" presId="urn:microsoft.com/office/officeart/2005/8/layout/orgChart1"/>
    <dgm:cxn modelId="{EA40B07E-439B-4225-8B8A-31569B0F260C}" type="presParOf" srcId="{2DEF75BB-4469-4298-A725-71BAF27BB1D4}" destId="{B5D650D4-EBA5-48FC-901D-97E06B0ACB94}" srcOrd="3" destOrd="0" presId="urn:microsoft.com/office/officeart/2005/8/layout/orgChart1"/>
    <dgm:cxn modelId="{A51D1588-A83A-4F51-8711-4796B1F4B39C}" type="presParOf" srcId="{B5D650D4-EBA5-48FC-901D-97E06B0ACB94}" destId="{9D36F56A-F1A6-4BC8-A44F-A879027B16AF}" srcOrd="0" destOrd="0" presId="urn:microsoft.com/office/officeart/2005/8/layout/orgChart1"/>
    <dgm:cxn modelId="{ECC849BE-A633-4C04-AAF9-9324A8BDB2FC}" type="presParOf" srcId="{9D36F56A-F1A6-4BC8-A44F-A879027B16AF}" destId="{D4A27B72-004E-4E62-82FD-64B976751FC5}" srcOrd="0" destOrd="0" presId="urn:microsoft.com/office/officeart/2005/8/layout/orgChart1"/>
    <dgm:cxn modelId="{5805EE85-BA2F-4213-9BD5-AD5A757A22B9}" type="presParOf" srcId="{9D36F56A-F1A6-4BC8-A44F-A879027B16AF}" destId="{0B286392-137B-42DF-878F-63918FDFCC7D}" srcOrd="1" destOrd="0" presId="urn:microsoft.com/office/officeart/2005/8/layout/orgChart1"/>
    <dgm:cxn modelId="{0806920A-6FA1-4D44-9048-0379266C1718}" type="presParOf" srcId="{B5D650D4-EBA5-48FC-901D-97E06B0ACB94}" destId="{D57EE3E5-0449-4139-A771-609814A77511}" srcOrd="1" destOrd="0" presId="urn:microsoft.com/office/officeart/2005/8/layout/orgChart1"/>
    <dgm:cxn modelId="{08790427-478B-4470-902B-52D5622291CA}" type="presParOf" srcId="{D57EE3E5-0449-4139-A771-609814A77511}" destId="{C8B36E0B-F9C8-434B-8A46-7748FBB70103}" srcOrd="0" destOrd="0" presId="urn:microsoft.com/office/officeart/2005/8/layout/orgChart1"/>
    <dgm:cxn modelId="{16BCC18E-EEF2-404D-B8C7-49B39CAF306B}" type="presParOf" srcId="{D57EE3E5-0449-4139-A771-609814A77511}" destId="{11395E6B-E7B7-4C19-9B16-75C7E30EE93B}" srcOrd="1" destOrd="0" presId="urn:microsoft.com/office/officeart/2005/8/layout/orgChart1"/>
    <dgm:cxn modelId="{D6695983-B969-489A-8FEB-3B9119400E4E}" type="presParOf" srcId="{11395E6B-E7B7-4C19-9B16-75C7E30EE93B}" destId="{423B84FA-29CC-4895-AA0D-114524F8CFC0}" srcOrd="0" destOrd="0" presId="urn:microsoft.com/office/officeart/2005/8/layout/orgChart1"/>
    <dgm:cxn modelId="{FDFB2149-B753-464E-A318-A9001B4D78D3}" type="presParOf" srcId="{423B84FA-29CC-4895-AA0D-114524F8CFC0}" destId="{CD323EF6-9E12-4A13-AB0D-5532F81673FE}" srcOrd="0" destOrd="0" presId="urn:microsoft.com/office/officeart/2005/8/layout/orgChart1"/>
    <dgm:cxn modelId="{86D3C362-67BC-4A33-96A6-7E4F4F3B2660}" type="presParOf" srcId="{423B84FA-29CC-4895-AA0D-114524F8CFC0}" destId="{B999C55C-18A5-4CAB-AF88-6A94AEC6285C}" srcOrd="1" destOrd="0" presId="urn:microsoft.com/office/officeart/2005/8/layout/orgChart1"/>
    <dgm:cxn modelId="{B96BC0D7-0389-4E3F-9A74-283B691E851E}" type="presParOf" srcId="{11395E6B-E7B7-4C19-9B16-75C7E30EE93B}" destId="{DDABBAFA-4FEF-4447-8E86-0E91F0E01373}" srcOrd="1" destOrd="0" presId="urn:microsoft.com/office/officeart/2005/8/layout/orgChart1"/>
    <dgm:cxn modelId="{501CB158-9D1C-4637-8DC0-A044F2BD5B82}" type="presParOf" srcId="{11395E6B-E7B7-4C19-9B16-75C7E30EE93B}" destId="{14E11390-23CE-4BFD-8DC5-AC8964C1C3E8}" srcOrd="2" destOrd="0" presId="urn:microsoft.com/office/officeart/2005/8/layout/orgChart1"/>
    <dgm:cxn modelId="{D244A5B9-5035-4FFE-BFE5-506B508D75EF}" type="presParOf" srcId="{D57EE3E5-0449-4139-A771-609814A77511}" destId="{1491CDBB-509B-49D4-80ED-60AFFC1FCAD7}" srcOrd="2" destOrd="0" presId="urn:microsoft.com/office/officeart/2005/8/layout/orgChart1"/>
    <dgm:cxn modelId="{6000D899-B3DB-42D9-A1ED-1D35E4C32FB7}" type="presParOf" srcId="{D57EE3E5-0449-4139-A771-609814A77511}" destId="{37E4B37F-4B19-4E61-AD4F-780963200D5A}" srcOrd="3" destOrd="0" presId="urn:microsoft.com/office/officeart/2005/8/layout/orgChart1"/>
    <dgm:cxn modelId="{DA22D48B-51DB-4AFB-BA63-76DABBB819AF}" type="presParOf" srcId="{37E4B37F-4B19-4E61-AD4F-780963200D5A}" destId="{1B3136FC-24DC-47FA-B5D1-E9FC67B33F37}" srcOrd="0" destOrd="0" presId="urn:microsoft.com/office/officeart/2005/8/layout/orgChart1"/>
    <dgm:cxn modelId="{AD012ABE-BD52-4FDC-ADFD-550476CC9642}" type="presParOf" srcId="{1B3136FC-24DC-47FA-B5D1-E9FC67B33F37}" destId="{402BC6D0-5B9D-48AB-9281-50D6EF4964EE}" srcOrd="0" destOrd="0" presId="urn:microsoft.com/office/officeart/2005/8/layout/orgChart1"/>
    <dgm:cxn modelId="{0B22DC42-1491-4632-A4AF-2BAFF808B459}" type="presParOf" srcId="{1B3136FC-24DC-47FA-B5D1-E9FC67B33F37}" destId="{C6E33E72-200D-4D48-A0C0-E5F97AF6C51B}" srcOrd="1" destOrd="0" presId="urn:microsoft.com/office/officeart/2005/8/layout/orgChart1"/>
    <dgm:cxn modelId="{583AE52C-D375-4958-8DA8-A849D6577EAF}" type="presParOf" srcId="{37E4B37F-4B19-4E61-AD4F-780963200D5A}" destId="{C072A964-C71D-421D-834B-7444F71C80A9}" srcOrd="1" destOrd="0" presId="urn:microsoft.com/office/officeart/2005/8/layout/orgChart1"/>
    <dgm:cxn modelId="{757DFAC9-86FA-450F-88DB-8A55E2D2781E}" type="presParOf" srcId="{37E4B37F-4B19-4E61-AD4F-780963200D5A}" destId="{BFF9627C-8593-4332-8CB0-AAF7AD10BFE5}" srcOrd="2" destOrd="0" presId="urn:microsoft.com/office/officeart/2005/8/layout/orgChart1"/>
    <dgm:cxn modelId="{8E4933DE-3D64-4535-B12B-677F32616275}" type="presParOf" srcId="{B5D650D4-EBA5-48FC-901D-97E06B0ACB94}" destId="{2D96014C-F276-4AFC-8689-5C03B55CFBD0}" srcOrd="2" destOrd="0" presId="urn:microsoft.com/office/officeart/2005/8/layout/orgChart1"/>
    <dgm:cxn modelId="{22947414-0E2B-4D62-85EB-C638AB978117}" type="presParOf" srcId="{2DEF75BB-4469-4298-A725-71BAF27BB1D4}" destId="{83846B5C-9754-49A9-A5BE-F5E4870AF78D}" srcOrd="4" destOrd="0" presId="urn:microsoft.com/office/officeart/2005/8/layout/orgChart1"/>
    <dgm:cxn modelId="{9694007A-4C1E-449F-86C0-AF781F2A682E}" type="presParOf" srcId="{2DEF75BB-4469-4298-A725-71BAF27BB1D4}" destId="{F0A98645-A745-4D79-A323-459A04E12D26}" srcOrd="5" destOrd="0" presId="urn:microsoft.com/office/officeart/2005/8/layout/orgChart1"/>
    <dgm:cxn modelId="{E2778AFB-A1DA-4E3B-8B8F-05DFC6D204C6}" type="presParOf" srcId="{F0A98645-A745-4D79-A323-459A04E12D26}" destId="{DCE43B0B-2411-4E31-8B95-49CBC6022339}" srcOrd="0" destOrd="0" presId="urn:microsoft.com/office/officeart/2005/8/layout/orgChart1"/>
    <dgm:cxn modelId="{C0292C4A-B732-4203-946D-EFB7F0E1100D}" type="presParOf" srcId="{DCE43B0B-2411-4E31-8B95-49CBC6022339}" destId="{8B452301-F601-4372-ABB9-B6537C5DEA29}" srcOrd="0" destOrd="0" presId="urn:microsoft.com/office/officeart/2005/8/layout/orgChart1"/>
    <dgm:cxn modelId="{AFCEEA58-F5DF-4A47-9790-FBCB4B5142A0}" type="presParOf" srcId="{DCE43B0B-2411-4E31-8B95-49CBC6022339}" destId="{5DFC8B32-C498-47D5-AC5E-389558563C6D}" srcOrd="1" destOrd="0" presId="urn:microsoft.com/office/officeart/2005/8/layout/orgChart1"/>
    <dgm:cxn modelId="{575DE300-95AA-4E33-B973-392F6E613419}" type="presParOf" srcId="{F0A98645-A745-4D79-A323-459A04E12D26}" destId="{71A8006E-2BDA-43C5-8A78-AAAD681076AA}" srcOrd="1" destOrd="0" presId="urn:microsoft.com/office/officeart/2005/8/layout/orgChart1"/>
    <dgm:cxn modelId="{7D1C1030-B9FB-4360-9C93-3376C932CB70}" type="presParOf" srcId="{F0A98645-A745-4D79-A323-459A04E12D26}" destId="{A3798BEF-CB23-455A-809D-49F6CB7833B9}" srcOrd="2" destOrd="0" presId="urn:microsoft.com/office/officeart/2005/8/layout/orgChart1"/>
    <dgm:cxn modelId="{5C3844E8-5E2E-4E19-BB82-854058CD79CC}" type="presParOf" srcId="{FCABDCE6-1D71-4FBE-8AFF-33B936A94957}" destId="{CC69B132-EEB4-47CE-B3AF-810454FB79B7}" srcOrd="2" destOrd="0" presId="urn:microsoft.com/office/officeart/2005/8/layout/orgChart1"/>
    <dgm:cxn modelId="{795E4772-099F-4357-AD47-7E1B8E9E5C6B}" type="presParOf" srcId="{50BBD0A5-E01F-44F0-B556-E08A4D3E82C3}" destId="{24EC015A-5AE6-4FA4-8C96-DB14F8E6B7E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 custT="1"/>
      <dgm:spPr/>
      <dgm:t>
        <a:bodyPr/>
        <a:lstStyle/>
        <a:p>
          <a:r>
            <a:rPr lang="en-US" sz="1400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 sz="1400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 sz="1400"/>
        </a:p>
      </dgm:t>
    </dgm:pt>
    <dgm:pt modelId="{450D4A1D-E910-4F04-BC72-F0D0402525E6}">
      <dgm:prSet phldrT="[Text]" custT="1"/>
      <dgm:spPr/>
      <dgm:t>
        <a:bodyPr/>
        <a:lstStyle/>
        <a:p>
          <a:r>
            <a:rPr lang="en-US" sz="1400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 sz="1400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 sz="1400"/>
        </a:p>
      </dgm:t>
    </dgm:pt>
    <dgm:pt modelId="{BB92A5BF-E0D8-4D9B-B397-5DCE123F6F52}">
      <dgm:prSet phldrT="[Text]" custT="1"/>
      <dgm:spPr/>
      <dgm:t>
        <a:bodyPr/>
        <a:lstStyle/>
        <a:p>
          <a:r>
            <a:rPr lang="en-US" sz="1400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 sz="1400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 sz="1400"/>
        </a:p>
      </dgm:t>
    </dgm:pt>
    <dgm:pt modelId="{BCA5DADD-69AC-497C-AE52-5330989AD9FE}">
      <dgm:prSet phldrT="[Text]" custT="1"/>
      <dgm:spPr/>
      <dgm:t>
        <a:bodyPr/>
        <a:lstStyle/>
        <a:p>
          <a:r>
            <a:rPr lang="en-US" sz="1400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 sz="1400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 sz="1400"/>
        </a:p>
      </dgm:t>
    </dgm:pt>
    <dgm:pt modelId="{E7C6129B-C8A6-4B5C-8939-4F5FD38AF283}">
      <dgm:prSet phldrT="[Text]" custT="1"/>
      <dgm:spPr/>
      <dgm:t>
        <a:bodyPr/>
        <a:lstStyle/>
        <a:p>
          <a:r>
            <a:rPr lang="en-US" sz="1400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 sz="1400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 sz="1400"/>
        </a:p>
      </dgm:t>
    </dgm:pt>
    <dgm:pt modelId="{DB93A04F-C46C-4C1F-B604-89B7994BAC3F}">
      <dgm:prSet phldrT="[Text]" custT="1"/>
      <dgm:spPr/>
      <dgm:t>
        <a:bodyPr/>
        <a:lstStyle/>
        <a:p>
          <a:r>
            <a:rPr lang="en-US" sz="1400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 sz="1400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 sz="1400"/>
        </a:p>
      </dgm:t>
    </dgm:pt>
    <dgm:pt modelId="{6924DF88-F251-4228-987F-BE8F80BCE0FB}">
      <dgm:prSet phldrT="[Text]" custT="1"/>
      <dgm:spPr/>
      <dgm:t>
        <a:bodyPr/>
        <a:lstStyle/>
        <a:p>
          <a:r>
            <a:rPr lang="en-US" sz="1400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 sz="1400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 sz="1400"/>
        </a:p>
      </dgm:t>
    </dgm:pt>
    <dgm:pt modelId="{F0FC7E45-E240-4321-BAD6-E029E746B196}">
      <dgm:prSet phldrT="[Text]" custT="1"/>
      <dgm:spPr/>
      <dgm:t>
        <a:bodyPr/>
        <a:lstStyle/>
        <a:p>
          <a:r>
            <a:rPr lang="en-US" sz="1400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 sz="1400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 sz="1400"/>
        </a:p>
      </dgm:t>
    </dgm:pt>
    <dgm:pt modelId="{F5C7F326-C502-4993-9A0E-7F9E7B448D7B}">
      <dgm:prSet phldrT="[Text]" custT="1"/>
      <dgm:spPr/>
      <dgm:t>
        <a:bodyPr/>
        <a:lstStyle/>
        <a:p>
          <a:r>
            <a:rPr lang="en-US" sz="1400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 sz="1400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 sz="1400"/>
        </a:p>
      </dgm:t>
    </dgm:pt>
    <dgm:pt modelId="{C7BBF2CD-AF7A-4B12-81AA-93438AC75CE8}">
      <dgm:prSet phldrT="[Text]" custT="1"/>
      <dgm:spPr/>
      <dgm:t>
        <a:bodyPr/>
        <a:lstStyle/>
        <a:p>
          <a:r>
            <a:rPr lang="en-US" sz="1400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 sz="1400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 sz="1400"/>
        </a:p>
      </dgm:t>
    </dgm:pt>
    <dgm:pt modelId="{7C378511-494F-4891-9C0C-16AABD8C259F}">
      <dgm:prSet phldrT="[Text]" custT="1"/>
      <dgm:spPr/>
      <dgm:t>
        <a:bodyPr/>
        <a:lstStyle/>
        <a:p>
          <a:r>
            <a:rPr lang="en-US" sz="1400" dirty="0"/>
            <a:t>Heat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 sz="1400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 sz="1400"/>
        </a:p>
      </dgm:t>
    </dgm:pt>
    <dgm:pt modelId="{89A78AA3-0EAC-4396-814B-6B48FD6A550C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7BCA04-5DDA-4668-BF4E-41AB4F59CE45}" type="pres">
      <dgm:prSet presAssocID="{8D515E1C-F773-400A-AD3F-40BD0F17D80C}" presName="hierRoot1" presStyleCnt="0">
        <dgm:presLayoutVars>
          <dgm:hierBranch val="init"/>
        </dgm:presLayoutVars>
      </dgm:prSet>
      <dgm:spPr/>
    </dgm:pt>
    <dgm:pt modelId="{9D73C92B-9988-4DD3-A0C1-85F37566EC0D}" type="pres">
      <dgm:prSet presAssocID="{8D515E1C-F773-400A-AD3F-40BD0F17D80C}" presName="rootComposite1" presStyleCnt="0"/>
      <dgm:spPr/>
    </dgm:pt>
    <dgm:pt modelId="{8B61514E-2ADF-4167-94C1-0F51A53263ED}" type="pres">
      <dgm:prSet presAssocID="{8D515E1C-F773-400A-AD3F-40BD0F17D80C}" presName="rootText1" presStyleLbl="node0" presStyleIdx="0" presStyleCnt="1">
        <dgm:presLayoutVars>
          <dgm:chPref val="3"/>
        </dgm:presLayoutVars>
      </dgm:prSet>
      <dgm:spPr/>
    </dgm:pt>
    <dgm:pt modelId="{4A094B9B-FE8A-466F-A4FB-EBA3D7421EA1}" type="pres">
      <dgm:prSet presAssocID="{8D515E1C-F773-400A-AD3F-40BD0F17D80C}" presName="rootConnector1" presStyleLbl="node1" presStyleIdx="0" presStyleCnt="0"/>
      <dgm:spPr/>
    </dgm:pt>
    <dgm:pt modelId="{B780109B-C342-444A-B6F7-2D5E28DF0722}" type="pres">
      <dgm:prSet presAssocID="{8D515E1C-F773-400A-AD3F-40BD0F17D80C}" presName="hierChild2" presStyleCnt="0"/>
      <dgm:spPr/>
    </dgm:pt>
    <dgm:pt modelId="{FAE55EB1-A1D4-4E99-BA1F-52B70695CB74}" type="pres">
      <dgm:prSet presAssocID="{9D7912DF-7C3E-4D72-932F-52F1FAFDD54D}" presName="Name37" presStyleLbl="parChTrans1D2" presStyleIdx="0" presStyleCnt="2"/>
      <dgm:spPr/>
    </dgm:pt>
    <dgm:pt modelId="{1C407004-9862-41D5-9ACD-5B24275F57CE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59B1603E-C7F8-4F18-8B2C-D8FC3B956EC0}" type="pres">
      <dgm:prSet presAssocID="{450D4A1D-E910-4F04-BC72-F0D0402525E6}" presName="rootComposite" presStyleCnt="0"/>
      <dgm:spPr/>
    </dgm:pt>
    <dgm:pt modelId="{6D253074-7680-4724-8FD0-413280A21905}" type="pres">
      <dgm:prSet presAssocID="{450D4A1D-E910-4F04-BC72-F0D0402525E6}" presName="rootText" presStyleLbl="node2" presStyleIdx="0" presStyleCnt="2">
        <dgm:presLayoutVars>
          <dgm:chPref val="3"/>
        </dgm:presLayoutVars>
      </dgm:prSet>
      <dgm:spPr/>
    </dgm:pt>
    <dgm:pt modelId="{0B45C687-9256-4B6B-BE43-52CFFAA517C7}" type="pres">
      <dgm:prSet presAssocID="{450D4A1D-E910-4F04-BC72-F0D0402525E6}" presName="rootConnector" presStyleLbl="node2" presStyleIdx="0" presStyleCnt="2"/>
      <dgm:spPr/>
    </dgm:pt>
    <dgm:pt modelId="{48F93DC3-04AE-4BDF-88AD-54270211E829}" type="pres">
      <dgm:prSet presAssocID="{450D4A1D-E910-4F04-BC72-F0D0402525E6}" presName="hierChild4" presStyleCnt="0"/>
      <dgm:spPr/>
    </dgm:pt>
    <dgm:pt modelId="{F63006AB-453B-4091-B756-7225AB5CC74D}" type="pres">
      <dgm:prSet presAssocID="{DA236A6C-50C2-489D-94D6-A8A278A61C1D}" presName="Name37" presStyleLbl="parChTrans1D3" presStyleIdx="0" presStyleCnt="8"/>
      <dgm:spPr/>
    </dgm:pt>
    <dgm:pt modelId="{5C6305B5-011D-437D-AAD7-95CF801D272A}" type="pres">
      <dgm:prSet presAssocID="{BB92A5BF-E0D8-4D9B-B397-5DCE123F6F52}" presName="hierRoot2" presStyleCnt="0">
        <dgm:presLayoutVars>
          <dgm:hierBranch val="init"/>
        </dgm:presLayoutVars>
      </dgm:prSet>
      <dgm:spPr/>
    </dgm:pt>
    <dgm:pt modelId="{56FDAABF-6331-459F-9447-A907F1FAFF7B}" type="pres">
      <dgm:prSet presAssocID="{BB92A5BF-E0D8-4D9B-B397-5DCE123F6F52}" presName="rootComposite" presStyleCnt="0"/>
      <dgm:spPr/>
    </dgm:pt>
    <dgm:pt modelId="{B798C538-4B95-405F-8D60-97D228BE1925}" type="pres">
      <dgm:prSet presAssocID="{BB92A5BF-E0D8-4D9B-B397-5DCE123F6F52}" presName="rootText" presStyleLbl="node3" presStyleIdx="0" presStyleCnt="8">
        <dgm:presLayoutVars>
          <dgm:chPref val="3"/>
        </dgm:presLayoutVars>
      </dgm:prSet>
      <dgm:spPr/>
    </dgm:pt>
    <dgm:pt modelId="{E54E4B88-F653-4F56-B7CE-9833A90D1308}" type="pres">
      <dgm:prSet presAssocID="{BB92A5BF-E0D8-4D9B-B397-5DCE123F6F52}" presName="rootConnector" presStyleLbl="node3" presStyleIdx="0" presStyleCnt="8"/>
      <dgm:spPr/>
    </dgm:pt>
    <dgm:pt modelId="{FD4549C5-D403-453F-9F2C-0BCA33F365F9}" type="pres">
      <dgm:prSet presAssocID="{BB92A5BF-E0D8-4D9B-B397-5DCE123F6F52}" presName="hierChild4" presStyleCnt="0"/>
      <dgm:spPr/>
    </dgm:pt>
    <dgm:pt modelId="{4ED5CA11-0CBE-4D99-9508-B055C3057ED0}" type="pres">
      <dgm:prSet presAssocID="{BB92A5BF-E0D8-4D9B-B397-5DCE123F6F52}" presName="hierChild5" presStyleCnt="0"/>
      <dgm:spPr/>
    </dgm:pt>
    <dgm:pt modelId="{EEB3B1D3-3BCC-445E-A1B5-87D654ADFCBB}" type="pres">
      <dgm:prSet presAssocID="{CC816858-5699-4417-B8FE-C787056E74F2}" presName="Name37" presStyleLbl="parChTrans1D3" presStyleIdx="1" presStyleCnt="8"/>
      <dgm:spPr/>
    </dgm:pt>
    <dgm:pt modelId="{D7883509-4799-45D2-8FD9-615D1A1E9013}" type="pres">
      <dgm:prSet presAssocID="{BCA5DADD-69AC-497C-AE52-5330989AD9FE}" presName="hierRoot2" presStyleCnt="0">
        <dgm:presLayoutVars>
          <dgm:hierBranch val="init"/>
        </dgm:presLayoutVars>
      </dgm:prSet>
      <dgm:spPr/>
    </dgm:pt>
    <dgm:pt modelId="{BD3AEA4A-A15F-4867-A735-3FA6E3295FDB}" type="pres">
      <dgm:prSet presAssocID="{BCA5DADD-69AC-497C-AE52-5330989AD9FE}" presName="rootComposite" presStyleCnt="0"/>
      <dgm:spPr/>
    </dgm:pt>
    <dgm:pt modelId="{DEB12316-70B0-4464-8C51-628F0C7DE880}" type="pres">
      <dgm:prSet presAssocID="{BCA5DADD-69AC-497C-AE52-5330989AD9FE}" presName="rootText" presStyleLbl="node3" presStyleIdx="1" presStyleCnt="8">
        <dgm:presLayoutVars>
          <dgm:chPref val="3"/>
        </dgm:presLayoutVars>
      </dgm:prSet>
      <dgm:spPr/>
    </dgm:pt>
    <dgm:pt modelId="{A9B2E0F5-4193-4485-B0DF-6F5DBC162C87}" type="pres">
      <dgm:prSet presAssocID="{BCA5DADD-69AC-497C-AE52-5330989AD9FE}" presName="rootConnector" presStyleLbl="node3" presStyleIdx="1" presStyleCnt="8"/>
      <dgm:spPr/>
    </dgm:pt>
    <dgm:pt modelId="{6CB5C19A-9EEC-440E-B34B-7C11FB05129A}" type="pres">
      <dgm:prSet presAssocID="{BCA5DADD-69AC-497C-AE52-5330989AD9FE}" presName="hierChild4" presStyleCnt="0"/>
      <dgm:spPr/>
    </dgm:pt>
    <dgm:pt modelId="{42B2CC81-C83B-4C9B-835E-AB7D3DCAD465}" type="pres">
      <dgm:prSet presAssocID="{BCA5DADD-69AC-497C-AE52-5330989AD9FE}" presName="hierChild5" presStyleCnt="0"/>
      <dgm:spPr/>
    </dgm:pt>
    <dgm:pt modelId="{BE95E333-94FB-4F42-970F-EACC18A72317}" type="pres">
      <dgm:prSet presAssocID="{7832B846-43BF-41DC-A184-A8501B4172B1}" presName="Name37" presStyleLbl="parChTrans1D3" presStyleIdx="2" presStyleCnt="8"/>
      <dgm:spPr/>
    </dgm:pt>
    <dgm:pt modelId="{D982AC64-D8FF-45F6-ABD4-E4845F22A747}" type="pres">
      <dgm:prSet presAssocID="{E7C6129B-C8A6-4B5C-8939-4F5FD38AF283}" presName="hierRoot2" presStyleCnt="0">
        <dgm:presLayoutVars>
          <dgm:hierBranch val="init"/>
        </dgm:presLayoutVars>
      </dgm:prSet>
      <dgm:spPr/>
    </dgm:pt>
    <dgm:pt modelId="{E315BC4B-D9DE-4326-851D-FD66A7E0EC26}" type="pres">
      <dgm:prSet presAssocID="{E7C6129B-C8A6-4B5C-8939-4F5FD38AF283}" presName="rootComposite" presStyleCnt="0"/>
      <dgm:spPr/>
    </dgm:pt>
    <dgm:pt modelId="{595BE96B-D793-491D-95BB-1F30C7A7790B}" type="pres">
      <dgm:prSet presAssocID="{E7C6129B-C8A6-4B5C-8939-4F5FD38AF283}" presName="rootText" presStyleLbl="node3" presStyleIdx="2" presStyleCnt="8">
        <dgm:presLayoutVars>
          <dgm:chPref val="3"/>
        </dgm:presLayoutVars>
      </dgm:prSet>
      <dgm:spPr/>
    </dgm:pt>
    <dgm:pt modelId="{EC841A54-DCBB-4893-89FE-C541C76A57E0}" type="pres">
      <dgm:prSet presAssocID="{E7C6129B-C8A6-4B5C-8939-4F5FD38AF283}" presName="rootConnector" presStyleLbl="node3" presStyleIdx="2" presStyleCnt="8"/>
      <dgm:spPr/>
    </dgm:pt>
    <dgm:pt modelId="{D0C4A69D-931B-4FDE-9A87-7FD500F1EABF}" type="pres">
      <dgm:prSet presAssocID="{E7C6129B-C8A6-4B5C-8939-4F5FD38AF283}" presName="hierChild4" presStyleCnt="0"/>
      <dgm:spPr/>
    </dgm:pt>
    <dgm:pt modelId="{24CFEA2D-4848-4791-8CEB-60A72F47D569}" type="pres">
      <dgm:prSet presAssocID="{E7C6129B-C8A6-4B5C-8939-4F5FD38AF283}" presName="hierChild5" presStyleCnt="0"/>
      <dgm:spPr/>
    </dgm:pt>
    <dgm:pt modelId="{C06451CE-DE98-44EF-9AEC-CD88C0AB3AD4}" type="pres">
      <dgm:prSet presAssocID="{2990789E-F81C-4BA4-9B6A-42BFCE8DC366}" presName="Name37" presStyleLbl="parChTrans1D3" presStyleIdx="3" presStyleCnt="8"/>
      <dgm:spPr/>
    </dgm:pt>
    <dgm:pt modelId="{22F12130-3B47-4EE1-84B2-DDBBEDCD3F08}" type="pres">
      <dgm:prSet presAssocID="{DB93A04F-C46C-4C1F-B604-89B7994BAC3F}" presName="hierRoot2" presStyleCnt="0">
        <dgm:presLayoutVars>
          <dgm:hierBranch val="init"/>
        </dgm:presLayoutVars>
      </dgm:prSet>
      <dgm:spPr/>
    </dgm:pt>
    <dgm:pt modelId="{471F8AF0-1526-4BB9-9D24-68E4F6C428C1}" type="pres">
      <dgm:prSet presAssocID="{DB93A04F-C46C-4C1F-B604-89B7994BAC3F}" presName="rootComposite" presStyleCnt="0"/>
      <dgm:spPr/>
    </dgm:pt>
    <dgm:pt modelId="{C0696D45-191B-45DF-B77F-F02B0FD8A1BE}" type="pres">
      <dgm:prSet presAssocID="{DB93A04F-C46C-4C1F-B604-89B7994BAC3F}" presName="rootText" presStyleLbl="node3" presStyleIdx="3" presStyleCnt="8">
        <dgm:presLayoutVars>
          <dgm:chPref val="3"/>
        </dgm:presLayoutVars>
      </dgm:prSet>
      <dgm:spPr/>
    </dgm:pt>
    <dgm:pt modelId="{7D7F34C4-8198-4851-B235-1662B14E49C6}" type="pres">
      <dgm:prSet presAssocID="{DB93A04F-C46C-4C1F-B604-89B7994BAC3F}" presName="rootConnector" presStyleLbl="node3" presStyleIdx="3" presStyleCnt="8"/>
      <dgm:spPr/>
    </dgm:pt>
    <dgm:pt modelId="{52CCF69C-1E42-4F1C-86E2-1E2C2BE0D0C9}" type="pres">
      <dgm:prSet presAssocID="{DB93A04F-C46C-4C1F-B604-89B7994BAC3F}" presName="hierChild4" presStyleCnt="0"/>
      <dgm:spPr/>
    </dgm:pt>
    <dgm:pt modelId="{4E7CB010-18AB-4214-B87D-C10EC45A76D6}" type="pres">
      <dgm:prSet presAssocID="{DB93A04F-C46C-4C1F-B604-89B7994BAC3F}" presName="hierChild5" presStyleCnt="0"/>
      <dgm:spPr/>
    </dgm:pt>
    <dgm:pt modelId="{B996B531-CF0B-4AEF-9C5F-A00E78CC66EA}" type="pres">
      <dgm:prSet presAssocID="{CEEDE971-6DDB-4E96-8853-6B59C716DDA4}" presName="Name37" presStyleLbl="parChTrans1D3" presStyleIdx="4" presStyleCnt="8"/>
      <dgm:spPr/>
    </dgm:pt>
    <dgm:pt modelId="{4A591A07-B1A3-482A-A648-33D9A2513059}" type="pres">
      <dgm:prSet presAssocID="{6924DF88-F251-4228-987F-BE8F80BCE0FB}" presName="hierRoot2" presStyleCnt="0">
        <dgm:presLayoutVars>
          <dgm:hierBranch val="init"/>
        </dgm:presLayoutVars>
      </dgm:prSet>
      <dgm:spPr/>
    </dgm:pt>
    <dgm:pt modelId="{7BB56E06-8138-477B-8C3A-B0342B8D5718}" type="pres">
      <dgm:prSet presAssocID="{6924DF88-F251-4228-987F-BE8F80BCE0FB}" presName="rootComposite" presStyleCnt="0"/>
      <dgm:spPr/>
    </dgm:pt>
    <dgm:pt modelId="{A8E86080-9D98-4EC0-B933-70D979E8F50D}" type="pres">
      <dgm:prSet presAssocID="{6924DF88-F251-4228-987F-BE8F80BCE0FB}" presName="rootText" presStyleLbl="node3" presStyleIdx="4" presStyleCnt="8">
        <dgm:presLayoutVars>
          <dgm:chPref val="3"/>
        </dgm:presLayoutVars>
      </dgm:prSet>
      <dgm:spPr/>
    </dgm:pt>
    <dgm:pt modelId="{B15DC86F-A6CC-474F-9BF1-8F822F933CB7}" type="pres">
      <dgm:prSet presAssocID="{6924DF88-F251-4228-987F-BE8F80BCE0FB}" presName="rootConnector" presStyleLbl="node3" presStyleIdx="4" presStyleCnt="8"/>
      <dgm:spPr/>
    </dgm:pt>
    <dgm:pt modelId="{A3321759-8CDA-4C0B-9A8C-9E7F8F782A7C}" type="pres">
      <dgm:prSet presAssocID="{6924DF88-F251-4228-987F-BE8F80BCE0FB}" presName="hierChild4" presStyleCnt="0"/>
      <dgm:spPr/>
    </dgm:pt>
    <dgm:pt modelId="{20C8E036-51B7-4360-AD65-2080B6F820FC}" type="pres">
      <dgm:prSet presAssocID="{6924DF88-F251-4228-987F-BE8F80BCE0FB}" presName="hierChild5" presStyleCnt="0"/>
      <dgm:spPr/>
    </dgm:pt>
    <dgm:pt modelId="{BD23BB55-CFBD-4792-AE6E-427331F17A14}" type="pres">
      <dgm:prSet presAssocID="{DDDB45CC-8003-404B-966D-35720FE68CFE}" presName="Name37" presStyleLbl="parChTrans1D3" presStyleIdx="5" presStyleCnt="8"/>
      <dgm:spPr/>
    </dgm:pt>
    <dgm:pt modelId="{3FD525CB-BCAF-4F81-BA99-799A8B223FFA}" type="pres">
      <dgm:prSet presAssocID="{F0FC7E45-E240-4321-BAD6-E029E746B196}" presName="hierRoot2" presStyleCnt="0">
        <dgm:presLayoutVars>
          <dgm:hierBranch val="init"/>
        </dgm:presLayoutVars>
      </dgm:prSet>
      <dgm:spPr/>
    </dgm:pt>
    <dgm:pt modelId="{BB2BD9E6-CD0B-4A98-BC8E-17BFBDAA7467}" type="pres">
      <dgm:prSet presAssocID="{F0FC7E45-E240-4321-BAD6-E029E746B196}" presName="rootComposite" presStyleCnt="0"/>
      <dgm:spPr/>
    </dgm:pt>
    <dgm:pt modelId="{6A9F0E94-C841-4B36-8439-CDA3E1F7E93E}" type="pres">
      <dgm:prSet presAssocID="{F0FC7E45-E240-4321-BAD6-E029E746B196}" presName="rootText" presStyleLbl="node3" presStyleIdx="5" presStyleCnt="8">
        <dgm:presLayoutVars>
          <dgm:chPref val="3"/>
        </dgm:presLayoutVars>
      </dgm:prSet>
      <dgm:spPr/>
    </dgm:pt>
    <dgm:pt modelId="{DCB4BBCC-DF06-4C5A-9792-0A62C797FB78}" type="pres">
      <dgm:prSet presAssocID="{F0FC7E45-E240-4321-BAD6-E029E746B196}" presName="rootConnector" presStyleLbl="node3" presStyleIdx="5" presStyleCnt="8"/>
      <dgm:spPr/>
    </dgm:pt>
    <dgm:pt modelId="{AF10F8D8-5951-4C92-B0FB-6599FB3444DA}" type="pres">
      <dgm:prSet presAssocID="{F0FC7E45-E240-4321-BAD6-E029E746B196}" presName="hierChild4" presStyleCnt="0"/>
      <dgm:spPr/>
    </dgm:pt>
    <dgm:pt modelId="{15251FDE-9093-4BD5-83C4-089B7B3766A6}" type="pres">
      <dgm:prSet presAssocID="{F0FC7E45-E240-4321-BAD6-E029E746B196}" presName="hierChild5" presStyleCnt="0"/>
      <dgm:spPr/>
    </dgm:pt>
    <dgm:pt modelId="{5445719C-9CEF-4E2B-9841-85050808FCA6}" type="pres">
      <dgm:prSet presAssocID="{216C1FC6-80DA-4B90-8DAF-59F9D2A017B8}" presName="Name37" presStyleLbl="parChTrans1D3" presStyleIdx="6" presStyleCnt="8"/>
      <dgm:spPr/>
    </dgm:pt>
    <dgm:pt modelId="{B67D04C9-9EBC-4BFB-9944-FB50DCC06526}" type="pres">
      <dgm:prSet presAssocID="{F5C7F326-C502-4993-9A0E-7F9E7B448D7B}" presName="hierRoot2" presStyleCnt="0">
        <dgm:presLayoutVars>
          <dgm:hierBranch val="init"/>
        </dgm:presLayoutVars>
      </dgm:prSet>
      <dgm:spPr/>
    </dgm:pt>
    <dgm:pt modelId="{FEAA1035-64E3-4832-8E4D-F5B364CE8FD7}" type="pres">
      <dgm:prSet presAssocID="{F5C7F326-C502-4993-9A0E-7F9E7B448D7B}" presName="rootComposite" presStyleCnt="0"/>
      <dgm:spPr/>
    </dgm:pt>
    <dgm:pt modelId="{266CBBA0-B095-4123-B193-C7378E978209}" type="pres">
      <dgm:prSet presAssocID="{F5C7F326-C502-4993-9A0E-7F9E7B448D7B}" presName="rootText" presStyleLbl="node3" presStyleIdx="6" presStyleCnt="8">
        <dgm:presLayoutVars>
          <dgm:chPref val="3"/>
        </dgm:presLayoutVars>
      </dgm:prSet>
      <dgm:spPr/>
    </dgm:pt>
    <dgm:pt modelId="{A4C94632-FABA-4EC9-8193-B95D2574C27E}" type="pres">
      <dgm:prSet presAssocID="{F5C7F326-C502-4993-9A0E-7F9E7B448D7B}" presName="rootConnector" presStyleLbl="node3" presStyleIdx="6" presStyleCnt="8"/>
      <dgm:spPr/>
    </dgm:pt>
    <dgm:pt modelId="{A401B7C9-7CCE-4352-8BE9-2B560C043106}" type="pres">
      <dgm:prSet presAssocID="{F5C7F326-C502-4993-9A0E-7F9E7B448D7B}" presName="hierChild4" presStyleCnt="0"/>
      <dgm:spPr/>
    </dgm:pt>
    <dgm:pt modelId="{67602078-F8BA-4F71-B6E0-BEA715BFB3E2}" type="pres">
      <dgm:prSet presAssocID="{F5C7F326-C502-4993-9A0E-7F9E7B448D7B}" presName="hierChild5" presStyleCnt="0"/>
      <dgm:spPr/>
    </dgm:pt>
    <dgm:pt modelId="{85B26C5C-FB6B-4F68-ADF8-C700E6222ABD}" type="pres">
      <dgm:prSet presAssocID="{2BDCE72F-4710-4EAE-8797-A8E326A442E8}" presName="Name37" presStyleLbl="parChTrans1D3" presStyleIdx="7" presStyleCnt="8"/>
      <dgm:spPr/>
    </dgm:pt>
    <dgm:pt modelId="{65EC213F-4B21-49BB-A346-BEE38067C0F3}" type="pres">
      <dgm:prSet presAssocID="{7C378511-494F-4891-9C0C-16AABD8C259F}" presName="hierRoot2" presStyleCnt="0">
        <dgm:presLayoutVars>
          <dgm:hierBranch val="init"/>
        </dgm:presLayoutVars>
      </dgm:prSet>
      <dgm:spPr/>
    </dgm:pt>
    <dgm:pt modelId="{E9CD9507-9209-433D-AEC6-E8533489AF10}" type="pres">
      <dgm:prSet presAssocID="{7C378511-494F-4891-9C0C-16AABD8C259F}" presName="rootComposite" presStyleCnt="0"/>
      <dgm:spPr/>
    </dgm:pt>
    <dgm:pt modelId="{42182C32-5713-48AB-A0AA-46688702153A}" type="pres">
      <dgm:prSet presAssocID="{7C378511-494F-4891-9C0C-16AABD8C259F}" presName="rootText" presStyleLbl="node3" presStyleIdx="7" presStyleCnt="8">
        <dgm:presLayoutVars>
          <dgm:chPref val="3"/>
        </dgm:presLayoutVars>
      </dgm:prSet>
      <dgm:spPr/>
    </dgm:pt>
    <dgm:pt modelId="{75B91C36-CA3E-4638-ADB2-51BB92CE481F}" type="pres">
      <dgm:prSet presAssocID="{7C378511-494F-4891-9C0C-16AABD8C259F}" presName="rootConnector" presStyleLbl="node3" presStyleIdx="7" presStyleCnt="8"/>
      <dgm:spPr/>
    </dgm:pt>
    <dgm:pt modelId="{4835AC40-BBAE-45B3-9F95-93794702D4D3}" type="pres">
      <dgm:prSet presAssocID="{7C378511-494F-4891-9C0C-16AABD8C259F}" presName="hierChild4" presStyleCnt="0"/>
      <dgm:spPr/>
    </dgm:pt>
    <dgm:pt modelId="{60854438-3E6D-44C8-B147-CE0621F3AAD9}" type="pres">
      <dgm:prSet presAssocID="{7C378511-494F-4891-9C0C-16AABD8C259F}" presName="hierChild5" presStyleCnt="0"/>
      <dgm:spPr/>
    </dgm:pt>
    <dgm:pt modelId="{BEFBC23B-85F4-4357-91E1-4DFC7F83E489}" type="pres">
      <dgm:prSet presAssocID="{450D4A1D-E910-4F04-BC72-F0D0402525E6}" presName="hierChild5" presStyleCnt="0"/>
      <dgm:spPr/>
    </dgm:pt>
    <dgm:pt modelId="{C79036B8-CDB0-4FA3-873E-76240533CA56}" type="pres">
      <dgm:prSet presAssocID="{8CF92041-6A57-4D02-9264-E4882B91B545}" presName="Name37" presStyleLbl="parChTrans1D2" presStyleIdx="1" presStyleCnt="2"/>
      <dgm:spPr/>
    </dgm:pt>
    <dgm:pt modelId="{2D083CAD-E470-48E1-BCD0-5956827E7D95}" type="pres">
      <dgm:prSet presAssocID="{C7BBF2CD-AF7A-4B12-81AA-93438AC75CE8}" presName="hierRoot2" presStyleCnt="0">
        <dgm:presLayoutVars>
          <dgm:hierBranch val="init"/>
        </dgm:presLayoutVars>
      </dgm:prSet>
      <dgm:spPr/>
    </dgm:pt>
    <dgm:pt modelId="{2CFDE80D-7A57-4FEE-9FC8-1FAB16645A2A}" type="pres">
      <dgm:prSet presAssocID="{C7BBF2CD-AF7A-4B12-81AA-93438AC75CE8}" presName="rootComposite" presStyleCnt="0"/>
      <dgm:spPr/>
    </dgm:pt>
    <dgm:pt modelId="{7B7CDC4E-47BB-42A7-934F-95E397B906DA}" type="pres">
      <dgm:prSet presAssocID="{C7BBF2CD-AF7A-4B12-81AA-93438AC75CE8}" presName="rootText" presStyleLbl="node2" presStyleIdx="1" presStyleCnt="2">
        <dgm:presLayoutVars>
          <dgm:chPref val="3"/>
        </dgm:presLayoutVars>
      </dgm:prSet>
      <dgm:spPr/>
    </dgm:pt>
    <dgm:pt modelId="{F9833E17-2D80-4658-A56B-7C6EC8A2AF59}" type="pres">
      <dgm:prSet presAssocID="{C7BBF2CD-AF7A-4B12-81AA-93438AC75CE8}" presName="rootConnector" presStyleLbl="node2" presStyleIdx="1" presStyleCnt="2"/>
      <dgm:spPr/>
    </dgm:pt>
    <dgm:pt modelId="{F23CAEA2-EAB3-4D4C-AB79-6013DC35DE17}" type="pres">
      <dgm:prSet presAssocID="{C7BBF2CD-AF7A-4B12-81AA-93438AC75CE8}" presName="hierChild4" presStyleCnt="0"/>
      <dgm:spPr/>
    </dgm:pt>
    <dgm:pt modelId="{4002AB1A-0BC0-4CCB-B57F-565D33101FDE}" type="pres">
      <dgm:prSet presAssocID="{C7BBF2CD-AF7A-4B12-81AA-93438AC75CE8}" presName="hierChild5" presStyleCnt="0"/>
      <dgm:spPr/>
    </dgm:pt>
    <dgm:pt modelId="{CBB61A48-8526-404B-97D9-A2F52F390CC7}" type="pres">
      <dgm:prSet presAssocID="{8D515E1C-F773-400A-AD3F-40BD0F17D80C}" presName="hierChild3" presStyleCnt="0"/>
      <dgm:spPr/>
    </dgm:pt>
  </dgm:ptLst>
  <dgm:cxnLst>
    <dgm:cxn modelId="{255CC601-89EE-48C5-B8BE-F53B84C2F33D}" type="presOf" srcId="{F5C7F326-C502-4993-9A0E-7F9E7B448D7B}" destId="{A4C94632-FABA-4EC9-8193-B95D2574C27E}" srcOrd="1" destOrd="0" presId="urn:microsoft.com/office/officeart/2005/8/layout/orgChart1"/>
    <dgm:cxn modelId="{1C5DA902-C520-4A3E-B668-942759DF5668}" type="presOf" srcId="{DB93A04F-C46C-4C1F-B604-89B7994BAC3F}" destId="{C0696D45-191B-45DF-B77F-F02B0FD8A1BE}" srcOrd="0" destOrd="0" presId="urn:microsoft.com/office/officeart/2005/8/layout/orgChart1"/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648B2805-2A99-443A-B4A8-BD2BC9E8B3A2}" type="presOf" srcId="{E7C6129B-C8A6-4B5C-8939-4F5FD38AF283}" destId="{EC841A54-DCBB-4893-89FE-C541C76A57E0}" srcOrd="1" destOrd="0" presId="urn:microsoft.com/office/officeart/2005/8/layout/orgChart1"/>
    <dgm:cxn modelId="{FA59270B-E9C7-43BD-A5F0-D9BB3F2700F0}" type="presOf" srcId="{CEEDE971-6DDB-4E96-8853-6B59C716DDA4}" destId="{B996B531-CF0B-4AEF-9C5F-A00E78CC66EA}" srcOrd="0" destOrd="0" presId="urn:microsoft.com/office/officeart/2005/8/layout/orgChart1"/>
    <dgm:cxn modelId="{2B7CC812-8423-4FD8-90B9-77DC92BE3438}" type="presOf" srcId="{7832B846-43BF-41DC-A184-A8501B4172B1}" destId="{BE95E333-94FB-4F42-970F-EACC18A72317}" srcOrd="0" destOrd="0" presId="urn:microsoft.com/office/officeart/2005/8/layout/orgChart1"/>
    <dgm:cxn modelId="{E8BFE614-5570-49CD-8D78-34EE735C72FA}" type="presOf" srcId="{BB92A5BF-E0D8-4D9B-B397-5DCE123F6F52}" destId="{B798C538-4B95-405F-8D60-97D228BE1925}" srcOrd="0" destOrd="0" presId="urn:microsoft.com/office/officeart/2005/8/layout/orgChart1"/>
    <dgm:cxn modelId="{8AAEFF21-9633-430C-A0B0-02888146E2C1}" type="presOf" srcId="{C7BBF2CD-AF7A-4B12-81AA-93438AC75CE8}" destId="{F9833E17-2D80-4658-A56B-7C6EC8A2AF59}" srcOrd="1" destOrd="0" presId="urn:microsoft.com/office/officeart/2005/8/layout/orgChart1"/>
    <dgm:cxn modelId="{0DD5A524-5A47-4EF9-9E5E-0BF68C150002}" type="presOf" srcId="{7C378511-494F-4891-9C0C-16AABD8C259F}" destId="{42182C32-5713-48AB-A0AA-46688702153A}" srcOrd="0" destOrd="0" presId="urn:microsoft.com/office/officeart/2005/8/layout/orgChart1"/>
    <dgm:cxn modelId="{15A21A2B-F09B-4965-98E0-75FBFD1A1AB9}" type="presOf" srcId="{E7C6129B-C8A6-4B5C-8939-4F5FD38AF283}" destId="{595BE96B-D793-491D-95BB-1F30C7A7790B}" srcOrd="0" destOrd="0" presId="urn:microsoft.com/office/officeart/2005/8/layout/orgChart1"/>
    <dgm:cxn modelId="{B7B49A2B-9C2C-4E9F-931E-827511F1637B}" srcId="{A2883D30-6B20-4004-8DD7-C9837619A8AE}" destId="{8D515E1C-F773-400A-AD3F-40BD0F17D80C}" srcOrd="0" destOrd="0" parTransId="{4FFDE9F9-ED1B-4E40-8CBA-3BEE892F414A}" sibTransId="{02882951-2E97-4483-9598-F10E17AC314E}"/>
    <dgm:cxn modelId="{ECA9F62C-8A37-4F1A-B4BB-78355F534236}" type="presOf" srcId="{2BDCE72F-4710-4EAE-8797-A8E326A442E8}" destId="{85B26C5C-FB6B-4F68-ADF8-C700E6222ABD}" srcOrd="0" destOrd="0" presId="urn:microsoft.com/office/officeart/2005/8/layout/orgChart1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DDFEF236-98E1-40CD-B4C7-9121EAD13F15}" type="presOf" srcId="{DB93A04F-C46C-4C1F-B604-89B7994BAC3F}" destId="{7D7F34C4-8198-4851-B235-1662B14E49C6}" srcOrd="1" destOrd="0" presId="urn:microsoft.com/office/officeart/2005/8/layout/orgChart1"/>
    <dgm:cxn modelId="{CA90073C-88B2-47E6-8E17-435514C57E6B}" type="presOf" srcId="{9D7912DF-7C3E-4D72-932F-52F1FAFDD54D}" destId="{FAE55EB1-A1D4-4E99-BA1F-52B70695CB74}" srcOrd="0" destOrd="0" presId="urn:microsoft.com/office/officeart/2005/8/layout/orgChart1"/>
    <dgm:cxn modelId="{129D3D3C-B8EF-483A-A363-0565CF0053A5}" type="presOf" srcId="{A2883D30-6B20-4004-8DD7-C9837619A8AE}" destId="{89A78AA3-0EAC-4396-814B-6B48FD6A550C}" srcOrd="0" destOrd="0" presId="urn:microsoft.com/office/officeart/2005/8/layout/orgChart1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524E4B64-0B7E-4056-8D1F-9A4DF1024B3E}" type="presOf" srcId="{CC816858-5699-4417-B8FE-C787056E74F2}" destId="{EEB3B1D3-3BCC-445E-A1B5-87D654ADFCBB}" srcOrd="0" destOrd="0" presId="urn:microsoft.com/office/officeart/2005/8/layout/orgChart1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AD70504B-41F9-40C8-8EFC-80B026B6571F}" type="presOf" srcId="{6924DF88-F251-4228-987F-BE8F80BCE0FB}" destId="{B15DC86F-A6CC-474F-9BF1-8F822F933CB7}" srcOrd="1" destOrd="0" presId="urn:microsoft.com/office/officeart/2005/8/layout/orgChart1"/>
    <dgm:cxn modelId="{3AFE766C-CB2A-40AC-95F7-BEBB3A4BF55C}" type="presOf" srcId="{F0FC7E45-E240-4321-BAD6-E029E746B196}" destId="{6A9F0E94-C841-4B36-8439-CDA3E1F7E93E}" srcOrd="0" destOrd="0" presId="urn:microsoft.com/office/officeart/2005/8/layout/orgChart1"/>
    <dgm:cxn modelId="{1FE00F6E-451B-474E-B3A0-8FBD2B90EC2F}" type="presOf" srcId="{450D4A1D-E910-4F04-BC72-F0D0402525E6}" destId="{0B45C687-9256-4B6B-BE43-52CFFAA517C7}" srcOrd="1" destOrd="0" presId="urn:microsoft.com/office/officeart/2005/8/layout/orgChart1"/>
    <dgm:cxn modelId="{33F9AC70-B2B5-4EEE-9CC6-F6FE66503632}" type="presOf" srcId="{BCA5DADD-69AC-497C-AE52-5330989AD9FE}" destId="{A9B2E0F5-4193-4485-B0DF-6F5DBC162C87}" srcOrd="1" destOrd="0" presId="urn:microsoft.com/office/officeart/2005/8/layout/orgChart1"/>
    <dgm:cxn modelId="{9DD6C371-E74E-4E2A-8EBC-701659117555}" type="presOf" srcId="{8D515E1C-F773-400A-AD3F-40BD0F17D80C}" destId="{4A094B9B-FE8A-466F-A4FB-EBA3D7421EA1}" srcOrd="1" destOrd="0" presId="urn:microsoft.com/office/officeart/2005/8/layout/orgChart1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F027127E-EEB2-4445-86D6-10BB0EB19E19}" type="presOf" srcId="{8D515E1C-F773-400A-AD3F-40BD0F17D80C}" destId="{8B61514E-2ADF-4167-94C1-0F51A53263ED}" srcOrd="0" destOrd="0" presId="urn:microsoft.com/office/officeart/2005/8/layout/orgChart1"/>
    <dgm:cxn modelId="{48BB2A80-EB81-4D28-A7F4-76DD2B751763}" type="presOf" srcId="{450D4A1D-E910-4F04-BC72-F0D0402525E6}" destId="{6D253074-7680-4724-8FD0-413280A21905}" srcOrd="0" destOrd="0" presId="urn:microsoft.com/office/officeart/2005/8/layout/orgChart1"/>
    <dgm:cxn modelId="{4712D089-4436-4BD5-A638-EA28C56535DE}" type="presOf" srcId="{6924DF88-F251-4228-987F-BE8F80BCE0FB}" destId="{A8E86080-9D98-4EC0-B933-70D979E8F50D}" srcOrd="0" destOrd="0" presId="urn:microsoft.com/office/officeart/2005/8/layout/orgChart1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04EF1B8D-3782-47AF-A4AE-741E2A769CC8}" type="presOf" srcId="{F5C7F326-C502-4993-9A0E-7F9E7B448D7B}" destId="{266CBBA0-B095-4123-B193-C7378E978209}" srcOrd="0" destOrd="0" presId="urn:microsoft.com/office/officeart/2005/8/layout/orgChart1"/>
    <dgm:cxn modelId="{4A140E97-CF5D-4A55-885C-1B2C989370CC}" type="presOf" srcId="{DDDB45CC-8003-404B-966D-35720FE68CFE}" destId="{BD23BB55-CFBD-4792-AE6E-427331F17A14}" srcOrd="0" destOrd="0" presId="urn:microsoft.com/office/officeart/2005/8/layout/orgChart1"/>
    <dgm:cxn modelId="{D474109C-0113-40A1-9893-7A7D75DE5FE0}" type="presOf" srcId="{C7BBF2CD-AF7A-4B12-81AA-93438AC75CE8}" destId="{7B7CDC4E-47BB-42A7-934F-95E397B906DA}" srcOrd="0" destOrd="0" presId="urn:microsoft.com/office/officeart/2005/8/layout/orgChart1"/>
    <dgm:cxn modelId="{036F25A6-8B52-4DF7-8CFF-F2E53C8EE756}" type="presOf" srcId="{8CF92041-6A57-4D02-9264-E4882B91B545}" destId="{C79036B8-CDB0-4FA3-873E-76240533CA56}" srcOrd="0" destOrd="0" presId="urn:microsoft.com/office/officeart/2005/8/layout/orgChart1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BACEBDA7-48F5-40A2-A678-291D45C7CF19}" type="presOf" srcId="{2990789E-F81C-4BA4-9B6A-42BFCE8DC366}" destId="{C06451CE-DE98-44EF-9AEC-CD88C0AB3AD4}" srcOrd="0" destOrd="0" presId="urn:microsoft.com/office/officeart/2005/8/layout/orgChart1"/>
    <dgm:cxn modelId="{13786BBF-7D20-40F9-B9B8-7DB76980FAFE}" srcId="{450D4A1D-E910-4F04-BC72-F0D0402525E6}" destId="{F0FC7E45-E240-4321-BAD6-E029E746B196}" srcOrd="5" destOrd="0" parTransId="{DDDB45CC-8003-404B-966D-35720FE68CFE}" sibTransId="{7B710EBB-FCAB-452F-A081-CBB050229510}"/>
    <dgm:cxn modelId="{8DBE8FD4-8D4B-403B-BAC5-D66C2FE9A889}" type="presOf" srcId="{BB92A5BF-E0D8-4D9B-B397-5DCE123F6F52}" destId="{E54E4B88-F653-4F56-B7CE-9833A90D1308}" srcOrd="1" destOrd="0" presId="urn:microsoft.com/office/officeart/2005/8/layout/orgChart1"/>
    <dgm:cxn modelId="{81301FE3-A035-469F-80CC-F674C63E2629}" type="presOf" srcId="{F0FC7E45-E240-4321-BAD6-E029E746B196}" destId="{DCB4BBCC-DF06-4C5A-9792-0A62C797FB78}" srcOrd="1" destOrd="0" presId="urn:microsoft.com/office/officeart/2005/8/layout/orgChart1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0EFC8BE5-7DC8-4A29-A519-689A587A1368}" type="presOf" srcId="{216C1FC6-80DA-4B90-8DAF-59F9D2A017B8}" destId="{5445719C-9CEF-4E2B-9841-85050808FCA6}" srcOrd="0" destOrd="0" presId="urn:microsoft.com/office/officeart/2005/8/layout/orgChart1"/>
    <dgm:cxn modelId="{EFC645EE-27D6-4C8B-89EA-59AE032554FC}" type="presOf" srcId="{7C378511-494F-4891-9C0C-16AABD8C259F}" destId="{75B91C36-CA3E-4638-ADB2-51BB92CE481F}" srcOrd="1" destOrd="0" presId="urn:microsoft.com/office/officeart/2005/8/layout/orgChart1"/>
    <dgm:cxn modelId="{C74AE8F6-9BC5-4427-B527-9CBBAA2102AB}" type="presOf" srcId="{BCA5DADD-69AC-497C-AE52-5330989AD9FE}" destId="{DEB12316-70B0-4464-8C51-628F0C7DE880}" srcOrd="0" destOrd="0" presId="urn:microsoft.com/office/officeart/2005/8/layout/orgChart1"/>
    <dgm:cxn modelId="{152BC7FE-B56C-4D00-9A19-56BE57242A0D}" type="presOf" srcId="{DA236A6C-50C2-489D-94D6-A8A278A61C1D}" destId="{F63006AB-453B-4091-B756-7225AB5CC74D}" srcOrd="0" destOrd="0" presId="urn:microsoft.com/office/officeart/2005/8/layout/orgChart1"/>
    <dgm:cxn modelId="{02B065B5-050C-48DD-A1C1-CB4A4C557934}" type="presParOf" srcId="{89A78AA3-0EAC-4396-814B-6B48FD6A550C}" destId="{677BCA04-5DDA-4668-BF4E-41AB4F59CE45}" srcOrd="0" destOrd="0" presId="urn:microsoft.com/office/officeart/2005/8/layout/orgChart1"/>
    <dgm:cxn modelId="{60564E42-654F-4C1A-9798-538C93F8F587}" type="presParOf" srcId="{677BCA04-5DDA-4668-BF4E-41AB4F59CE45}" destId="{9D73C92B-9988-4DD3-A0C1-85F37566EC0D}" srcOrd="0" destOrd="0" presId="urn:microsoft.com/office/officeart/2005/8/layout/orgChart1"/>
    <dgm:cxn modelId="{C593C7E6-821E-4EC6-8CE5-025EEEA40BD1}" type="presParOf" srcId="{9D73C92B-9988-4DD3-A0C1-85F37566EC0D}" destId="{8B61514E-2ADF-4167-94C1-0F51A53263ED}" srcOrd="0" destOrd="0" presId="urn:microsoft.com/office/officeart/2005/8/layout/orgChart1"/>
    <dgm:cxn modelId="{0C174819-3AAC-455C-B866-DF57D1ACDB9A}" type="presParOf" srcId="{9D73C92B-9988-4DD3-A0C1-85F37566EC0D}" destId="{4A094B9B-FE8A-466F-A4FB-EBA3D7421EA1}" srcOrd="1" destOrd="0" presId="urn:microsoft.com/office/officeart/2005/8/layout/orgChart1"/>
    <dgm:cxn modelId="{6BC6F891-20D1-4C60-B74E-2809E1E78B4C}" type="presParOf" srcId="{677BCA04-5DDA-4668-BF4E-41AB4F59CE45}" destId="{B780109B-C342-444A-B6F7-2D5E28DF0722}" srcOrd="1" destOrd="0" presId="urn:microsoft.com/office/officeart/2005/8/layout/orgChart1"/>
    <dgm:cxn modelId="{6A420A27-155E-408D-BF5B-E250C9627A5E}" type="presParOf" srcId="{B780109B-C342-444A-B6F7-2D5E28DF0722}" destId="{FAE55EB1-A1D4-4E99-BA1F-52B70695CB74}" srcOrd="0" destOrd="0" presId="urn:microsoft.com/office/officeart/2005/8/layout/orgChart1"/>
    <dgm:cxn modelId="{C309520F-5F53-408D-B02C-00A6D21E9EF3}" type="presParOf" srcId="{B780109B-C342-444A-B6F7-2D5E28DF0722}" destId="{1C407004-9862-41D5-9ACD-5B24275F57CE}" srcOrd="1" destOrd="0" presId="urn:microsoft.com/office/officeart/2005/8/layout/orgChart1"/>
    <dgm:cxn modelId="{20FD68B4-89F5-4A18-BE2E-A6F46E9B2679}" type="presParOf" srcId="{1C407004-9862-41D5-9ACD-5B24275F57CE}" destId="{59B1603E-C7F8-4F18-8B2C-D8FC3B956EC0}" srcOrd="0" destOrd="0" presId="urn:microsoft.com/office/officeart/2005/8/layout/orgChart1"/>
    <dgm:cxn modelId="{C10B3BFA-8139-4F93-8E7A-BD8635262084}" type="presParOf" srcId="{59B1603E-C7F8-4F18-8B2C-D8FC3B956EC0}" destId="{6D253074-7680-4724-8FD0-413280A21905}" srcOrd="0" destOrd="0" presId="urn:microsoft.com/office/officeart/2005/8/layout/orgChart1"/>
    <dgm:cxn modelId="{2564F313-CDAC-4A81-9415-C6FFB9AD9F59}" type="presParOf" srcId="{59B1603E-C7F8-4F18-8B2C-D8FC3B956EC0}" destId="{0B45C687-9256-4B6B-BE43-52CFFAA517C7}" srcOrd="1" destOrd="0" presId="urn:microsoft.com/office/officeart/2005/8/layout/orgChart1"/>
    <dgm:cxn modelId="{87883837-C03A-4DCB-B3EB-1E0E75F9A514}" type="presParOf" srcId="{1C407004-9862-41D5-9ACD-5B24275F57CE}" destId="{48F93DC3-04AE-4BDF-88AD-54270211E829}" srcOrd="1" destOrd="0" presId="urn:microsoft.com/office/officeart/2005/8/layout/orgChart1"/>
    <dgm:cxn modelId="{53C6C2B9-FBBC-46EE-8D71-EADEB34E033A}" type="presParOf" srcId="{48F93DC3-04AE-4BDF-88AD-54270211E829}" destId="{F63006AB-453B-4091-B756-7225AB5CC74D}" srcOrd="0" destOrd="0" presId="urn:microsoft.com/office/officeart/2005/8/layout/orgChart1"/>
    <dgm:cxn modelId="{BBB013BB-72C0-4F29-BE42-C6DB19C59261}" type="presParOf" srcId="{48F93DC3-04AE-4BDF-88AD-54270211E829}" destId="{5C6305B5-011D-437D-AAD7-95CF801D272A}" srcOrd="1" destOrd="0" presId="urn:microsoft.com/office/officeart/2005/8/layout/orgChart1"/>
    <dgm:cxn modelId="{F323D8E7-C442-411D-999E-84032DA2BCE3}" type="presParOf" srcId="{5C6305B5-011D-437D-AAD7-95CF801D272A}" destId="{56FDAABF-6331-459F-9447-A907F1FAFF7B}" srcOrd="0" destOrd="0" presId="urn:microsoft.com/office/officeart/2005/8/layout/orgChart1"/>
    <dgm:cxn modelId="{F5AA5879-D106-438C-BFA9-183056471F49}" type="presParOf" srcId="{56FDAABF-6331-459F-9447-A907F1FAFF7B}" destId="{B798C538-4B95-405F-8D60-97D228BE1925}" srcOrd="0" destOrd="0" presId="urn:microsoft.com/office/officeart/2005/8/layout/orgChart1"/>
    <dgm:cxn modelId="{2C4CC68E-9965-4284-B318-3ECCF11F3EDC}" type="presParOf" srcId="{56FDAABF-6331-459F-9447-A907F1FAFF7B}" destId="{E54E4B88-F653-4F56-B7CE-9833A90D1308}" srcOrd="1" destOrd="0" presId="urn:microsoft.com/office/officeart/2005/8/layout/orgChart1"/>
    <dgm:cxn modelId="{F5A42431-ED7F-4AE6-9D12-D56B88E54291}" type="presParOf" srcId="{5C6305B5-011D-437D-AAD7-95CF801D272A}" destId="{FD4549C5-D403-453F-9F2C-0BCA33F365F9}" srcOrd="1" destOrd="0" presId="urn:microsoft.com/office/officeart/2005/8/layout/orgChart1"/>
    <dgm:cxn modelId="{B69D60AC-DFA0-41DE-9979-C6BEC5F911D0}" type="presParOf" srcId="{5C6305B5-011D-437D-AAD7-95CF801D272A}" destId="{4ED5CA11-0CBE-4D99-9508-B055C3057ED0}" srcOrd="2" destOrd="0" presId="urn:microsoft.com/office/officeart/2005/8/layout/orgChart1"/>
    <dgm:cxn modelId="{8AAEDB70-A9A6-47F6-B8DB-55A9C0CEC007}" type="presParOf" srcId="{48F93DC3-04AE-4BDF-88AD-54270211E829}" destId="{EEB3B1D3-3BCC-445E-A1B5-87D654ADFCBB}" srcOrd="2" destOrd="0" presId="urn:microsoft.com/office/officeart/2005/8/layout/orgChart1"/>
    <dgm:cxn modelId="{130D75D5-7E80-484D-A3C8-A2622D36898F}" type="presParOf" srcId="{48F93DC3-04AE-4BDF-88AD-54270211E829}" destId="{D7883509-4799-45D2-8FD9-615D1A1E9013}" srcOrd="3" destOrd="0" presId="urn:microsoft.com/office/officeart/2005/8/layout/orgChart1"/>
    <dgm:cxn modelId="{8F8CDD2F-0393-4C37-B7D5-67D0A496138D}" type="presParOf" srcId="{D7883509-4799-45D2-8FD9-615D1A1E9013}" destId="{BD3AEA4A-A15F-4867-A735-3FA6E3295FDB}" srcOrd="0" destOrd="0" presId="urn:microsoft.com/office/officeart/2005/8/layout/orgChart1"/>
    <dgm:cxn modelId="{0F416B24-51B4-474A-92C3-78BBFB9927E6}" type="presParOf" srcId="{BD3AEA4A-A15F-4867-A735-3FA6E3295FDB}" destId="{DEB12316-70B0-4464-8C51-628F0C7DE880}" srcOrd="0" destOrd="0" presId="urn:microsoft.com/office/officeart/2005/8/layout/orgChart1"/>
    <dgm:cxn modelId="{85B3BAF4-095E-445B-9133-EE9ABCC990BA}" type="presParOf" srcId="{BD3AEA4A-A15F-4867-A735-3FA6E3295FDB}" destId="{A9B2E0F5-4193-4485-B0DF-6F5DBC162C87}" srcOrd="1" destOrd="0" presId="urn:microsoft.com/office/officeart/2005/8/layout/orgChart1"/>
    <dgm:cxn modelId="{96E10BD4-03B4-4EAA-B5C7-81AC3EAEE18C}" type="presParOf" srcId="{D7883509-4799-45D2-8FD9-615D1A1E9013}" destId="{6CB5C19A-9EEC-440E-B34B-7C11FB05129A}" srcOrd="1" destOrd="0" presId="urn:microsoft.com/office/officeart/2005/8/layout/orgChart1"/>
    <dgm:cxn modelId="{4F14FC6D-71BA-4BD4-BDA3-327487600B8C}" type="presParOf" srcId="{D7883509-4799-45D2-8FD9-615D1A1E9013}" destId="{42B2CC81-C83B-4C9B-835E-AB7D3DCAD465}" srcOrd="2" destOrd="0" presId="urn:microsoft.com/office/officeart/2005/8/layout/orgChart1"/>
    <dgm:cxn modelId="{B148379E-58E7-41CF-81E3-5CA24D68B592}" type="presParOf" srcId="{48F93DC3-04AE-4BDF-88AD-54270211E829}" destId="{BE95E333-94FB-4F42-970F-EACC18A72317}" srcOrd="4" destOrd="0" presId="urn:microsoft.com/office/officeart/2005/8/layout/orgChart1"/>
    <dgm:cxn modelId="{6787945B-5932-4E3A-829E-40D1B2F3E523}" type="presParOf" srcId="{48F93DC3-04AE-4BDF-88AD-54270211E829}" destId="{D982AC64-D8FF-45F6-ABD4-E4845F22A747}" srcOrd="5" destOrd="0" presId="urn:microsoft.com/office/officeart/2005/8/layout/orgChart1"/>
    <dgm:cxn modelId="{C5AD7B37-404C-40E9-856C-05FA79D55F7A}" type="presParOf" srcId="{D982AC64-D8FF-45F6-ABD4-E4845F22A747}" destId="{E315BC4B-D9DE-4326-851D-FD66A7E0EC26}" srcOrd="0" destOrd="0" presId="urn:microsoft.com/office/officeart/2005/8/layout/orgChart1"/>
    <dgm:cxn modelId="{FFD1FD0A-24A4-4B0B-9E55-A9DDC0CADDC4}" type="presParOf" srcId="{E315BC4B-D9DE-4326-851D-FD66A7E0EC26}" destId="{595BE96B-D793-491D-95BB-1F30C7A7790B}" srcOrd="0" destOrd="0" presId="urn:microsoft.com/office/officeart/2005/8/layout/orgChart1"/>
    <dgm:cxn modelId="{657BB587-2AC3-4D02-B6DB-92E94827C128}" type="presParOf" srcId="{E315BC4B-D9DE-4326-851D-FD66A7E0EC26}" destId="{EC841A54-DCBB-4893-89FE-C541C76A57E0}" srcOrd="1" destOrd="0" presId="urn:microsoft.com/office/officeart/2005/8/layout/orgChart1"/>
    <dgm:cxn modelId="{FC0A72CD-6E9F-439F-AD76-D3E18D710AC9}" type="presParOf" srcId="{D982AC64-D8FF-45F6-ABD4-E4845F22A747}" destId="{D0C4A69D-931B-4FDE-9A87-7FD500F1EABF}" srcOrd="1" destOrd="0" presId="urn:microsoft.com/office/officeart/2005/8/layout/orgChart1"/>
    <dgm:cxn modelId="{44365113-4910-4526-B88D-6AC7F1443761}" type="presParOf" srcId="{D982AC64-D8FF-45F6-ABD4-E4845F22A747}" destId="{24CFEA2D-4848-4791-8CEB-60A72F47D569}" srcOrd="2" destOrd="0" presId="urn:microsoft.com/office/officeart/2005/8/layout/orgChart1"/>
    <dgm:cxn modelId="{239011D1-1EF7-4C55-975F-86492F97504D}" type="presParOf" srcId="{48F93DC3-04AE-4BDF-88AD-54270211E829}" destId="{C06451CE-DE98-44EF-9AEC-CD88C0AB3AD4}" srcOrd="6" destOrd="0" presId="urn:microsoft.com/office/officeart/2005/8/layout/orgChart1"/>
    <dgm:cxn modelId="{E8E2FC92-FBD0-4AE9-87FA-FB1D6834577E}" type="presParOf" srcId="{48F93DC3-04AE-4BDF-88AD-54270211E829}" destId="{22F12130-3B47-4EE1-84B2-DDBBEDCD3F08}" srcOrd="7" destOrd="0" presId="urn:microsoft.com/office/officeart/2005/8/layout/orgChart1"/>
    <dgm:cxn modelId="{0365A850-6A58-491E-A19D-3EF19FD01477}" type="presParOf" srcId="{22F12130-3B47-4EE1-84B2-DDBBEDCD3F08}" destId="{471F8AF0-1526-4BB9-9D24-68E4F6C428C1}" srcOrd="0" destOrd="0" presId="urn:microsoft.com/office/officeart/2005/8/layout/orgChart1"/>
    <dgm:cxn modelId="{E00E8611-9F4B-41E2-ADF8-623BAA0BAE62}" type="presParOf" srcId="{471F8AF0-1526-4BB9-9D24-68E4F6C428C1}" destId="{C0696D45-191B-45DF-B77F-F02B0FD8A1BE}" srcOrd="0" destOrd="0" presId="urn:microsoft.com/office/officeart/2005/8/layout/orgChart1"/>
    <dgm:cxn modelId="{00240140-FB0D-4148-AC6B-94AA36029617}" type="presParOf" srcId="{471F8AF0-1526-4BB9-9D24-68E4F6C428C1}" destId="{7D7F34C4-8198-4851-B235-1662B14E49C6}" srcOrd="1" destOrd="0" presId="urn:microsoft.com/office/officeart/2005/8/layout/orgChart1"/>
    <dgm:cxn modelId="{6A78A86B-171A-4632-ACEA-FE96D079DD7E}" type="presParOf" srcId="{22F12130-3B47-4EE1-84B2-DDBBEDCD3F08}" destId="{52CCF69C-1E42-4F1C-86E2-1E2C2BE0D0C9}" srcOrd="1" destOrd="0" presId="urn:microsoft.com/office/officeart/2005/8/layout/orgChart1"/>
    <dgm:cxn modelId="{47DB4235-65C6-4F01-935D-039F286A2462}" type="presParOf" srcId="{22F12130-3B47-4EE1-84B2-DDBBEDCD3F08}" destId="{4E7CB010-18AB-4214-B87D-C10EC45A76D6}" srcOrd="2" destOrd="0" presId="urn:microsoft.com/office/officeart/2005/8/layout/orgChart1"/>
    <dgm:cxn modelId="{5930CC51-049A-4BC7-989F-8FD77C6266C6}" type="presParOf" srcId="{48F93DC3-04AE-4BDF-88AD-54270211E829}" destId="{B996B531-CF0B-4AEF-9C5F-A00E78CC66EA}" srcOrd="8" destOrd="0" presId="urn:microsoft.com/office/officeart/2005/8/layout/orgChart1"/>
    <dgm:cxn modelId="{ECF3AA92-7823-4C28-A25B-6C74C52894B1}" type="presParOf" srcId="{48F93DC3-04AE-4BDF-88AD-54270211E829}" destId="{4A591A07-B1A3-482A-A648-33D9A2513059}" srcOrd="9" destOrd="0" presId="urn:microsoft.com/office/officeart/2005/8/layout/orgChart1"/>
    <dgm:cxn modelId="{6BC9CF18-FD31-4586-BE14-08374BC582DE}" type="presParOf" srcId="{4A591A07-B1A3-482A-A648-33D9A2513059}" destId="{7BB56E06-8138-477B-8C3A-B0342B8D5718}" srcOrd="0" destOrd="0" presId="urn:microsoft.com/office/officeart/2005/8/layout/orgChart1"/>
    <dgm:cxn modelId="{98158CA4-B4EC-4CC6-8AE1-D9E16E0FBC01}" type="presParOf" srcId="{7BB56E06-8138-477B-8C3A-B0342B8D5718}" destId="{A8E86080-9D98-4EC0-B933-70D979E8F50D}" srcOrd="0" destOrd="0" presId="urn:microsoft.com/office/officeart/2005/8/layout/orgChart1"/>
    <dgm:cxn modelId="{5870AEAB-A6E2-4B2B-830D-36543606B21E}" type="presParOf" srcId="{7BB56E06-8138-477B-8C3A-B0342B8D5718}" destId="{B15DC86F-A6CC-474F-9BF1-8F822F933CB7}" srcOrd="1" destOrd="0" presId="urn:microsoft.com/office/officeart/2005/8/layout/orgChart1"/>
    <dgm:cxn modelId="{BE6939ED-0D25-44DF-A8F1-BC356500F8EA}" type="presParOf" srcId="{4A591A07-B1A3-482A-A648-33D9A2513059}" destId="{A3321759-8CDA-4C0B-9A8C-9E7F8F782A7C}" srcOrd="1" destOrd="0" presId="urn:microsoft.com/office/officeart/2005/8/layout/orgChart1"/>
    <dgm:cxn modelId="{58707B4F-60FC-4939-8258-5EE5CFF4BBF5}" type="presParOf" srcId="{4A591A07-B1A3-482A-A648-33D9A2513059}" destId="{20C8E036-51B7-4360-AD65-2080B6F820FC}" srcOrd="2" destOrd="0" presId="urn:microsoft.com/office/officeart/2005/8/layout/orgChart1"/>
    <dgm:cxn modelId="{15E02704-B970-4E01-811D-03592A441232}" type="presParOf" srcId="{48F93DC3-04AE-4BDF-88AD-54270211E829}" destId="{BD23BB55-CFBD-4792-AE6E-427331F17A14}" srcOrd="10" destOrd="0" presId="urn:microsoft.com/office/officeart/2005/8/layout/orgChart1"/>
    <dgm:cxn modelId="{E8270DB5-4FD8-4CAF-8703-4914B13BD7E9}" type="presParOf" srcId="{48F93DC3-04AE-4BDF-88AD-54270211E829}" destId="{3FD525CB-BCAF-4F81-BA99-799A8B223FFA}" srcOrd="11" destOrd="0" presId="urn:microsoft.com/office/officeart/2005/8/layout/orgChart1"/>
    <dgm:cxn modelId="{80D259EB-7369-4649-90DF-9C119CC34F9F}" type="presParOf" srcId="{3FD525CB-BCAF-4F81-BA99-799A8B223FFA}" destId="{BB2BD9E6-CD0B-4A98-BC8E-17BFBDAA7467}" srcOrd="0" destOrd="0" presId="urn:microsoft.com/office/officeart/2005/8/layout/orgChart1"/>
    <dgm:cxn modelId="{CE89DF06-1174-4095-A10F-924EFDDA23B4}" type="presParOf" srcId="{BB2BD9E6-CD0B-4A98-BC8E-17BFBDAA7467}" destId="{6A9F0E94-C841-4B36-8439-CDA3E1F7E93E}" srcOrd="0" destOrd="0" presId="urn:microsoft.com/office/officeart/2005/8/layout/orgChart1"/>
    <dgm:cxn modelId="{11A532C7-940B-442D-87D9-2AA2EABADB03}" type="presParOf" srcId="{BB2BD9E6-CD0B-4A98-BC8E-17BFBDAA7467}" destId="{DCB4BBCC-DF06-4C5A-9792-0A62C797FB78}" srcOrd="1" destOrd="0" presId="urn:microsoft.com/office/officeart/2005/8/layout/orgChart1"/>
    <dgm:cxn modelId="{46538D29-E693-4E13-9825-3B9748DF63E8}" type="presParOf" srcId="{3FD525CB-BCAF-4F81-BA99-799A8B223FFA}" destId="{AF10F8D8-5951-4C92-B0FB-6599FB3444DA}" srcOrd="1" destOrd="0" presId="urn:microsoft.com/office/officeart/2005/8/layout/orgChart1"/>
    <dgm:cxn modelId="{79E9340B-49AC-42BF-B3E0-FD85BCDE4F9E}" type="presParOf" srcId="{3FD525CB-BCAF-4F81-BA99-799A8B223FFA}" destId="{15251FDE-9093-4BD5-83C4-089B7B3766A6}" srcOrd="2" destOrd="0" presId="urn:microsoft.com/office/officeart/2005/8/layout/orgChart1"/>
    <dgm:cxn modelId="{4C95E47A-7F8D-4DF6-B22E-F76B9EBCB8BD}" type="presParOf" srcId="{48F93DC3-04AE-4BDF-88AD-54270211E829}" destId="{5445719C-9CEF-4E2B-9841-85050808FCA6}" srcOrd="12" destOrd="0" presId="urn:microsoft.com/office/officeart/2005/8/layout/orgChart1"/>
    <dgm:cxn modelId="{6E60E1D3-957B-443B-B4D0-3AB3B6A7CBED}" type="presParOf" srcId="{48F93DC3-04AE-4BDF-88AD-54270211E829}" destId="{B67D04C9-9EBC-4BFB-9944-FB50DCC06526}" srcOrd="13" destOrd="0" presId="urn:microsoft.com/office/officeart/2005/8/layout/orgChart1"/>
    <dgm:cxn modelId="{3F14BD81-DA90-4F56-B1F2-7CA0C4447A06}" type="presParOf" srcId="{B67D04C9-9EBC-4BFB-9944-FB50DCC06526}" destId="{FEAA1035-64E3-4832-8E4D-F5B364CE8FD7}" srcOrd="0" destOrd="0" presId="urn:microsoft.com/office/officeart/2005/8/layout/orgChart1"/>
    <dgm:cxn modelId="{2D83A608-C168-4BC1-A2E0-A6C567ABC2E0}" type="presParOf" srcId="{FEAA1035-64E3-4832-8E4D-F5B364CE8FD7}" destId="{266CBBA0-B095-4123-B193-C7378E978209}" srcOrd="0" destOrd="0" presId="urn:microsoft.com/office/officeart/2005/8/layout/orgChart1"/>
    <dgm:cxn modelId="{5574AC0F-8B41-4358-A302-E8955AD73705}" type="presParOf" srcId="{FEAA1035-64E3-4832-8E4D-F5B364CE8FD7}" destId="{A4C94632-FABA-4EC9-8193-B95D2574C27E}" srcOrd="1" destOrd="0" presId="urn:microsoft.com/office/officeart/2005/8/layout/orgChart1"/>
    <dgm:cxn modelId="{99F3B3D8-052C-4F16-B10C-8103455F4EFD}" type="presParOf" srcId="{B67D04C9-9EBC-4BFB-9944-FB50DCC06526}" destId="{A401B7C9-7CCE-4352-8BE9-2B560C043106}" srcOrd="1" destOrd="0" presId="urn:microsoft.com/office/officeart/2005/8/layout/orgChart1"/>
    <dgm:cxn modelId="{C5D157DA-CDC7-4E2D-A405-33AAC61ED2E4}" type="presParOf" srcId="{B67D04C9-9EBC-4BFB-9944-FB50DCC06526}" destId="{67602078-F8BA-4F71-B6E0-BEA715BFB3E2}" srcOrd="2" destOrd="0" presId="urn:microsoft.com/office/officeart/2005/8/layout/orgChart1"/>
    <dgm:cxn modelId="{C926C320-82BF-4897-AD98-71E6D9E7D25C}" type="presParOf" srcId="{48F93DC3-04AE-4BDF-88AD-54270211E829}" destId="{85B26C5C-FB6B-4F68-ADF8-C700E6222ABD}" srcOrd="14" destOrd="0" presId="urn:microsoft.com/office/officeart/2005/8/layout/orgChart1"/>
    <dgm:cxn modelId="{598E6006-7FD8-43BE-8279-AC098DC2C7AE}" type="presParOf" srcId="{48F93DC3-04AE-4BDF-88AD-54270211E829}" destId="{65EC213F-4B21-49BB-A346-BEE38067C0F3}" srcOrd="15" destOrd="0" presId="urn:microsoft.com/office/officeart/2005/8/layout/orgChart1"/>
    <dgm:cxn modelId="{72C82FC5-35BD-49F9-8C3D-FA7F75830DBC}" type="presParOf" srcId="{65EC213F-4B21-49BB-A346-BEE38067C0F3}" destId="{E9CD9507-9209-433D-AEC6-E8533489AF10}" srcOrd="0" destOrd="0" presId="urn:microsoft.com/office/officeart/2005/8/layout/orgChart1"/>
    <dgm:cxn modelId="{5429756C-58CD-4862-BC3F-8D87FAA1DC50}" type="presParOf" srcId="{E9CD9507-9209-433D-AEC6-E8533489AF10}" destId="{42182C32-5713-48AB-A0AA-46688702153A}" srcOrd="0" destOrd="0" presId="urn:microsoft.com/office/officeart/2005/8/layout/orgChart1"/>
    <dgm:cxn modelId="{615FEAB0-4738-4A05-8D94-02AB345C2F29}" type="presParOf" srcId="{E9CD9507-9209-433D-AEC6-E8533489AF10}" destId="{75B91C36-CA3E-4638-ADB2-51BB92CE481F}" srcOrd="1" destOrd="0" presId="urn:microsoft.com/office/officeart/2005/8/layout/orgChart1"/>
    <dgm:cxn modelId="{E13F7515-68E7-4A87-83F4-0C98226D9EBF}" type="presParOf" srcId="{65EC213F-4B21-49BB-A346-BEE38067C0F3}" destId="{4835AC40-BBAE-45B3-9F95-93794702D4D3}" srcOrd="1" destOrd="0" presId="urn:microsoft.com/office/officeart/2005/8/layout/orgChart1"/>
    <dgm:cxn modelId="{CF3833A2-B3EA-44D1-B835-979B31A9D48B}" type="presParOf" srcId="{65EC213F-4B21-49BB-A346-BEE38067C0F3}" destId="{60854438-3E6D-44C8-B147-CE0621F3AAD9}" srcOrd="2" destOrd="0" presId="urn:microsoft.com/office/officeart/2005/8/layout/orgChart1"/>
    <dgm:cxn modelId="{2A20DAEA-D9C3-41D4-9595-A8A8883AE1CA}" type="presParOf" srcId="{1C407004-9862-41D5-9ACD-5B24275F57CE}" destId="{BEFBC23B-85F4-4357-91E1-4DFC7F83E489}" srcOrd="2" destOrd="0" presId="urn:microsoft.com/office/officeart/2005/8/layout/orgChart1"/>
    <dgm:cxn modelId="{80823BE8-03AC-45AD-9300-8898453A1D05}" type="presParOf" srcId="{B780109B-C342-444A-B6F7-2D5E28DF0722}" destId="{C79036B8-CDB0-4FA3-873E-76240533CA56}" srcOrd="2" destOrd="0" presId="urn:microsoft.com/office/officeart/2005/8/layout/orgChart1"/>
    <dgm:cxn modelId="{2415100F-EEA8-45F0-8513-D2E9A961B975}" type="presParOf" srcId="{B780109B-C342-444A-B6F7-2D5E28DF0722}" destId="{2D083CAD-E470-48E1-BCD0-5956827E7D95}" srcOrd="3" destOrd="0" presId="urn:microsoft.com/office/officeart/2005/8/layout/orgChart1"/>
    <dgm:cxn modelId="{EECA140C-973C-4F8E-8C0F-7E2E23E69CB0}" type="presParOf" srcId="{2D083CAD-E470-48E1-BCD0-5956827E7D95}" destId="{2CFDE80D-7A57-4FEE-9FC8-1FAB16645A2A}" srcOrd="0" destOrd="0" presId="urn:microsoft.com/office/officeart/2005/8/layout/orgChart1"/>
    <dgm:cxn modelId="{EB48125A-49A8-48F0-A98A-3994BA436999}" type="presParOf" srcId="{2CFDE80D-7A57-4FEE-9FC8-1FAB16645A2A}" destId="{7B7CDC4E-47BB-42A7-934F-95E397B906DA}" srcOrd="0" destOrd="0" presId="urn:microsoft.com/office/officeart/2005/8/layout/orgChart1"/>
    <dgm:cxn modelId="{B113C9C3-0761-4326-8566-FB63EB11CEAF}" type="presParOf" srcId="{2CFDE80D-7A57-4FEE-9FC8-1FAB16645A2A}" destId="{F9833E17-2D80-4658-A56B-7C6EC8A2AF59}" srcOrd="1" destOrd="0" presId="urn:microsoft.com/office/officeart/2005/8/layout/orgChart1"/>
    <dgm:cxn modelId="{DB6D44DF-7BCC-4F63-AF6F-5A895C3C9FBE}" type="presParOf" srcId="{2D083CAD-E470-48E1-BCD0-5956827E7D95}" destId="{F23CAEA2-EAB3-4D4C-AB79-6013DC35DE17}" srcOrd="1" destOrd="0" presId="urn:microsoft.com/office/officeart/2005/8/layout/orgChart1"/>
    <dgm:cxn modelId="{2D854B76-2E1F-4C15-9B5F-D1795238BA90}" type="presParOf" srcId="{2D083CAD-E470-48E1-BCD0-5956827E7D95}" destId="{4002AB1A-0BC0-4CCB-B57F-565D33101FDE}" srcOrd="2" destOrd="0" presId="urn:microsoft.com/office/officeart/2005/8/layout/orgChart1"/>
    <dgm:cxn modelId="{019A8F23-B3CC-46AB-8DAB-99E9B038764B}" type="presParOf" srcId="{677BCA04-5DDA-4668-BF4E-41AB4F59CE45}" destId="{CBB61A48-8526-404B-97D9-A2F52F390C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BB92A5BF-E0D8-4D9B-B397-5DCE123F6F52}">
      <dgm:prSet phldrT="[Text]"/>
      <dgm:spPr/>
      <dgm:t>
        <a:bodyPr/>
        <a:lstStyle/>
        <a:p>
          <a:r>
            <a:rPr lang="en-US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/>
        </a:p>
      </dgm:t>
    </dgm:pt>
    <dgm:pt modelId="{BCA5DADD-69AC-497C-AE52-5330989AD9FE}">
      <dgm:prSet phldrT="[Text]"/>
      <dgm:spPr/>
      <dgm:t>
        <a:bodyPr/>
        <a:lstStyle/>
        <a:p>
          <a:r>
            <a:rPr lang="en-US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/>
        </a:p>
      </dgm:t>
    </dgm:pt>
    <dgm:pt modelId="{E7C6129B-C8A6-4B5C-8939-4F5FD38AF283}">
      <dgm:prSet phldrT="[Text]"/>
      <dgm:spPr/>
      <dgm:t>
        <a:bodyPr/>
        <a:lstStyle/>
        <a:p>
          <a:r>
            <a:rPr lang="en-US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/>
        </a:p>
      </dgm:t>
    </dgm:pt>
    <dgm:pt modelId="{DB93A04F-C46C-4C1F-B604-89B7994BAC3F}">
      <dgm:prSet phldrT="[Text]"/>
      <dgm:spPr/>
      <dgm:t>
        <a:bodyPr/>
        <a:lstStyle/>
        <a:p>
          <a:r>
            <a:rPr lang="en-US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/>
        </a:p>
      </dgm:t>
    </dgm:pt>
    <dgm:pt modelId="{6924DF88-F251-4228-987F-BE8F80BCE0FB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/>
        </a:p>
      </dgm:t>
    </dgm:pt>
    <dgm:pt modelId="{F0FC7E45-E240-4321-BAD6-E029E746B196}">
      <dgm:prSet phldrT="[Text]"/>
      <dgm:spPr/>
      <dgm:t>
        <a:bodyPr/>
        <a:lstStyle/>
        <a:p>
          <a:r>
            <a:rPr lang="en-US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/>
        </a:p>
      </dgm:t>
    </dgm:pt>
    <dgm:pt modelId="{F5C7F326-C502-4993-9A0E-7F9E7B448D7B}">
      <dgm:prSet phldrT="[Text]"/>
      <dgm:spPr/>
      <dgm:t>
        <a:bodyPr/>
        <a:lstStyle/>
        <a:p>
          <a:r>
            <a:rPr lang="en-US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/>
        </a:p>
      </dgm:t>
    </dgm:pt>
    <dgm:pt modelId="{C7BBF2CD-AF7A-4B12-81AA-93438AC75CE8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/>
        </a:p>
      </dgm:t>
    </dgm:pt>
    <dgm:pt modelId="{7C378511-494F-4891-9C0C-16AABD8C259F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/>
        </a:p>
      </dgm:t>
    </dgm:pt>
    <dgm:pt modelId="{EA20E519-C9A4-4525-B689-2F7600BA06C0}">
      <dgm:prSet phldrT="[Text]"/>
      <dgm:spPr/>
      <dgm:t>
        <a:bodyPr/>
        <a:lstStyle/>
        <a:p>
          <a:r>
            <a:rPr lang="en-US"/>
            <a:t>Food</a:t>
          </a:r>
          <a:endParaRPr lang="en-US" dirty="0"/>
        </a:p>
      </dgm:t>
    </dgm:pt>
    <dgm:pt modelId="{814E22E0-0C7C-4A40-BAF6-08C2B8AE3936}" type="parTrans" cxnId="{2D651757-176E-415A-B6A3-4500C8E40733}">
      <dgm:prSet/>
      <dgm:spPr/>
      <dgm:t>
        <a:bodyPr/>
        <a:lstStyle/>
        <a:p>
          <a:endParaRPr lang="en-US"/>
        </a:p>
      </dgm:t>
    </dgm:pt>
    <dgm:pt modelId="{0F1C7647-C140-4D2D-9E6F-A46B0CB5E86B}" type="sibTrans" cxnId="{2D651757-176E-415A-B6A3-4500C8E40733}">
      <dgm:prSet/>
      <dgm:spPr/>
      <dgm:t>
        <a:bodyPr/>
        <a:lstStyle/>
        <a:p>
          <a:endParaRPr lang="en-US"/>
        </a:p>
      </dgm:t>
    </dgm:pt>
    <dgm:pt modelId="{95F8A389-C8E2-4B29-8FFD-B77442552C89}">
      <dgm:prSet phldrT="[Text]"/>
      <dgm:spPr/>
      <dgm:t>
        <a:bodyPr/>
        <a:lstStyle/>
        <a:p>
          <a:r>
            <a:rPr lang="en-US" dirty="0"/>
            <a:t>Food demand</a:t>
          </a:r>
        </a:p>
      </dgm:t>
    </dgm:pt>
    <dgm:pt modelId="{24667FF4-B9CB-4E69-966C-B130331951F4}" type="sibTrans" cxnId="{1718B0F8-0C92-4968-8B5B-5BD46AC37C59}">
      <dgm:prSet/>
      <dgm:spPr/>
      <dgm:t>
        <a:bodyPr/>
        <a:lstStyle/>
        <a:p>
          <a:endParaRPr lang="en-US"/>
        </a:p>
      </dgm:t>
    </dgm:pt>
    <dgm:pt modelId="{21088385-CAA2-4290-8526-C66021C0207E}" type="parTrans" cxnId="{1718B0F8-0C92-4968-8B5B-5BD46AC37C59}">
      <dgm:prSet/>
      <dgm:spPr/>
      <dgm:t>
        <a:bodyPr/>
        <a:lstStyle/>
        <a:p>
          <a:endParaRPr lang="en-US"/>
        </a:p>
      </dgm:t>
    </dgm:pt>
    <dgm:pt modelId="{89A78AA3-0EAC-4396-814B-6B48FD6A550C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7868E1-94F4-40AB-8416-F813A9DD8893}" type="pres">
      <dgm:prSet presAssocID="{EA20E519-C9A4-4525-B689-2F7600BA06C0}" presName="hierRoot1" presStyleCnt="0">
        <dgm:presLayoutVars>
          <dgm:hierBranch val="init"/>
        </dgm:presLayoutVars>
      </dgm:prSet>
      <dgm:spPr/>
    </dgm:pt>
    <dgm:pt modelId="{018C2A5C-D11B-41EB-809E-B9F141C545C5}" type="pres">
      <dgm:prSet presAssocID="{EA20E519-C9A4-4525-B689-2F7600BA06C0}" presName="rootComposite1" presStyleCnt="0"/>
      <dgm:spPr/>
    </dgm:pt>
    <dgm:pt modelId="{17A11C40-097D-469C-AF28-B1385C0558E4}" type="pres">
      <dgm:prSet presAssocID="{EA20E519-C9A4-4525-B689-2F7600BA06C0}" presName="rootText1" presStyleLbl="node0" presStyleIdx="0" presStyleCnt="1">
        <dgm:presLayoutVars>
          <dgm:chPref val="3"/>
        </dgm:presLayoutVars>
      </dgm:prSet>
      <dgm:spPr/>
    </dgm:pt>
    <dgm:pt modelId="{1A116618-994C-48C1-ACBE-C7EC79DD2001}" type="pres">
      <dgm:prSet presAssocID="{EA20E519-C9A4-4525-B689-2F7600BA06C0}" presName="rootConnector1" presStyleLbl="node1" presStyleIdx="0" presStyleCnt="0"/>
      <dgm:spPr/>
    </dgm:pt>
    <dgm:pt modelId="{50DE490F-BC91-44B3-B7B8-2266B9A9E55D}" type="pres">
      <dgm:prSet presAssocID="{EA20E519-C9A4-4525-B689-2F7600BA06C0}" presName="hierChild2" presStyleCnt="0"/>
      <dgm:spPr/>
    </dgm:pt>
    <dgm:pt modelId="{C8093962-CB8A-42CE-A60F-46D72E9ECA68}" type="pres">
      <dgm:prSet presAssocID="{21088385-CAA2-4290-8526-C66021C0207E}" presName="Name37" presStyleLbl="parChTrans1D2" presStyleIdx="0" presStyleCnt="2"/>
      <dgm:spPr/>
    </dgm:pt>
    <dgm:pt modelId="{70904CB3-6988-49D6-A164-DC0DEEE2A0F1}" type="pres">
      <dgm:prSet presAssocID="{95F8A389-C8E2-4B29-8FFD-B77442552C89}" presName="hierRoot2" presStyleCnt="0">
        <dgm:presLayoutVars>
          <dgm:hierBranch val="init"/>
        </dgm:presLayoutVars>
      </dgm:prSet>
      <dgm:spPr/>
    </dgm:pt>
    <dgm:pt modelId="{ED2C176F-8A05-4DD6-8E6A-254D512515E5}" type="pres">
      <dgm:prSet presAssocID="{95F8A389-C8E2-4B29-8FFD-B77442552C89}" presName="rootComposite" presStyleCnt="0"/>
      <dgm:spPr/>
    </dgm:pt>
    <dgm:pt modelId="{602DB880-D85D-454F-B926-20B616A3654E}" type="pres">
      <dgm:prSet presAssocID="{95F8A389-C8E2-4B29-8FFD-B77442552C89}" presName="rootText" presStyleLbl="node2" presStyleIdx="0" presStyleCnt="2" custLinFactX="-15338" custLinFactNeighborX="-100000" custLinFactNeighborY="226">
        <dgm:presLayoutVars>
          <dgm:chPref val="3"/>
        </dgm:presLayoutVars>
      </dgm:prSet>
      <dgm:spPr/>
    </dgm:pt>
    <dgm:pt modelId="{E6F58E0A-337F-4F85-B5B1-75D46A4207B4}" type="pres">
      <dgm:prSet presAssocID="{95F8A389-C8E2-4B29-8FFD-B77442552C89}" presName="rootConnector" presStyleLbl="node2" presStyleIdx="0" presStyleCnt="2"/>
      <dgm:spPr/>
    </dgm:pt>
    <dgm:pt modelId="{1B65341C-52FD-46F5-8EBF-9E6B5B97732A}" type="pres">
      <dgm:prSet presAssocID="{95F8A389-C8E2-4B29-8FFD-B77442552C89}" presName="hierChild4" presStyleCnt="0"/>
      <dgm:spPr/>
    </dgm:pt>
    <dgm:pt modelId="{61FC2FA3-9D17-4FF9-86CE-B19CB43EABC3}" type="pres">
      <dgm:prSet presAssocID="{95F8A389-C8E2-4B29-8FFD-B77442552C89}" presName="hierChild5" presStyleCnt="0"/>
      <dgm:spPr/>
    </dgm:pt>
    <dgm:pt modelId="{6A040B71-D6D3-4935-A91C-E056DC2384E5}" type="pres">
      <dgm:prSet presAssocID="{4FFDE9F9-ED1B-4E40-8CBA-3BEE892F414A}" presName="Name37" presStyleLbl="parChTrans1D2" presStyleIdx="1" presStyleCnt="2"/>
      <dgm:spPr/>
    </dgm:pt>
    <dgm:pt modelId="{12573016-D0F5-4CBD-B91D-D593D85F6949}" type="pres">
      <dgm:prSet presAssocID="{8D515E1C-F773-400A-AD3F-40BD0F17D80C}" presName="hierRoot2" presStyleCnt="0">
        <dgm:presLayoutVars>
          <dgm:hierBranch val="init"/>
        </dgm:presLayoutVars>
      </dgm:prSet>
      <dgm:spPr/>
    </dgm:pt>
    <dgm:pt modelId="{97FC4EF4-A000-4786-B785-41DA6166055B}" type="pres">
      <dgm:prSet presAssocID="{8D515E1C-F773-400A-AD3F-40BD0F17D80C}" presName="rootComposite" presStyleCnt="0"/>
      <dgm:spPr/>
    </dgm:pt>
    <dgm:pt modelId="{36C70735-BD7B-4932-8772-070E639D2A12}" type="pres">
      <dgm:prSet presAssocID="{8D515E1C-F773-400A-AD3F-40BD0F17D80C}" presName="rootText" presStyleLbl="node2" presStyleIdx="1" presStyleCnt="2">
        <dgm:presLayoutVars>
          <dgm:chPref val="3"/>
        </dgm:presLayoutVars>
      </dgm:prSet>
      <dgm:spPr/>
    </dgm:pt>
    <dgm:pt modelId="{645B7A45-9DEE-4F5E-9A18-95D75D000985}" type="pres">
      <dgm:prSet presAssocID="{8D515E1C-F773-400A-AD3F-40BD0F17D80C}" presName="rootConnector" presStyleLbl="node2" presStyleIdx="1" presStyleCnt="2"/>
      <dgm:spPr/>
    </dgm:pt>
    <dgm:pt modelId="{C631A6F7-3E01-406E-9BA9-839F711A1E4B}" type="pres">
      <dgm:prSet presAssocID="{8D515E1C-F773-400A-AD3F-40BD0F17D80C}" presName="hierChild4" presStyleCnt="0"/>
      <dgm:spPr/>
    </dgm:pt>
    <dgm:pt modelId="{FAE55EB1-A1D4-4E99-BA1F-52B70695CB74}" type="pres">
      <dgm:prSet presAssocID="{9D7912DF-7C3E-4D72-932F-52F1FAFDD54D}" presName="Name37" presStyleLbl="parChTrans1D3" presStyleIdx="0" presStyleCnt="2"/>
      <dgm:spPr/>
    </dgm:pt>
    <dgm:pt modelId="{1C407004-9862-41D5-9ACD-5B24275F57CE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59B1603E-C7F8-4F18-8B2C-D8FC3B956EC0}" type="pres">
      <dgm:prSet presAssocID="{450D4A1D-E910-4F04-BC72-F0D0402525E6}" presName="rootComposite" presStyleCnt="0"/>
      <dgm:spPr/>
    </dgm:pt>
    <dgm:pt modelId="{6D253074-7680-4724-8FD0-413280A21905}" type="pres">
      <dgm:prSet presAssocID="{450D4A1D-E910-4F04-BC72-F0D0402525E6}" presName="rootText" presStyleLbl="node3" presStyleIdx="0" presStyleCnt="2">
        <dgm:presLayoutVars>
          <dgm:chPref val="3"/>
        </dgm:presLayoutVars>
      </dgm:prSet>
      <dgm:spPr/>
    </dgm:pt>
    <dgm:pt modelId="{0B45C687-9256-4B6B-BE43-52CFFAA517C7}" type="pres">
      <dgm:prSet presAssocID="{450D4A1D-E910-4F04-BC72-F0D0402525E6}" presName="rootConnector" presStyleLbl="node3" presStyleIdx="0" presStyleCnt="2"/>
      <dgm:spPr/>
    </dgm:pt>
    <dgm:pt modelId="{48F93DC3-04AE-4BDF-88AD-54270211E829}" type="pres">
      <dgm:prSet presAssocID="{450D4A1D-E910-4F04-BC72-F0D0402525E6}" presName="hierChild4" presStyleCnt="0"/>
      <dgm:spPr/>
    </dgm:pt>
    <dgm:pt modelId="{F63006AB-453B-4091-B756-7225AB5CC74D}" type="pres">
      <dgm:prSet presAssocID="{DA236A6C-50C2-489D-94D6-A8A278A61C1D}" presName="Name37" presStyleLbl="parChTrans1D4" presStyleIdx="0" presStyleCnt="8"/>
      <dgm:spPr/>
    </dgm:pt>
    <dgm:pt modelId="{5C6305B5-011D-437D-AAD7-95CF801D272A}" type="pres">
      <dgm:prSet presAssocID="{BB92A5BF-E0D8-4D9B-B397-5DCE123F6F52}" presName="hierRoot2" presStyleCnt="0">
        <dgm:presLayoutVars>
          <dgm:hierBranch val="init"/>
        </dgm:presLayoutVars>
      </dgm:prSet>
      <dgm:spPr/>
    </dgm:pt>
    <dgm:pt modelId="{56FDAABF-6331-459F-9447-A907F1FAFF7B}" type="pres">
      <dgm:prSet presAssocID="{BB92A5BF-E0D8-4D9B-B397-5DCE123F6F52}" presName="rootComposite" presStyleCnt="0"/>
      <dgm:spPr/>
    </dgm:pt>
    <dgm:pt modelId="{B798C538-4B95-405F-8D60-97D228BE1925}" type="pres">
      <dgm:prSet presAssocID="{BB92A5BF-E0D8-4D9B-B397-5DCE123F6F52}" presName="rootText" presStyleLbl="node4" presStyleIdx="0" presStyleCnt="8">
        <dgm:presLayoutVars>
          <dgm:chPref val="3"/>
        </dgm:presLayoutVars>
      </dgm:prSet>
      <dgm:spPr/>
    </dgm:pt>
    <dgm:pt modelId="{E54E4B88-F653-4F56-B7CE-9833A90D1308}" type="pres">
      <dgm:prSet presAssocID="{BB92A5BF-E0D8-4D9B-B397-5DCE123F6F52}" presName="rootConnector" presStyleLbl="node4" presStyleIdx="0" presStyleCnt="8"/>
      <dgm:spPr/>
    </dgm:pt>
    <dgm:pt modelId="{FD4549C5-D403-453F-9F2C-0BCA33F365F9}" type="pres">
      <dgm:prSet presAssocID="{BB92A5BF-E0D8-4D9B-B397-5DCE123F6F52}" presName="hierChild4" presStyleCnt="0"/>
      <dgm:spPr/>
    </dgm:pt>
    <dgm:pt modelId="{4ED5CA11-0CBE-4D99-9508-B055C3057ED0}" type="pres">
      <dgm:prSet presAssocID="{BB92A5BF-E0D8-4D9B-B397-5DCE123F6F52}" presName="hierChild5" presStyleCnt="0"/>
      <dgm:spPr/>
    </dgm:pt>
    <dgm:pt modelId="{EEB3B1D3-3BCC-445E-A1B5-87D654ADFCBB}" type="pres">
      <dgm:prSet presAssocID="{CC816858-5699-4417-B8FE-C787056E74F2}" presName="Name37" presStyleLbl="parChTrans1D4" presStyleIdx="1" presStyleCnt="8"/>
      <dgm:spPr/>
    </dgm:pt>
    <dgm:pt modelId="{D7883509-4799-45D2-8FD9-615D1A1E9013}" type="pres">
      <dgm:prSet presAssocID="{BCA5DADD-69AC-497C-AE52-5330989AD9FE}" presName="hierRoot2" presStyleCnt="0">
        <dgm:presLayoutVars>
          <dgm:hierBranch val="init"/>
        </dgm:presLayoutVars>
      </dgm:prSet>
      <dgm:spPr/>
    </dgm:pt>
    <dgm:pt modelId="{BD3AEA4A-A15F-4867-A735-3FA6E3295FDB}" type="pres">
      <dgm:prSet presAssocID="{BCA5DADD-69AC-497C-AE52-5330989AD9FE}" presName="rootComposite" presStyleCnt="0"/>
      <dgm:spPr/>
    </dgm:pt>
    <dgm:pt modelId="{DEB12316-70B0-4464-8C51-628F0C7DE880}" type="pres">
      <dgm:prSet presAssocID="{BCA5DADD-69AC-497C-AE52-5330989AD9FE}" presName="rootText" presStyleLbl="node4" presStyleIdx="1" presStyleCnt="8">
        <dgm:presLayoutVars>
          <dgm:chPref val="3"/>
        </dgm:presLayoutVars>
      </dgm:prSet>
      <dgm:spPr/>
    </dgm:pt>
    <dgm:pt modelId="{A9B2E0F5-4193-4485-B0DF-6F5DBC162C87}" type="pres">
      <dgm:prSet presAssocID="{BCA5DADD-69AC-497C-AE52-5330989AD9FE}" presName="rootConnector" presStyleLbl="node4" presStyleIdx="1" presStyleCnt="8"/>
      <dgm:spPr/>
    </dgm:pt>
    <dgm:pt modelId="{6CB5C19A-9EEC-440E-B34B-7C11FB05129A}" type="pres">
      <dgm:prSet presAssocID="{BCA5DADD-69AC-497C-AE52-5330989AD9FE}" presName="hierChild4" presStyleCnt="0"/>
      <dgm:spPr/>
    </dgm:pt>
    <dgm:pt modelId="{42B2CC81-C83B-4C9B-835E-AB7D3DCAD465}" type="pres">
      <dgm:prSet presAssocID="{BCA5DADD-69AC-497C-AE52-5330989AD9FE}" presName="hierChild5" presStyleCnt="0"/>
      <dgm:spPr/>
    </dgm:pt>
    <dgm:pt modelId="{BE95E333-94FB-4F42-970F-EACC18A72317}" type="pres">
      <dgm:prSet presAssocID="{7832B846-43BF-41DC-A184-A8501B4172B1}" presName="Name37" presStyleLbl="parChTrans1D4" presStyleIdx="2" presStyleCnt="8"/>
      <dgm:spPr/>
    </dgm:pt>
    <dgm:pt modelId="{D982AC64-D8FF-45F6-ABD4-E4845F22A747}" type="pres">
      <dgm:prSet presAssocID="{E7C6129B-C8A6-4B5C-8939-4F5FD38AF283}" presName="hierRoot2" presStyleCnt="0">
        <dgm:presLayoutVars>
          <dgm:hierBranch val="init"/>
        </dgm:presLayoutVars>
      </dgm:prSet>
      <dgm:spPr/>
    </dgm:pt>
    <dgm:pt modelId="{E315BC4B-D9DE-4326-851D-FD66A7E0EC26}" type="pres">
      <dgm:prSet presAssocID="{E7C6129B-C8A6-4B5C-8939-4F5FD38AF283}" presName="rootComposite" presStyleCnt="0"/>
      <dgm:spPr/>
    </dgm:pt>
    <dgm:pt modelId="{595BE96B-D793-491D-95BB-1F30C7A7790B}" type="pres">
      <dgm:prSet presAssocID="{E7C6129B-C8A6-4B5C-8939-4F5FD38AF283}" presName="rootText" presStyleLbl="node4" presStyleIdx="2" presStyleCnt="8">
        <dgm:presLayoutVars>
          <dgm:chPref val="3"/>
        </dgm:presLayoutVars>
      </dgm:prSet>
      <dgm:spPr/>
    </dgm:pt>
    <dgm:pt modelId="{EC841A54-DCBB-4893-89FE-C541C76A57E0}" type="pres">
      <dgm:prSet presAssocID="{E7C6129B-C8A6-4B5C-8939-4F5FD38AF283}" presName="rootConnector" presStyleLbl="node4" presStyleIdx="2" presStyleCnt="8"/>
      <dgm:spPr/>
    </dgm:pt>
    <dgm:pt modelId="{D0C4A69D-931B-4FDE-9A87-7FD500F1EABF}" type="pres">
      <dgm:prSet presAssocID="{E7C6129B-C8A6-4B5C-8939-4F5FD38AF283}" presName="hierChild4" presStyleCnt="0"/>
      <dgm:spPr/>
    </dgm:pt>
    <dgm:pt modelId="{24CFEA2D-4848-4791-8CEB-60A72F47D569}" type="pres">
      <dgm:prSet presAssocID="{E7C6129B-C8A6-4B5C-8939-4F5FD38AF283}" presName="hierChild5" presStyleCnt="0"/>
      <dgm:spPr/>
    </dgm:pt>
    <dgm:pt modelId="{C06451CE-DE98-44EF-9AEC-CD88C0AB3AD4}" type="pres">
      <dgm:prSet presAssocID="{2990789E-F81C-4BA4-9B6A-42BFCE8DC366}" presName="Name37" presStyleLbl="parChTrans1D4" presStyleIdx="3" presStyleCnt="8"/>
      <dgm:spPr/>
    </dgm:pt>
    <dgm:pt modelId="{22F12130-3B47-4EE1-84B2-DDBBEDCD3F08}" type="pres">
      <dgm:prSet presAssocID="{DB93A04F-C46C-4C1F-B604-89B7994BAC3F}" presName="hierRoot2" presStyleCnt="0">
        <dgm:presLayoutVars>
          <dgm:hierBranch val="init"/>
        </dgm:presLayoutVars>
      </dgm:prSet>
      <dgm:spPr/>
    </dgm:pt>
    <dgm:pt modelId="{471F8AF0-1526-4BB9-9D24-68E4F6C428C1}" type="pres">
      <dgm:prSet presAssocID="{DB93A04F-C46C-4C1F-B604-89B7994BAC3F}" presName="rootComposite" presStyleCnt="0"/>
      <dgm:spPr/>
    </dgm:pt>
    <dgm:pt modelId="{C0696D45-191B-45DF-B77F-F02B0FD8A1BE}" type="pres">
      <dgm:prSet presAssocID="{DB93A04F-C46C-4C1F-B604-89B7994BAC3F}" presName="rootText" presStyleLbl="node4" presStyleIdx="3" presStyleCnt="8">
        <dgm:presLayoutVars>
          <dgm:chPref val="3"/>
        </dgm:presLayoutVars>
      </dgm:prSet>
      <dgm:spPr/>
    </dgm:pt>
    <dgm:pt modelId="{7D7F34C4-8198-4851-B235-1662B14E49C6}" type="pres">
      <dgm:prSet presAssocID="{DB93A04F-C46C-4C1F-B604-89B7994BAC3F}" presName="rootConnector" presStyleLbl="node4" presStyleIdx="3" presStyleCnt="8"/>
      <dgm:spPr/>
    </dgm:pt>
    <dgm:pt modelId="{52CCF69C-1E42-4F1C-86E2-1E2C2BE0D0C9}" type="pres">
      <dgm:prSet presAssocID="{DB93A04F-C46C-4C1F-B604-89B7994BAC3F}" presName="hierChild4" presStyleCnt="0"/>
      <dgm:spPr/>
    </dgm:pt>
    <dgm:pt modelId="{4E7CB010-18AB-4214-B87D-C10EC45A76D6}" type="pres">
      <dgm:prSet presAssocID="{DB93A04F-C46C-4C1F-B604-89B7994BAC3F}" presName="hierChild5" presStyleCnt="0"/>
      <dgm:spPr/>
    </dgm:pt>
    <dgm:pt modelId="{B996B531-CF0B-4AEF-9C5F-A00E78CC66EA}" type="pres">
      <dgm:prSet presAssocID="{CEEDE971-6DDB-4E96-8853-6B59C716DDA4}" presName="Name37" presStyleLbl="parChTrans1D4" presStyleIdx="4" presStyleCnt="8"/>
      <dgm:spPr/>
    </dgm:pt>
    <dgm:pt modelId="{4A591A07-B1A3-482A-A648-33D9A2513059}" type="pres">
      <dgm:prSet presAssocID="{6924DF88-F251-4228-987F-BE8F80BCE0FB}" presName="hierRoot2" presStyleCnt="0">
        <dgm:presLayoutVars>
          <dgm:hierBranch val="init"/>
        </dgm:presLayoutVars>
      </dgm:prSet>
      <dgm:spPr/>
    </dgm:pt>
    <dgm:pt modelId="{7BB56E06-8138-477B-8C3A-B0342B8D5718}" type="pres">
      <dgm:prSet presAssocID="{6924DF88-F251-4228-987F-BE8F80BCE0FB}" presName="rootComposite" presStyleCnt="0"/>
      <dgm:spPr/>
    </dgm:pt>
    <dgm:pt modelId="{A8E86080-9D98-4EC0-B933-70D979E8F50D}" type="pres">
      <dgm:prSet presAssocID="{6924DF88-F251-4228-987F-BE8F80BCE0FB}" presName="rootText" presStyleLbl="node4" presStyleIdx="4" presStyleCnt="8">
        <dgm:presLayoutVars>
          <dgm:chPref val="3"/>
        </dgm:presLayoutVars>
      </dgm:prSet>
      <dgm:spPr/>
    </dgm:pt>
    <dgm:pt modelId="{B15DC86F-A6CC-474F-9BF1-8F822F933CB7}" type="pres">
      <dgm:prSet presAssocID="{6924DF88-F251-4228-987F-BE8F80BCE0FB}" presName="rootConnector" presStyleLbl="node4" presStyleIdx="4" presStyleCnt="8"/>
      <dgm:spPr/>
    </dgm:pt>
    <dgm:pt modelId="{A3321759-8CDA-4C0B-9A8C-9E7F8F782A7C}" type="pres">
      <dgm:prSet presAssocID="{6924DF88-F251-4228-987F-BE8F80BCE0FB}" presName="hierChild4" presStyleCnt="0"/>
      <dgm:spPr/>
    </dgm:pt>
    <dgm:pt modelId="{20C8E036-51B7-4360-AD65-2080B6F820FC}" type="pres">
      <dgm:prSet presAssocID="{6924DF88-F251-4228-987F-BE8F80BCE0FB}" presName="hierChild5" presStyleCnt="0"/>
      <dgm:spPr/>
    </dgm:pt>
    <dgm:pt modelId="{BD23BB55-CFBD-4792-AE6E-427331F17A14}" type="pres">
      <dgm:prSet presAssocID="{DDDB45CC-8003-404B-966D-35720FE68CFE}" presName="Name37" presStyleLbl="parChTrans1D4" presStyleIdx="5" presStyleCnt="8"/>
      <dgm:spPr/>
    </dgm:pt>
    <dgm:pt modelId="{3FD525CB-BCAF-4F81-BA99-799A8B223FFA}" type="pres">
      <dgm:prSet presAssocID="{F0FC7E45-E240-4321-BAD6-E029E746B196}" presName="hierRoot2" presStyleCnt="0">
        <dgm:presLayoutVars>
          <dgm:hierBranch val="init"/>
        </dgm:presLayoutVars>
      </dgm:prSet>
      <dgm:spPr/>
    </dgm:pt>
    <dgm:pt modelId="{BB2BD9E6-CD0B-4A98-BC8E-17BFBDAA7467}" type="pres">
      <dgm:prSet presAssocID="{F0FC7E45-E240-4321-BAD6-E029E746B196}" presName="rootComposite" presStyleCnt="0"/>
      <dgm:spPr/>
    </dgm:pt>
    <dgm:pt modelId="{6A9F0E94-C841-4B36-8439-CDA3E1F7E93E}" type="pres">
      <dgm:prSet presAssocID="{F0FC7E45-E240-4321-BAD6-E029E746B196}" presName="rootText" presStyleLbl="node4" presStyleIdx="5" presStyleCnt="8">
        <dgm:presLayoutVars>
          <dgm:chPref val="3"/>
        </dgm:presLayoutVars>
      </dgm:prSet>
      <dgm:spPr/>
    </dgm:pt>
    <dgm:pt modelId="{DCB4BBCC-DF06-4C5A-9792-0A62C797FB78}" type="pres">
      <dgm:prSet presAssocID="{F0FC7E45-E240-4321-BAD6-E029E746B196}" presName="rootConnector" presStyleLbl="node4" presStyleIdx="5" presStyleCnt="8"/>
      <dgm:spPr/>
    </dgm:pt>
    <dgm:pt modelId="{AF10F8D8-5951-4C92-B0FB-6599FB3444DA}" type="pres">
      <dgm:prSet presAssocID="{F0FC7E45-E240-4321-BAD6-E029E746B196}" presName="hierChild4" presStyleCnt="0"/>
      <dgm:spPr/>
    </dgm:pt>
    <dgm:pt modelId="{15251FDE-9093-4BD5-83C4-089B7B3766A6}" type="pres">
      <dgm:prSet presAssocID="{F0FC7E45-E240-4321-BAD6-E029E746B196}" presName="hierChild5" presStyleCnt="0"/>
      <dgm:spPr/>
    </dgm:pt>
    <dgm:pt modelId="{5445719C-9CEF-4E2B-9841-85050808FCA6}" type="pres">
      <dgm:prSet presAssocID="{216C1FC6-80DA-4B90-8DAF-59F9D2A017B8}" presName="Name37" presStyleLbl="parChTrans1D4" presStyleIdx="6" presStyleCnt="8"/>
      <dgm:spPr/>
    </dgm:pt>
    <dgm:pt modelId="{B67D04C9-9EBC-4BFB-9944-FB50DCC06526}" type="pres">
      <dgm:prSet presAssocID="{F5C7F326-C502-4993-9A0E-7F9E7B448D7B}" presName="hierRoot2" presStyleCnt="0">
        <dgm:presLayoutVars>
          <dgm:hierBranch val="init"/>
        </dgm:presLayoutVars>
      </dgm:prSet>
      <dgm:spPr/>
    </dgm:pt>
    <dgm:pt modelId="{FEAA1035-64E3-4832-8E4D-F5B364CE8FD7}" type="pres">
      <dgm:prSet presAssocID="{F5C7F326-C502-4993-9A0E-7F9E7B448D7B}" presName="rootComposite" presStyleCnt="0"/>
      <dgm:spPr/>
    </dgm:pt>
    <dgm:pt modelId="{266CBBA0-B095-4123-B193-C7378E978209}" type="pres">
      <dgm:prSet presAssocID="{F5C7F326-C502-4993-9A0E-7F9E7B448D7B}" presName="rootText" presStyleLbl="node4" presStyleIdx="6" presStyleCnt="8">
        <dgm:presLayoutVars>
          <dgm:chPref val="3"/>
        </dgm:presLayoutVars>
      </dgm:prSet>
      <dgm:spPr/>
    </dgm:pt>
    <dgm:pt modelId="{A4C94632-FABA-4EC9-8193-B95D2574C27E}" type="pres">
      <dgm:prSet presAssocID="{F5C7F326-C502-4993-9A0E-7F9E7B448D7B}" presName="rootConnector" presStyleLbl="node4" presStyleIdx="6" presStyleCnt="8"/>
      <dgm:spPr/>
    </dgm:pt>
    <dgm:pt modelId="{A401B7C9-7CCE-4352-8BE9-2B560C043106}" type="pres">
      <dgm:prSet presAssocID="{F5C7F326-C502-4993-9A0E-7F9E7B448D7B}" presName="hierChild4" presStyleCnt="0"/>
      <dgm:spPr/>
    </dgm:pt>
    <dgm:pt modelId="{67602078-F8BA-4F71-B6E0-BEA715BFB3E2}" type="pres">
      <dgm:prSet presAssocID="{F5C7F326-C502-4993-9A0E-7F9E7B448D7B}" presName="hierChild5" presStyleCnt="0"/>
      <dgm:spPr/>
    </dgm:pt>
    <dgm:pt modelId="{85B26C5C-FB6B-4F68-ADF8-C700E6222ABD}" type="pres">
      <dgm:prSet presAssocID="{2BDCE72F-4710-4EAE-8797-A8E326A442E8}" presName="Name37" presStyleLbl="parChTrans1D4" presStyleIdx="7" presStyleCnt="8"/>
      <dgm:spPr/>
    </dgm:pt>
    <dgm:pt modelId="{65EC213F-4B21-49BB-A346-BEE38067C0F3}" type="pres">
      <dgm:prSet presAssocID="{7C378511-494F-4891-9C0C-16AABD8C259F}" presName="hierRoot2" presStyleCnt="0">
        <dgm:presLayoutVars>
          <dgm:hierBranch val="init"/>
        </dgm:presLayoutVars>
      </dgm:prSet>
      <dgm:spPr/>
    </dgm:pt>
    <dgm:pt modelId="{E9CD9507-9209-433D-AEC6-E8533489AF10}" type="pres">
      <dgm:prSet presAssocID="{7C378511-494F-4891-9C0C-16AABD8C259F}" presName="rootComposite" presStyleCnt="0"/>
      <dgm:spPr/>
    </dgm:pt>
    <dgm:pt modelId="{42182C32-5713-48AB-A0AA-46688702153A}" type="pres">
      <dgm:prSet presAssocID="{7C378511-494F-4891-9C0C-16AABD8C259F}" presName="rootText" presStyleLbl="node4" presStyleIdx="7" presStyleCnt="8">
        <dgm:presLayoutVars>
          <dgm:chPref val="3"/>
        </dgm:presLayoutVars>
      </dgm:prSet>
      <dgm:spPr/>
    </dgm:pt>
    <dgm:pt modelId="{75B91C36-CA3E-4638-ADB2-51BB92CE481F}" type="pres">
      <dgm:prSet presAssocID="{7C378511-494F-4891-9C0C-16AABD8C259F}" presName="rootConnector" presStyleLbl="node4" presStyleIdx="7" presStyleCnt="8"/>
      <dgm:spPr/>
    </dgm:pt>
    <dgm:pt modelId="{4835AC40-BBAE-45B3-9F95-93794702D4D3}" type="pres">
      <dgm:prSet presAssocID="{7C378511-494F-4891-9C0C-16AABD8C259F}" presName="hierChild4" presStyleCnt="0"/>
      <dgm:spPr/>
    </dgm:pt>
    <dgm:pt modelId="{60854438-3E6D-44C8-B147-CE0621F3AAD9}" type="pres">
      <dgm:prSet presAssocID="{7C378511-494F-4891-9C0C-16AABD8C259F}" presName="hierChild5" presStyleCnt="0"/>
      <dgm:spPr/>
    </dgm:pt>
    <dgm:pt modelId="{BEFBC23B-85F4-4357-91E1-4DFC7F83E489}" type="pres">
      <dgm:prSet presAssocID="{450D4A1D-E910-4F04-BC72-F0D0402525E6}" presName="hierChild5" presStyleCnt="0"/>
      <dgm:spPr/>
    </dgm:pt>
    <dgm:pt modelId="{C79036B8-CDB0-4FA3-873E-76240533CA56}" type="pres">
      <dgm:prSet presAssocID="{8CF92041-6A57-4D02-9264-E4882B91B545}" presName="Name37" presStyleLbl="parChTrans1D3" presStyleIdx="1" presStyleCnt="2"/>
      <dgm:spPr/>
    </dgm:pt>
    <dgm:pt modelId="{2D083CAD-E470-48E1-BCD0-5956827E7D95}" type="pres">
      <dgm:prSet presAssocID="{C7BBF2CD-AF7A-4B12-81AA-93438AC75CE8}" presName="hierRoot2" presStyleCnt="0">
        <dgm:presLayoutVars>
          <dgm:hierBranch val="init"/>
        </dgm:presLayoutVars>
      </dgm:prSet>
      <dgm:spPr/>
    </dgm:pt>
    <dgm:pt modelId="{2CFDE80D-7A57-4FEE-9FC8-1FAB16645A2A}" type="pres">
      <dgm:prSet presAssocID="{C7BBF2CD-AF7A-4B12-81AA-93438AC75CE8}" presName="rootComposite" presStyleCnt="0"/>
      <dgm:spPr/>
    </dgm:pt>
    <dgm:pt modelId="{7B7CDC4E-47BB-42A7-934F-95E397B906DA}" type="pres">
      <dgm:prSet presAssocID="{C7BBF2CD-AF7A-4B12-81AA-93438AC75CE8}" presName="rootText" presStyleLbl="node3" presStyleIdx="1" presStyleCnt="2">
        <dgm:presLayoutVars>
          <dgm:chPref val="3"/>
        </dgm:presLayoutVars>
      </dgm:prSet>
      <dgm:spPr/>
    </dgm:pt>
    <dgm:pt modelId="{F9833E17-2D80-4658-A56B-7C6EC8A2AF59}" type="pres">
      <dgm:prSet presAssocID="{C7BBF2CD-AF7A-4B12-81AA-93438AC75CE8}" presName="rootConnector" presStyleLbl="node3" presStyleIdx="1" presStyleCnt="2"/>
      <dgm:spPr/>
    </dgm:pt>
    <dgm:pt modelId="{F23CAEA2-EAB3-4D4C-AB79-6013DC35DE17}" type="pres">
      <dgm:prSet presAssocID="{C7BBF2CD-AF7A-4B12-81AA-93438AC75CE8}" presName="hierChild4" presStyleCnt="0"/>
      <dgm:spPr/>
    </dgm:pt>
    <dgm:pt modelId="{4002AB1A-0BC0-4CCB-B57F-565D33101FDE}" type="pres">
      <dgm:prSet presAssocID="{C7BBF2CD-AF7A-4B12-81AA-93438AC75CE8}" presName="hierChild5" presStyleCnt="0"/>
      <dgm:spPr/>
    </dgm:pt>
    <dgm:pt modelId="{11E75FF1-E4EB-4C76-8AA8-E9780750F55E}" type="pres">
      <dgm:prSet presAssocID="{8D515E1C-F773-400A-AD3F-40BD0F17D80C}" presName="hierChild5" presStyleCnt="0"/>
      <dgm:spPr/>
    </dgm:pt>
    <dgm:pt modelId="{2D19AF25-99D0-45FB-8ED6-BE364DF74C3F}" type="pres">
      <dgm:prSet presAssocID="{EA20E519-C9A4-4525-B689-2F7600BA06C0}" presName="hierChild3" presStyleCnt="0"/>
      <dgm:spPr/>
    </dgm:pt>
  </dgm:ptLst>
  <dgm:cxnLst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6E5A3205-F7DA-44C3-A2BC-EEC5276CF7A6}" type="presOf" srcId="{F0FC7E45-E240-4321-BAD6-E029E746B196}" destId="{6A9F0E94-C841-4B36-8439-CDA3E1F7E93E}" srcOrd="0" destOrd="0" presId="urn:microsoft.com/office/officeart/2005/8/layout/orgChart1"/>
    <dgm:cxn modelId="{6F898507-1A1C-44C2-BFF7-18467C519AD4}" type="presOf" srcId="{F5C7F326-C502-4993-9A0E-7F9E7B448D7B}" destId="{A4C94632-FABA-4EC9-8193-B95D2574C27E}" srcOrd="1" destOrd="0" presId="urn:microsoft.com/office/officeart/2005/8/layout/orgChart1"/>
    <dgm:cxn modelId="{4D767908-EBB6-4467-ADEE-B89C74674759}" type="presOf" srcId="{CEEDE971-6DDB-4E96-8853-6B59C716DDA4}" destId="{B996B531-CF0B-4AEF-9C5F-A00E78CC66EA}" srcOrd="0" destOrd="0" presId="urn:microsoft.com/office/officeart/2005/8/layout/orgChart1"/>
    <dgm:cxn modelId="{51F61309-19C0-405E-A464-8773A5ADFB97}" type="presOf" srcId="{7C378511-494F-4891-9C0C-16AABD8C259F}" destId="{75B91C36-CA3E-4638-ADB2-51BB92CE481F}" srcOrd="1" destOrd="0" presId="urn:microsoft.com/office/officeart/2005/8/layout/orgChart1"/>
    <dgm:cxn modelId="{3BB8D50A-429E-4C75-A783-359EE20BF540}" type="presOf" srcId="{DA236A6C-50C2-489D-94D6-A8A278A61C1D}" destId="{F63006AB-453B-4091-B756-7225AB5CC74D}" srcOrd="0" destOrd="0" presId="urn:microsoft.com/office/officeart/2005/8/layout/orgChart1"/>
    <dgm:cxn modelId="{EA478A12-EE27-4432-9A4E-23F303F7AB9C}" type="presOf" srcId="{BB92A5BF-E0D8-4D9B-B397-5DCE123F6F52}" destId="{B798C538-4B95-405F-8D60-97D228BE1925}" srcOrd="0" destOrd="0" presId="urn:microsoft.com/office/officeart/2005/8/layout/orgChart1"/>
    <dgm:cxn modelId="{7FB02A24-8F91-468A-867F-A07BE2C9BB78}" type="presOf" srcId="{DDDB45CC-8003-404B-966D-35720FE68CFE}" destId="{BD23BB55-CFBD-4792-AE6E-427331F17A14}" srcOrd="0" destOrd="0" presId="urn:microsoft.com/office/officeart/2005/8/layout/orgChart1"/>
    <dgm:cxn modelId="{CE108C25-5034-40B7-B2AE-9FD0A45DEE16}" type="presOf" srcId="{8CF92041-6A57-4D02-9264-E4882B91B545}" destId="{C79036B8-CDB0-4FA3-873E-76240533CA56}" srcOrd="0" destOrd="0" presId="urn:microsoft.com/office/officeart/2005/8/layout/orgChart1"/>
    <dgm:cxn modelId="{B7B49A2B-9C2C-4E9F-931E-827511F1637B}" srcId="{EA20E519-C9A4-4525-B689-2F7600BA06C0}" destId="{8D515E1C-F773-400A-AD3F-40BD0F17D80C}" srcOrd="1" destOrd="0" parTransId="{4FFDE9F9-ED1B-4E40-8CBA-3BEE892F414A}" sibTransId="{02882951-2E97-4483-9598-F10E17AC314E}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3615BE32-5BE0-4007-A4D7-5255954BA259}" type="presOf" srcId="{95F8A389-C8E2-4B29-8FFD-B77442552C89}" destId="{E6F58E0A-337F-4F85-B5B1-75D46A4207B4}" srcOrd="1" destOrd="0" presId="urn:microsoft.com/office/officeart/2005/8/layout/orgChart1"/>
    <dgm:cxn modelId="{3FDAA135-5D8E-4A17-AB26-A1842E7F07DD}" type="presOf" srcId="{DB93A04F-C46C-4C1F-B604-89B7994BAC3F}" destId="{C0696D45-191B-45DF-B77F-F02B0FD8A1BE}" srcOrd="0" destOrd="0" presId="urn:microsoft.com/office/officeart/2005/8/layout/orgChart1"/>
    <dgm:cxn modelId="{129D3D3C-B8EF-483A-A363-0565CF0053A5}" type="presOf" srcId="{A2883D30-6B20-4004-8DD7-C9837619A8AE}" destId="{89A78AA3-0EAC-4396-814B-6B48FD6A550C}" srcOrd="0" destOrd="0" presId="urn:microsoft.com/office/officeart/2005/8/layout/orgChart1"/>
    <dgm:cxn modelId="{E5BDA83C-1A3F-4CCC-94A1-411EDE235A72}" type="presOf" srcId="{95F8A389-C8E2-4B29-8FFD-B77442552C89}" destId="{602DB880-D85D-454F-B926-20B616A3654E}" srcOrd="0" destOrd="0" presId="urn:microsoft.com/office/officeart/2005/8/layout/orgChart1"/>
    <dgm:cxn modelId="{F523193F-C772-4AB3-88CF-95AF7CE24546}" type="presOf" srcId="{F5C7F326-C502-4993-9A0E-7F9E7B448D7B}" destId="{266CBBA0-B095-4123-B193-C7378E978209}" srcOrd="0" destOrd="0" presId="urn:microsoft.com/office/officeart/2005/8/layout/orgChart1"/>
    <dgm:cxn modelId="{C5661A64-29C9-4AA5-9D8D-7F6269AE20AF}" type="presOf" srcId="{E7C6129B-C8A6-4B5C-8939-4F5FD38AF283}" destId="{EC841A54-DCBB-4893-89FE-C541C76A57E0}" srcOrd="1" destOrd="0" presId="urn:microsoft.com/office/officeart/2005/8/layout/orgChart1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D616FD45-1E0B-4010-B2CD-474237B5D21A}" type="presOf" srcId="{E7C6129B-C8A6-4B5C-8939-4F5FD38AF283}" destId="{595BE96B-D793-491D-95BB-1F30C7A7790B}" srcOrd="0" destOrd="0" presId="urn:microsoft.com/office/officeart/2005/8/layout/orgChart1"/>
    <dgm:cxn modelId="{EE317C6B-127D-4AA7-9AA5-42BA0B1BF9BA}" type="presOf" srcId="{BB92A5BF-E0D8-4D9B-B397-5DCE123F6F52}" destId="{E54E4B88-F653-4F56-B7CE-9833A90D1308}" srcOrd="1" destOrd="0" presId="urn:microsoft.com/office/officeart/2005/8/layout/orgChart1"/>
    <dgm:cxn modelId="{3328E971-B208-4E24-8E66-17AD3434ED0F}" type="presOf" srcId="{216C1FC6-80DA-4B90-8DAF-59F9D2A017B8}" destId="{5445719C-9CEF-4E2B-9841-85050808FCA6}" srcOrd="0" destOrd="0" presId="urn:microsoft.com/office/officeart/2005/8/layout/orgChart1"/>
    <dgm:cxn modelId="{2D651757-176E-415A-B6A3-4500C8E40733}" srcId="{A2883D30-6B20-4004-8DD7-C9837619A8AE}" destId="{EA20E519-C9A4-4525-B689-2F7600BA06C0}" srcOrd="0" destOrd="0" parTransId="{814E22E0-0C7C-4A40-BAF6-08C2B8AE3936}" sibTransId="{0F1C7647-C140-4D2D-9E6F-A46B0CB5E86B}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E236F27C-4C14-4024-A36D-BEFA466C4B29}" type="presOf" srcId="{BCA5DADD-69AC-497C-AE52-5330989AD9FE}" destId="{DEB12316-70B0-4464-8C51-628F0C7DE880}" srcOrd="0" destOrd="0" presId="urn:microsoft.com/office/officeart/2005/8/layout/orgChart1"/>
    <dgm:cxn modelId="{8355947D-CFAD-4282-B5A6-DAE4FF020950}" type="presOf" srcId="{2990789E-F81C-4BA4-9B6A-42BFCE8DC366}" destId="{C06451CE-DE98-44EF-9AEC-CD88C0AB3AD4}" srcOrd="0" destOrd="0" presId="urn:microsoft.com/office/officeart/2005/8/layout/orgChart1"/>
    <dgm:cxn modelId="{BD1CDA7E-6A28-4060-8E7F-0AC0B610549A}" type="presOf" srcId="{6924DF88-F251-4228-987F-BE8F80BCE0FB}" destId="{B15DC86F-A6CC-474F-9BF1-8F822F933CB7}" srcOrd="1" destOrd="0" presId="urn:microsoft.com/office/officeart/2005/8/layout/orgChart1"/>
    <dgm:cxn modelId="{C1B2C581-60C1-450D-A499-2A81C9F780AF}" type="presOf" srcId="{6924DF88-F251-4228-987F-BE8F80BCE0FB}" destId="{A8E86080-9D98-4EC0-B933-70D979E8F50D}" srcOrd="0" destOrd="0" presId="urn:microsoft.com/office/officeart/2005/8/layout/orgChart1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6299FC93-1AD5-4C64-86A7-EC2FB2F9ECF9}" type="presOf" srcId="{7C378511-494F-4891-9C0C-16AABD8C259F}" destId="{42182C32-5713-48AB-A0AA-46688702153A}" srcOrd="0" destOrd="0" presId="urn:microsoft.com/office/officeart/2005/8/layout/orgChart1"/>
    <dgm:cxn modelId="{F8A3C297-4CA6-4575-9230-315C10F11C61}" type="presOf" srcId="{CC816858-5699-4417-B8FE-C787056E74F2}" destId="{EEB3B1D3-3BCC-445E-A1B5-87D654ADFCBB}" srcOrd="0" destOrd="0" presId="urn:microsoft.com/office/officeart/2005/8/layout/orgChart1"/>
    <dgm:cxn modelId="{A75F07A1-A562-4195-8F74-26FF0F71525C}" type="presOf" srcId="{C7BBF2CD-AF7A-4B12-81AA-93438AC75CE8}" destId="{7B7CDC4E-47BB-42A7-934F-95E397B906DA}" srcOrd="0" destOrd="0" presId="urn:microsoft.com/office/officeart/2005/8/layout/orgChart1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2EFF4BAD-A00C-4B35-BE3B-58D79F3F2EFD}" type="presOf" srcId="{21088385-CAA2-4290-8526-C66021C0207E}" destId="{C8093962-CB8A-42CE-A60F-46D72E9ECA68}" srcOrd="0" destOrd="0" presId="urn:microsoft.com/office/officeart/2005/8/layout/orgChart1"/>
    <dgm:cxn modelId="{B075B1AF-1D41-44DA-BDAA-F60E3F09E988}" type="presOf" srcId="{2BDCE72F-4710-4EAE-8797-A8E326A442E8}" destId="{85B26C5C-FB6B-4F68-ADF8-C700E6222ABD}" srcOrd="0" destOrd="0" presId="urn:microsoft.com/office/officeart/2005/8/layout/orgChart1"/>
    <dgm:cxn modelId="{EC933DB4-4843-4D83-B67B-801672FBB9A7}" type="presOf" srcId="{7832B846-43BF-41DC-A184-A8501B4172B1}" destId="{BE95E333-94FB-4F42-970F-EACC18A72317}" srcOrd="0" destOrd="0" presId="urn:microsoft.com/office/officeart/2005/8/layout/orgChart1"/>
    <dgm:cxn modelId="{92B2DEB4-5BC3-4423-9AD0-C30270431048}" type="presOf" srcId="{450D4A1D-E910-4F04-BC72-F0D0402525E6}" destId="{0B45C687-9256-4B6B-BE43-52CFFAA517C7}" srcOrd="1" destOrd="0" presId="urn:microsoft.com/office/officeart/2005/8/layout/orgChart1"/>
    <dgm:cxn modelId="{7BDEE2BA-71EC-42DB-AF43-60C95778CF09}" type="presOf" srcId="{EA20E519-C9A4-4525-B689-2F7600BA06C0}" destId="{1A116618-994C-48C1-ACBE-C7EC79DD2001}" srcOrd="1" destOrd="0" presId="urn:microsoft.com/office/officeart/2005/8/layout/orgChart1"/>
    <dgm:cxn modelId="{644723BB-C4E9-44AB-9F1D-74CDDDF04C99}" type="presOf" srcId="{8D515E1C-F773-400A-AD3F-40BD0F17D80C}" destId="{36C70735-BD7B-4932-8772-070E639D2A12}" srcOrd="0" destOrd="0" presId="urn:microsoft.com/office/officeart/2005/8/layout/orgChart1"/>
    <dgm:cxn modelId="{82F813BD-7EC7-4C4A-8830-53A2B050E857}" type="presOf" srcId="{8D515E1C-F773-400A-AD3F-40BD0F17D80C}" destId="{645B7A45-9DEE-4F5E-9A18-95D75D000985}" srcOrd="1" destOrd="0" presId="urn:microsoft.com/office/officeart/2005/8/layout/orgChart1"/>
    <dgm:cxn modelId="{7F352BBD-EB54-449F-8FAC-74AC18907BE0}" type="presOf" srcId="{450D4A1D-E910-4F04-BC72-F0D0402525E6}" destId="{6D253074-7680-4724-8FD0-413280A21905}" srcOrd="0" destOrd="0" presId="urn:microsoft.com/office/officeart/2005/8/layout/orgChart1"/>
    <dgm:cxn modelId="{D7585CBD-13A7-4F6E-9EE5-8D7BCE1E3380}" type="presOf" srcId="{BCA5DADD-69AC-497C-AE52-5330989AD9FE}" destId="{A9B2E0F5-4193-4485-B0DF-6F5DBC162C87}" srcOrd="1" destOrd="0" presId="urn:microsoft.com/office/officeart/2005/8/layout/orgChart1"/>
    <dgm:cxn modelId="{13786BBF-7D20-40F9-B9B8-7DB76980FAFE}" srcId="{450D4A1D-E910-4F04-BC72-F0D0402525E6}" destId="{F0FC7E45-E240-4321-BAD6-E029E746B196}" srcOrd="5" destOrd="0" parTransId="{DDDB45CC-8003-404B-966D-35720FE68CFE}" sibTransId="{7B710EBB-FCAB-452F-A081-CBB050229510}"/>
    <dgm:cxn modelId="{A94816CD-6E19-4594-94C8-9652F942DBAD}" type="presOf" srcId="{EA20E519-C9A4-4525-B689-2F7600BA06C0}" destId="{17A11C40-097D-469C-AF28-B1385C0558E4}" srcOrd="0" destOrd="0" presId="urn:microsoft.com/office/officeart/2005/8/layout/orgChart1"/>
    <dgm:cxn modelId="{31C7B6D8-5432-4431-B693-41A22D6F719B}" type="presOf" srcId="{F0FC7E45-E240-4321-BAD6-E029E746B196}" destId="{DCB4BBCC-DF06-4C5A-9792-0A62C797FB78}" srcOrd="1" destOrd="0" presId="urn:microsoft.com/office/officeart/2005/8/layout/orgChart1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93687CEB-3A01-4696-B8C3-FF4259EDE2C3}" type="presOf" srcId="{C7BBF2CD-AF7A-4B12-81AA-93438AC75CE8}" destId="{F9833E17-2D80-4658-A56B-7C6EC8A2AF59}" srcOrd="1" destOrd="0" presId="urn:microsoft.com/office/officeart/2005/8/layout/orgChart1"/>
    <dgm:cxn modelId="{360163F2-3909-47AB-A4E4-C44F9FAFDB33}" type="presOf" srcId="{9D7912DF-7C3E-4D72-932F-52F1FAFDD54D}" destId="{FAE55EB1-A1D4-4E99-BA1F-52B70695CB74}" srcOrd="0" destOrd="0" presId="urn:microsoft.com/office/officeart/2005/8/layout/orgChart1"/>
    <dgm:cxn modelId="{1718B0F8-0C92-4968-8B5B-5BD46AC37C59}" srcId="{EA20E519-C9A4-4525-B689-2F7600BA06C0}" destId="{95F8A389-C8E2-4B29-8FFD-B77442552C89}" srcOrd="0" destOrd="0" parTransId="{21088385-CAA2-4290-8526-C66021C0207E}" sibTransId="{24667FF4-B9CB-4E69-966C-B130331951F4}"/>
    <dgm:cxn modelId="{5C9914FB-A52C-4A65-9D79-E50F7785D8DA}" type="presOf" srcId="{4FFDE9F9-ED1B-4E40-8CBA-3BEE892F414A}" destId="{6A040B71-D6D3-4935-A91C-E056DC2384E5}" srcOrd="0" destOrd="0" presId="urn:microsoft.com/office/officeart/2005/8/layout/orgChart1"/>
    <dgm:cxn modelId="{DEDDF4FF-D155-45CE-94E2-238ADBAD3A17}" type="presOf" srcId="{DB93A04F-C46C-4C1F-B604-89B7994BAC3F}" destId="{7D7F34C4-8198-4851-B235-1662B14E49C6}" srcOrd="1" destOrd="0" presId="urn:microsoft.com/office/officeart/2005/8/layout/orgChart1"/>
    <dgm:cxn modelId="{C4814C04-9C3F-4A55-AD2F-C072452C7365}" type="presParOf" srcId="{89A78AA3-0EAC-4396-814B-6B48FD6A550C}" destId="{9E7868E1-94F4-40AB-8416-F813A9DD8893}" srcOrd="0" destOrd="0" presId="urn:microsoft.com/office/officeart/2005/8/layout/orgChart1"/>
    <dgm:cxn modelId="{6A3FC03C-CA1A-4B0C-B5F5-FE3CDB9A8ABD}" type="presParOf" srcId="{9E7868E1-94F4-40AB-8416-F813A9DD8893}" destId="{018C2A5C-D11B-41EB-809E-B9F141C545C5}" srcOrd="0" destOrd="0" presId="urn:microsoft.com/office/officeart/2005/8/layout/orgChart1"/>
    <dgm:cxn modelId="{3C40FCC9-D040-4FEE-8196-BE32A6954104}" type="presParOf" srcId="{018C2A5C-D11B-41EB-809E-B9F141C545C5}" destId="{17A11C40-097D-469C-AF28-B1385C0558E4}" srcOrd="0" destOrd="0" presId="urn:microsoft.com/office/officeart/2005/8/layout/orgChart1"/>
    <dgm:cxn modelId="{E03FB671-1505-4D7F-B7F1-A3EEB90D5070}" type="presParOf" srcId="{018C2A5C-D11B-41EB-809E-B9F141C545C5}" destId="{1A116618-994C-48C1-ACBE-C7EC79DD2001}" srcOrd="1" destOrd="0" presId="urn:microsoft.com/office/officeart/2005/8/layout/orgChart1"/>
    <dgm:cxn modelId="{72A100B0-959A-4708-8741-0A4CE5730D0F}" type="presParOf" srcId="{9E7868E1-94F4-40AB-8416-F813A9DD8893}" destId="{50DE490F-BC91-44B3-B7B8-2266B9A9E55D}" srcOrd="1" destOrd="0" presId="urn:microsoft.com/office/officeart/2005/8/layout/orgChart1"/>
    <dgm:cxn modelId="{F16FF9CC-CE0D-41D7-BFA2-E1105075CF2E}" type="presParOf" srcId="{50DE490F-BC91-44B3-B7B8-2266B9A9E55D}" destId="{C8093962-CB8A-42CE-A60F-46D72E9ECA68}" srcOrd="0" destOrd="0" presId="urn:microsoft.com/office/officeart/2005/8/layout/orgChart1"/>
    <dgm:cxn modelId="{8C21010C-041C-4E95-945B-8DEBDBFAA84C}" type="presParOf" srcId="{50DE490F-BC91-44B3-B7B8-2266B9A9E55D}" destId="{70904CB3-6988-49D6-A164-DC0DEEE2A0F1}" srcOrd="1" destOrd="0" presId="urn:microsoft.com/office/officeart/2005/8/layout/orgChart1"/>
    <dgm:cxn modelId="{398F62CA-6E29-4DC3-ACFA-D4D2A3C19EE4}" type="presParOf" srcId="{70904CB3-6988-49D6-A164-DC0DEEE2A0F1}" destId="{ED2C176F-8A05-4DD6-8E6A-254D512515E5}" srcOrd="0" destOrd="0" presId="urn:microsoft.com/office/officeart/2005/8/layout/orgChart1"/>
    <dgm:cxn modelId="{80CC9A17-1B08-41EA-8590-EC779532A7DE}" type="presParOf" srcId="{ED2C176F-8A05-4DD6-8E6A-254D512515E5}" destId="{602DB880-D85D-454F-B926-20B616A3654E}" srcOrd="0" destOrd="0" presId="urn:microsoft.com/office/officeart/2005/8/layout/orgChart1"/>
    <dgm:cxn modelId="{8B343D37-8033-4016-B209-72F392107209}" type="presParOf" srcId="{ED2C176F-8A05-4DD6-8E6A-254D512515E5}" destId="{E6F58E0A-337F-4F85-B5B1-75D46A4207B4}" srcOrd="1" destOrd="0" presId="urn:microsoft.com/office/officeart/2005/8/layout/orgChart1"/>
    <dgm:cxn modelId="{F280FEF3-F4A5-4377-90D7-11DF0BB23F84}" type="presParOf" srcId="{70904CB3-6988-49D6-A164-DC0DEEE2A0F1}" destId="{1B65341C-52FD-46F5-8EBF-9E6B5B97732A}" srcOrd="1" destOrd="0" presId="urn:microsoft.com/office/officeart/2005/8/layout/orgChart1"/>
    <dgm:cxn modelId="{F958D0B3-C809-406B-B9E7-8965242B18CB}" type="presParOf" srcId="{70904CB3-6988-49D6-A164-DC0DEEE2A0F1}" destId="{61FC2FA3-9D17-4FF9-86CE-B19CB43EABC3}" srcOrd="2" destOrd="0" presId="urn:microsoft.com/office/officeart/2005/8/layout/orgChart1"/>
    <dgm:cxn modelId="{8A1E023A-43AC-4263-A58C-9578085887FD}" type="presParOf" srcId="{50DE490F-BC91-44B3-B7B8-2266B9A9E55D}" destId="{6A040B71-D6D3-4935-A91C-E056DC2384E5}" srcOrd="2" destOrd="0" presId="urn:microsoft.com/office/officeart/2005/8/layout/orgChart1"/>
    <dgm:cxn modelId="{835BCDA3-7D2E-4C3D-86B4-7D491C012703}" type="presParOf" srcId="{50DE490F-BC91-44B3-B7B8-2266B9A9E55D}" destId="{12573016-D0F5-4CBD-B91D-D593D85F6949}" srcOrd="3" destOrd="0" presId="urn:microsoft.com/office/officeart/2005/8/layout/orgChart1"/>
    <dgm:cxn modelId="{6D2900FF-D949-4F06-8BEE-78037F7911F5}" type="presParOf" srcId="{12573016-D0F5-4CBD-B91D-D593D85F6949}" destId="{97FC4EF4-A000-4786-B785-41DA6166055B}" srcOrd="0" destOrd="0" presId="urn:microsoft.com/office/officeart/2005/8/layout/orgChart1"/>
    <dgm:cxn modelId="{F22653EB-2CF4-4F1E-AFBD-4E8FAE018D4F}" type="presParOf" srcId="{97FC4EF4-A000-4786-B785-41DA6166055B}" destId="{36C70735-BD7B-4932-8772-070E639D2A12}" srcOrd="0" destOrd="0" presId="urn:microsoft.com/office/officeart/2005/8/layout/orgChart1"/>
    <dgm:cxn modelId="{FFCABA5A-9331-41FE-BE88-ABF7F928DD1A}" type="presParOf" srcId="{97FC4EF4-A000-4786-B785-41DA6166055B}" destId="{645B7A45-9DEE-4F5E-9A18-95D75D000985}" srcOrd="1" destOrd="0" presId="urn:microsoft.com/office/officeart/2005/8/layout/orgChart1"/>
    <dgm:cxn modelId="{0FAE0869-98BE-4961-8DFD-2AE176117B1E}" type="presParOf" srcId="{12573016-D0F5-4CBD-B91D-D593D85F6949}" destId="{C631A6F7-3E01-406E-9BA9-839F711A1E4B}" srcOrd="1" destOrd="0" presId="urn:microsoft.com/office/officeart/2005/8/layout/orgChart1"/>
    <dgm:cxn modelId="{445827AB-5F8C-474E-A6A5-24727843B448}" type="presParOf" srcId="{C631A6F7-3E01-406E-9BA9-839F711A1E4B}" destId="{FAE55EB1-A1D4-4E99-BA1F-52B70695CB74}" srcOrd="0" destOrd="0" presId="urn:microsoft.com/office/officeart/2005/8/layout/orgChart1"/>
    <dgm:cxn modelId="{919C2FB1-C995-4DC4-B83E-7E88D0AEC949}" type="presParOf" srcId="{C631A6F7-3E01-406E-9BA9-839F711A1E4B}" destId="{1C407004-9862-41D5-9ACD-5B24275F57CE}" srcOrd="1" destOrd="0" presId="urn:microsoft.com/office/officeart/2005/8/layout/orgChart1"/>
    <dgm:cxn modelId="{D0968C4F-CAAD-4C0F-84AD-164437121C03}" type="presParOf" srcId="{1C407004-9862-41D5-9ACD-5B24275F57CE}" destId="{59B1603E-C7F8-4F18-8B2C-D8FC3B956EC0}" srcOrd="0" destOrd="0" presId="urn:microsoft.com/office/officeart/2005/8/layout/orgChart1"/>
    <dgm:cxn modelId="{0DE79969-FE83-47A1-9420-5FC348C3D941}" type="presParOf" srcId="{59B1603E-C7F8-4F18-8B2C-D8FC3B956EC0}" destId="{6D253074-7680-4724-8FD0-413280A21905}" srcOrd="0" destOrd="0" presId="urn:microsoft.com/office/officeart/2005/8/layout/orgChart1"/>
    <dgm:cxn modelId="{844FF0ED-3BF5-45F5-ADF8-24110F0A03FA}" type="presParOf" srcId="{59B1603E-C7F8-4F18-8B2C-D8FC3B956EC0}" destId="{0B45C687-9256-4B6B-BE43-52CFFAA517C7}" srcOrd="1" destOrd="0" presId="urn:microsoft.com/office/officeart/2005/8/layout/orgChart1"/>
    <dgm:cxn modelId="{BB5612D7-FD6B-4876-B2A4-18C45D113BAE}" type="presParOf" srcId="{1C407004-9862-41D5-9ACD-5B24275F57CE}" destId="{48F93DC3-04AE-4BDF-88AD-54270211E829}" srcOrd="1" destOrd="0" presId="urn:microsoft.com/office/officeart/2005/8/layout/orgChart1"/>
    <dgm:cxn modelId="{075381F5-A515-4B06-88B4-92667235420E}" type="presParOf" srcId="{48F93DC3-04AE-4BDF-88AD-54270211E829}" destId="{F63006AB-453B-4091-B756-7225AB5CC74D}" srcOrd="0" destOrd="0" presId="urn:microsoft.com/office/officeart/2005/8/layout/orgChart1"/>
    <dgm:cxn modelId="{0965F76D-1CB7-49C7-87B1-6A2C6AFEB289}" type="presParOf" srcId="{48F93DC3-04AE-4BDF-88AD-54270211E829}" destId="{5C6305B5-011D-437D-AAD7-95CF801D272A}" srcOrd="1" destOrd="0" presId="urn:microsoft.com/office/officeart/2005/8/layout/orgChart1"/>
    <dgm:cxn modelId="{9A602DB1-B4EF-4BA3-A413-20435433B1B5}" type="presParOf" srcId="{5C6305B5-011D-437D-AAD7-95CF801D272A}" destId="{56FDAABF-6331-459F-9447-A907F1FAFF7B}" srcOrd="0" destOrd="0" presId="urn:microsoft.com/office/officeart/2005/8/layout/orgChart1"/>
    <dgm:cxn modelId="{030E8AD1-D755-4872-827A-F5397AA6EDC4}" type="presParOf" srcId="{56FDAABF-6331-459F-9447-A907F1FAFF7B}" destId="{B798C538-4B95-405F-8D60-97D228BE1925}" srcOrd="0" destOrd="0" presId="urn:microsoft.com/office/officeart/2005/8/layout/orgChart1"/>
    <dgm:cxn modelId="{93A5B9DB-1B10-48C4-9CBA-D4B01E753B1E}" type="presParOf" srcId="{56FDAABF-6331-459F-9447-A907F1FAFF7B}" destId="{E54E4B88-F653-4F56-B7CE-9833A90D1308}" srcOrd="1" destOrd="0" presId="urn:microsoft.com/office/officeart/2005/8/layout/orgChart1"/>
    <dgm:cxn modelId="{49D11411-F05C-4692-8F4E-38DA1FB90835}" type="presParOf" srcId="{5C6305B5-011D-437D-AAD7-95CF801D272A}" destId="{FD4549C5-D403-453F-9F2C-0BCA33F365F9}" srcOrd="1" destOrd="0" presId="urn:microsoft.com/office/officeart/2005/8/layout/orgChart1"/>
    <dgm:cxn modelId="{A083058F-ACE1-4A91-B610-DFDDC9D7D16F}" type="presParOf" srcId="{5C6305B5-011D-437D-AAD7-95CF801D272A}" destId="{4ED5CA11-0CBE-4D99-9508-B055C3057ED0}" srcOrd="2" destOrd="0" presId="urn:microsoft.com/office/officeart/2005/8/layout/orgChart1"/>
    <dgm:cxn modelId="{76E8CBC9-7BBF-4833-9D96-658BF610A9B0}" type="presParOf" srcId="{48F93DC3-04AE-4BDF-88AD-54270211E829}" destId="{EEB3B1D3-3BCC-445E-A1B5-87D654ADFCBB}" srcOrd="2" destOrd="0" presId="urn:microsoft.com/office/officeart/2005/8/layout/orgChart1"/>
    <dgm:cxn modelId="{F38875CD-0F5F-45D5-A91E-13B912C18C49}" type="presParOf" srcId="{48F93DC3-04AE-4BDF-88AD-54270211E829}" destId="{D7883509-4799-45D2-8FD9-615D1A1E9013}" srcOrd="3" destOrd="0" presId="urn:microsoft.com/office/officeart/2005/8/layout/orgChart1"/>
    <dgm:cxn modelId="{ECE4C65D-B450-4B13-A3DE-1AB54AE7C588}" type="presParOf" srcId="{D7883509-4799-45D2-8FD9-615D1A1E9013}" destId="{BD3AEA4A-A15F-4867-A735-3FA6E3295FDB}" srcOrd="0" destOrd="0" presId="urn:microsoft.com/office/officeart/2005/8/layout/orgChart1"/>
    <dgm:cxn modelId="{F09167F3-340A-44C3-8ED6-6384417A9172}" type="presParOf" srcId="{BD3AEA4A-A15F-4867-A735-3FA6E3295FDB}" destId="{DEB12316-70B0-4464-8C51-628F0C7DE880}" srcOrd="0" destOrd="0" presId="urn:microsoft.com/office/officeart/2005/8/layout/orgChart1"/>
    <dgm:cxn modelId="{BCB30C62-58C0-499B-A20F-7DF7CACE058F}" type="presParOf" srcId="{BD3AEA4A-A15F-4867-A735-3FA6E3295FDB}" destId="{A9B2E0F5-4193-4485-B0DF-6F5DBC162C87}" srcOrd="1" destOrd="0" presId="urn:microsoft.com/office/officeart/2005/8/layout/orgChart1"/>
    <dgm:cxn modelId="{19ECFBB2-FCA7-40A0-9B86-8A3795A1EA53}" type="presParOf" srcId="{D7883509-4799-45D2-8FD9-615D1A1E9013}" destId="{6CB5C19A-9EEC-440E-B34B-7C11FB05129A}" srcOrd="1" destOrd="0" presId="urn:microsoft.com/office/officeart/2005/8/layout/orgChart1"/>
    <dgm:cxn modelId="{D8384A29-5873-4619-B0FC-EA4A1F2E777C}" type="presParOf" srcId="{D7883509-4799-45D2-8FD9-615D1A1E9013}" destId="{42B2CC81-C83B-4C9B-835E-AB7D3DCAD465}" srcOrd="2" destOrd="0" presId="urn:microsoft.com/office/officeart/2005/8/layout/orgChart1"/>
    <dgm:cxn modelId="{1CBBB8B8-D917-4369-BC76-8D23EEE6A240}" type="presParOf" srcId="{48F93DC3-04AE-4BDF-88AD-54270211E829}" destId="{BE95E333-94FB-4F42-970F-EACC18A72317}" srcOrd="4" destOrd="0" presId="urn:microsoft.com/office/officeart/2005/8/layout/orgChart1"/>
    <dgm:cxn modelId="{321AE355-F721-4A79-A365-6F98FF61DA75}" type="presParOf" srcId="{48F93DC3-04AE-4BDF-88AD-54270211E829}" destId="{D982AC64-D8FF-45F6-ABD4-E4845F22A747}" srcOrd="5" destOrd="0" presId="urn:microsoft.com/office/officeart/2005/8/layout/orgChart1"/>
    <dgm:cxn modelId="{26F8F05C-24DB-4F2D-88FC-A91111C4AC72}" type="presParOf" srcId="{D982AC64-D8FF-45F6-ABD4-E4845F22A747}" destId="{E315BC4B-D9DE-4326-851D-FD66A7E0EC26}" srcOrd="0" destOrd="0" presId="urn:microsoft.com/office/officeart/2005/8/layout/orgChart1"/>
    <dgm:cxn modelId="{371A9F23-CCF2-443A-A52F-3CA762B64284}" type="presParOf" srcId="{E315BC4B-D9DE-4326-851D-FD66A7E0EC26}" destId="{595BE96B-D793-491D-95BB-1F30C7A7790B}" srcOrd="0" destOrd="0" presId="urn:microsoft.com/office/officeart/2005/8/layout/orgChart1"/>
    <dgm:cxn modelId="{8089B87F-E2BE-41C2-81DA-0102735778F3}" type="presParOf" srcId="{E315BC4B-D9DE-4326-851D-FD66A7E0EC26}" destId="{EC841A54-DCBB-4893-89FE-C541C76A57E0}" srcOrd="1" destOrd="0" presId="urn:microsoft.com/office/officeart/2005/8/layout/orgChart1"/>
    <dgm:cxn modelId="{F13F3E37-A736-4BDE-9FF1-92F21DCAE1FD}" type="presParOf" srcId="{D982AC64-D8FF-45F6-ABD4-E4845F22A747}" destId="{D0C4A69D-931B-4FDE-9A87-7FD500F1EABF}" srcOrd="1" destOrd="0" presId="urn:microsoft.com/office/officeart/2005/8/layout/orgChart1"/>
    <dgm:cxn modelId="{E9865A9C-8244-46A5-8396-DFEBDE9F1BF6}" type="presParOf" srcId="{D982AC64-D8FF-45F6-ABD4-E4845F22A747}" destId="{24CFEA2D-4848-4791-8CEB-60A72F47D569}" srcOrd="2" destOrd="0" presId="urn:microsoft.com/office/officeart/2005/8/layout/orgChart1"/>
    <dgm:cxn modelId="{C08FE5A3-1BE9-44AD-8E69-D4A5047E7686}" type="presParOf" srcId="{48F93DC3-04AE-4BDF-88AD-54270211E829}" destId="{C06451CE-DE98-44EF-9AEC-CD88C0AB3AD4}" srcOrd="6" destOrd="0" presId="urn:microsoft.com/office/officeart/2005/8/layout/orgChart1"/>
    <dgm:cxn modelId="{38C09F92-7D45-4353-BCA1-D82720610A83}" type="presParOf" srcId="{48F93DC3-04AE-4BDF-88AD-54270211E829}" destId="{22F12130-3B47-4EE1-84B2-DDBBEDCD3F08}" srcOrd="7" destOrd="0" presId="urn:microsoft.com/office/officeart/2005/8/layout/orgChart1"/>
    <dgm:cxn modelId="{3EA26D26-9D3E-4D1E-B806-1E8F53FEF8A5}" type="presParOf" srcId="{22F12130-3B47-4EE1-84B2-DDBBEDCD3F08}" destId="{471F8AF0-1526-4BB9-9D24-68E4F6C428C1}" srcOrd="0" destOrd="0" presId="urn:microsoft.com/office/officeart/2005/8/layout/orgChart1"/>
    <dgm:cxn modelId="{48EA02DD-10A3-4585-9DA9-82B85B682E34}" type="presParOf" srcId="{471F8AF0-1526-4BB9-9D24-68E4F6C428C1}" destId="{C0696D45-191B-45DF-B77F-F02B0FD8A1BE}" srcOrd="0" destOrd="0" presId="urn:microsoft.com/office/officeart/2005/8/layout/orgChart1"/>
    <dgm:cxn modelId="{326997B6-BA2D-43A1-8837-41772B68300C}" type="presParOf" srcId="{471F8AF0-1526-4BB9-9D24-68E4F6C428C1}" destId="{7D7F34C4-8198-4851-B235-1662B14E49C6}" srcOrd="1" destOrd="0" presId="urn:microsoft.com/office/officeart/2005/8/layout/orgChart1"/>
    <dgm:cxn modelId="{62A64667-F9F0-4EE3-8C99-BBC1147372BE}" type="presParOf" srcId="{22F12130-3B47-4EE1-84B2-DDBBEDCD3F08}" destId="{52CCF69C-1E42-4F1C-86E2-1E2C2BE0D0C9}" srcOrd="1" destOrd="0" presId="urn:microsoft.com/office/officeart/2005/8/layout/orgChart1"/>
    <dgm:cxn modelId="{2ECC491E-559F-4C29-A24A-A386A817134B}" type="presParOf" srcId="{22F12130-3B47-4EE1-84B2-DDBBEDCD3F08}" destId="{4E7CB010-18AB-4214-B87D-C10EC45A76D6}" srcOrd="2" destOrd="0" presId="urn:microsoft.com/office/officeart/2005/8/layout/orgChart1"/>
    <dgm:cxn modelId="{DEB73896-E7C5-44F8-AB7F-0C6BE0EEFE73}" type="presParOf" srcId="{48F93DC3-04AE-4BDF-88AD-54270211E829}" destId="{B996B531-CF0B-4AEF-9C5F-A00E78CC66EA}" srcOrd="8" destOrd="0" presId="urn:microsoft.com/office/officeart/2005/8/layout/orgChart1"/>
    <dgm:cxn modelId="{66E18985-8C9A-469C-8A76-7415A6C8F6A3}" type="presParOf" srcId="{48F93DC3-04AE-4BDF-88AD-54270211E829}" destId="{4A591A07-B1A3-482A-A648-33D9A2513059}" srcOrd="9" destOrd="0" presId="urn:microsoft.com/office/officeart/2005/8/layout/orgChart1"/>
    <dgm:cxn modelId="{E533518C-3610-43AA-93F5-ADEF7404357F}" type="presParOf" srcId="{4A591A07-B1A3-482A-A648-33D9A2513059}" destId="{7BB56E06-8138-477B-8C3A-B0342B8D5718}" srcOrd="0" destOrd="0" presId="urn:microsoft.com/office/officeart/2005/8/layout/orgChart1"/>
    <dgm:cxn modelId="{8D52901D-E4B7-4C41-B276-2D482F48D059}" type="presParOf" srcId="{7BB56E06-8138-477B-8C3A-B0342B8D5718}" destId="{A8E86080-9D98-4EC0-B933-70D979E8F50D}" srcOrd="0" destOrd="0" presId="urn:microsoft.com/office/officeart/2005/8/layout/orgChart1"/>
    <dgm:cxn modelId="{66D1C891-55EA-4CF1-B33E-5CCEB536A9FA}" type="presParOf" srcId="{7BB56E06-8138-477B-8C3A-B0342B8D5718}" destId="{B15DC86F-A6CC-474F-9BF1-8F822F933CB7}" srcOrd="1" destOrd="0" presId="urn:microsoft.com/office/officeart/2005/8/layout/orgChart1"/>
    <dgm:cxn modelId="{0468721A-F0B7-49AC-8B33-B7B8EEF778C5}" type="presParOf" srcId="{4A591A07-B1A3-482A-A648-33D9A2513059}" destId="{A3321759-8CDA-4C0B-9A8C-9E7F8F782A7C}" srcOrd="1" destOrd="0" presId="urn:microsoft.com/office/officeart/2005/8/layout/orgChart1"/>
    <dgm:cxn modelId="{01EF0B7A-236E-4049-9BDE-B5E676D85180}" type="presParOf" srcId="{4A591A07-B1A3-482A-A648-33D9A2513059}" destId="{20C8E036-51B7-4360-AD65-2080B6F820FC}" srcOrd="2" destOrd="0" presId="urn:microsoft.com/office/officeart/2005/8/layout/orgChart1"/>
    <dgm:cxn modelId="{A974A776-C6EE-419D-B276-89E5B11D8D51}" type="presParOf" srcId="{48F93DC3-04AE-4BDF-88AD-54270211E829}" destId="{BD23BB55-CFBD-4792-AE6E-427331F17A14}" srcOrd="10" destOrd="0" presId="urn:microsoft.com/office/officeart/2005/8/layout/orgChart1"/>
    <dgm:cxn modelId="{95BD7A8B-B2A4-4014-A2F9-76DDD0C32E0F}" type="presParOf" srcId="{48F93DC3-04AE-4BDF-88AD-54270211E829}" destId="{3FD525CB-BCAF-4F81-BA99-799A8B223FFA}" srcOrd="11" destOrd="0" presId="urn:microsoft.com/office/officeart/2005/8/layout/orgChart1"/>
    <dgm:cxn modelId="{FB056472-AD43-4570-8CB9-664F36A107C2}" type="presParOf" srcId="{3FD525CB-BCAF-4F81-BA99-799A8B223FFA}" destId="{BB2BD9E6-CD0B-4A98-BC8E-17BFBDAA7467}" srcOrd="0" destOrd="0" presId="urn:microsoft.com/office/officeart/2005/8/layout/orgChart1"/>
    <dgm:cxn modelId="{52106661-695A-4BB3-9932-8D1AFBD0EDFD}" type="presParOf" srcId="{BB2BD9E6-CD0B-4A98-BC8E-17BFBDAA7467}" destId="{6A9F0E94-C841-4B36-8439-CDA3E1F7E93E}" srcOrd="0" destOrd="0" presId="urn:microsoft.com/office/officeart/2005/8/layout/orgChart1"/>
    <dgm:cxn modelId="{8748F7CB-0BAF-4954-AB02-CAF752B40921}" type="presParOf" srcId="{BB2BD9E6-CD0B-4A98-BC8E-17BFBDAA7467}" destId="{DCB4BBCC-DF06-4C5A-9792-0A62C797FB78}" srcOrd="1" destOrd="0" presId="urn:microsoft.com/office/officeart/2005/8/layout/orgChart1"/>
    <dgm:cxn modelId="{8A3F13A6-09BF-4AAF-AAD6-702BBCA2403E}" type="presParOf" srcId="{3FD525CB-BCAF-4F81-BA99-799A8B223FFA}" destId="{AF10F8D8-5951-4C92-B0FB-6599FB3444DA}" srcOrd="1" destOrd="0" presId="urn:microsoft.com/office/officeart/2005/8/layout/orgChart1"/>
    <dgm:cxn modelId="{81107EC6-822E-46B6-A3A3-D36FE5E0CA42}" type="presParOf" srcId="{3FD525CB-BCAF-4F81-BA99-799A8B223FFA}" destId="{15251FDE-9093-4BD5-83C4-089B7B3766A6}" srcOrd="2" destOrd="0" presId="urn:microsoft.com/office/officeart/2005/8/layout/orgChart1"/>
    <dgm:cxn modelId="{149962CE-DA8F-48DE-8BC4-0B5EDD80B060}" type="presParOf" srcId="{48F93DC3-04AE-4BDF-88AD-54270211E829}" destId="{5445719C-9CEF-4E2B-9841-85050808FCA6}" srcOrd="12" destOrd="0" presId="urn:microsoft.com/office/officeart/2005/8/layout/orgChart1"/>
    <dgm:cxn modelId="{CC358E1F-F11C-4930-9AE2-B97ECFF2856F}" type="presParOf" srcId="{48F93DC3-04AE-4BDF-88AD-54270211E829}" destId="{B67D04C9-9EBC-4BFB-9944-FB50DCC06526}" srcOrd="13" destOrd="0" presId="urn:microsoft.com/office/officeart/2005/8/layout/orgChart1"/>
    <dgm:cxn modelId="{BB3D8FCE-FF16-43B7-B711-D3BCB1926F05}" type="presParOf" srcId="{B67D04C9-9EBC-4BFB-9944-FB50DCC06526}" destId="{FEAA1035-64E3-4832-8E4D-F5B364CE8FD7}" srcOrd="0" destOrd="0" presId="urn:microsoft.com/office/officeart/2005/8/layout/orgChart1"/>
    <dgm:cxn modelId="{B66E8F04-1BAA-4889-A0BB-A5181B500F5C}" type="presParOf" srcId="{FEAA1035-64E3-4832-8E4D-F5B364CE8FD7}" destId="{266CBBA0-B095-4123-B193-C7378E978209}" srcOrd="0" destOrd="0" presId="urn:microsoft.com/office/officeart/2005/8/layout/orgChart1"/>
    <dgm:cxn modelId="{F999606E-5537-4A23-B828-9D7E75F03575}" type="presParOf" srcId="{FEAA1035-64E3-4832-8E4D-F5B364CE8FD7}" destId="{A4C94632-FABA-4EC9-8193-B95D2574C27E}" srcOrd="1" destOrd="0" presId="urn:microsoft.com/office/officeart/2005/8/layout/orgChart1"/>
    <dgm:cxn modelId="{3973439C-4ED4-4746-8A26-7AD4FAC28570}" type="presParOf" srcId="{B67D04C9-9EBC-4BFB-9944-FB50DCC06526}" destId="{A401B7C9-7CCE-4352-8BE9-2B560C043106}" srcOrd="1" destOrd="0" presId="urn:microsoft.com/office/officeart/2005/8/layout/orgChart1"/>
    <dgm:cxn modelId="{D21D55CB-281E-42CB-BDE1-0030158CF0BB}" type="presParOf" srcId="{B67D04C9-9EBC-4BFB-9944-FB50DCC06526}" destId="{67602078-F8BA-4F71-B6E0-BEA715BFB3E2}" srcOrd="2" destOrd="0" presId="urn:microsoft.com/office/officeart/2005/8/layout/orgChart1"/>
    <dgm:cxn modelId="{0AD0F6C2-FD3F-435D-9497-09149234927F}" type="presParOf" srcId="{48F93DC3-04AE-4BDF-88AD-54270211E829}" destId="{85B26C5C-FB6B-4F68-ADF8-C700E6222ABD}" srcOrd="14" destOrd="0" presId="urn:microsoft.com/office/officeart/2005/8/layout/orgChart1"/>
    <dgm:cxn modelId="{631F7F9F-FA83-441A-B97A-23ECC0E311D5}" type="presParOf" srcId="{48F93DC3-04AE-4BDF-88AD-54270211E829}" destId="{65EC213F-4B21-49BB-A346-BEE38067C0F3}" srcOrd="15" destOrd="0" presId="urn:microsoft.com/office/officeart/2005/8/layout/orgChart1"/>
    <dgm:cxn modelId="{2F534269-210B-42FA-89FA-3609C0287E58}" type="presParOf" srcId="{65EC213F-4B21-49BB-A346-BEE38067C0F3}" destId="{E9CD9507-9209-433D-AEC6-E8533489AF10}" srcOrd="0" destOrd="0" presId="urn:microsoft.com/office/officeart/2005/8/layout/orgChart1"/>
    <dgm:cxn modelId="{D7B902F8-2566-4429-8622-8C36A0F28B14}" type="presParOf" srcId="{E9CD9507-9209-433D-AEC6-E8533489AF10}" destId="{42182C32-5713-48AB-A0AA-46688702153A}" srcOrd="0" destOrd="0" presId="urn:microsoft.com/office/officeart/2005/8/layout/orgChart1"/>
    <dgm:cxn modelId="{74080A15-A0A8-4F09-8EEE-DAEF264CA791}" type="presParOf" srcId="{E9CD9507-9209-433D-AEC6-E8533489AF10}" destId="{75B91C36-CA3E-4638-ADB2-51BB92CE481F}" srcOrd="1" destOrd="0" presId="urn:microsoft.com/office/officeart/2005/8/layout/orgChart1"/>
    <dgm:cxn modelId="{FD93A0F3-50EC-4FDB-A21F-F45EE62D2833}" type="presParOf" srcId="{65EC213F-4B21-49BB-A346-BEE38067C0F3}" destId="{4835AC40-BBAE-45B3-9F95-93794702D4D3}" srcOrd="1" destOrd="0" presId="urn:microsoft.com/office/officeart/2005/8/layout/orgChart1"/>
    <dgm:cxn modelId="{B2B151F7-E9DE-49AB-8DB6-900BC0F8E1E9}" type="presParOf" srcId="{65EC213F-4B21-49BB-A346-BEE38067C0F3}" destId="{60854438-3E6D-44C8-B147-CE0621F3AAD9}" srcOrd="2" destOrd="0" presId="urn:microsoft.com/office/officeart/2005/8/layout/orgChart1"/>
    <dgm:cxn modelId="{8D237393-684F-4AB9-BA3D-942D8F8E5EF5}" type="presParOf" srcId="{1C407004-9862-41D5-9ACD-5B24275F57CE}" destId="{BEFBC23B-85F4-4357-91E1-4DFC7F83E489}" srcOrd="2" destOrd="0" presId="urn:microsoft.com/office/officeart/2005/8/layout/orgChart1"/>
    <dgm:cxn modelId="{AA0E673E-A6B3-4C87-9A9A-7414F5FFB6A2}" type="presParOf" srcId="{C631A6F7-3E01-406E-9BA9-839F711A1E4B}" destId="{C79036B8-CDB0-4FA3-873E-76240533CA56}" srcOrd="2" destOrd="0" presId="urn:microsoft.com/office/officeart/2005/8/layout/orgChart1"/>
    <dgm:cxn modelId="{5B9AE8CE-F438-4B4D-B45B-1AC2172908F7}" type="presParOf" srcId="{C631A6F7-3E01-406E-9BA9-839F711A1E4B}" destId="{2D083CAD-E470-48E1-BCD0-5956827E7D95}" srcOrd="3" destOrd="0" presId="urn:microsoft.com/office/officeart/2005/8/layout/orgChart1"/>
    <dgm:cxn modelId="{DEA59995-D3FD-4B99-8735-BA99A7EDDAC9}" type="presParOf" srcId="{2D083CAD-E470-48E1-BCD0-5956827E7D95}" destId="{2CFDE80D-7A57-4FEE-9FC8-1FAB16645A2A}" srcOrd="0" destOrd="0" presId="urn:microsoft.com/office/officeart/2005/8/layout/orgChart1"/>
    <dgm:cxn modelId="{EF517AC0-7239-466F-887D-255BE1BA8186}" type="presParOf" srcId="{2CFDE80D-7A57-4FEE-9FC8-1FAB16645A2A}" destId="{7B7CDC4E-47BB-42A7-934F-95E397B906DA}" srcOrd="0" destOrd="0" presId="urn:microsoft.com/office/officeart/2005/8/layout/orgChart1"/>
    <dgm:cxn modelId="{8B21F07B-603F-485B-89C0-67FCDD77665E}" type="presParOf" srcId="{2CFDE80D-7A57-4FEE-9FC8-1FAB16645A2A}" destId="{F9833E17-2D80-4658-A56B-7C6EC8A2AF59}" srcOrd="1" destOrd="0" presId="urn:microsoft.com/office/officeart/2005/8/layout/orgChart1"/>
    <dgm:cxn modelId="{9F434358-F8BE-46DB-84ED-BDAA689B7C24}" type="presParOf" srcId="{2D083CAD-E470-48E1-BCD0-5956827E7D95}" destId="{F23CAEA2-EAB3-4D4C-AB79-6013DC35DE17}" srcOrd="1" destOrd="0" presId="urn:microsoft.com/office/officeart/2005/8/layout/orgChart1"/>
    <dgm:cxn modelId="{6EBD8AA6-7DE6-4B71-91EB-E6DDD4B66B00}" type="presParOf" srcId="{2D083CAD-E470-48E1-BCD0-5956827E7D95}" destId="{4002AB1A-0BC0-4CCB-B57F-565D33101FDE}" srcOrd="2" destOrd="0" presId="urn:microsoft.com/office/officeart/2005/8/layout/orgChart1"/>
    <dgm:cxn modelId="{3CE21EC1-35E4-4EC4-AC2F-5BDDE5A02664}" type="presParOf" srcId="{12573016-D0F5-4CBD-B91D-D593D85F6949}" destId="{11E75FF1-E4EB-4C76-8AA8-E9780750F55E}" srcOrd="2" destOrd="0" presId="urn:microsoft.com/office/officeart/2005/8/layout/orgChart1"/>
    <dgm:cxn modelId="{30B88465-146D-4878-B232-620141F86C76}" type="presParOf" srcId="{9E7868E1-94F4-40AB-8416-F813A9DD8893}" destId="{2D19AF25-99D0-45FB-8ED6-BE364DF74C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883D30-6B20-4004-8DD7-C9837619A8AE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D515E1C-F773-400A-AD3F-40BD0F17D80C}">
      <dgm:prSet phldrT="[Text]"/>
      <dgm:spPr/>
      <dgm:t>
        <a:bodyPr/>
        <a:lstStyle/>
        <a:p>
          <a:r>
            <a:rPr lang="en-US" dirty="0"/>
            <a:t>Food processing</a:t>
          </a:r>
        </a:p>
      </dgm:t>
    </dgm:pt>
    <dgm:pt modelId="{4FFDE9F9-ED1B-4E40-8CBA-3BEE892F414A}" type="parTrans" cxnId="{B7B49A2B-9C2C-4E9F-931E-827511F1637B}">
      <dgm:prSet/>
      <dgm:spPr/>
      <dgm:t>
        <a:bodyPr/>
        <a:lstStyle/>
        <a:p>
          <a:endParaRPr lang="en-US"/>
        </a:p>
      </dgm:t>
    </dgm:pt>
    <dgm:pt modelId="{02882951-2E97-4483-9598-F10E17AC314E}" type="sibTrans" cxnId="{B7B49A2B-9C2C-4E9F-931E-827511F1637B}">
      <dgm:prSet/>
      <dgm:spPr/>
      <dgm:t>
        <a:bodyPr/>
        <a:lstStyle/>
        <a:p>
          <a:endParaRPr lang="en-US"/>
        </a:p>
      </dgm:t>
    </dgm:pt>
    <dgm:pt modelId="{450D4A1D-E910-4F04-BC72-F0D0402525E6}">
      <dgm:prSet phldrT="[Text]"/>
      <dgm:spPr/>
      <dgm:t>
        <a:bodyPr/>
        <a:lstStyle/>
        <a:p>
          <a:r>
            <a:rPr lang="en-US" dirty="0"/>
            <a:t>Process heat</a:t>
          </a:r>
        </a:p>
      </dgm:t>
    </dgm:pt>
    <dgm:pt modelId="{9D7912DF-7C3E-4D72-932F-52F1FAFDD54D}" type="parTrans" cxnId="{D4D038A6-8D47-44AD-BACA-3CBF116217FF}">
      <dgm:prSet/>
      <dgm:spPr/>
      <dgm:t>
        <a:bodyPr/>
        <a:lstStyle/>
        <a:p>
          <a:endParaRPr lang="en-US"/>
        </a:p>
      </dgm:t>
    </dgm:pt>
    <dgm:pt modelId="{9524CE02-64A3-46F4-89DB-D04BF7738FE6}" type="sibTrans" cxnId="{D4D038A6-8D47-44AD-BACA-3CBF116217FF}">
      <dgm:prSet/>
      <dgm:spPr/>
      <dgm:t>
        <a:bodyPr/>
        <a:lstStyle/>
        <a:p>
          <a:endParaRPr lang="en-US"/>
        </a:p>
      </dgm:t>
    </dgm:pt>
    <dgm:pt modelId="{BB92A5BF-E0D8-4D9B-B397-5DCE123F6F52}">
      <dgm:prSet phldrT="[Text]"/>
      <dgm:spPr/>
      <dgm:t>
        <a:bodyPr/>
        <a:lstStyle/>
        <a:p>
          <a:r>
            <a:rPr lang="en-US" dirty="0"/>
            <a:t>Biomass</a:t>
          </a:r>
        </a:p>
      </dgm:t>
    </dgm:pt>
    <dgm:pt modelId="{DA236A6C-50C2-489D-94D6-A8A278A61C1D}" type="parTrans" cxnId="{A77FC503-9548-4F56-A88C-F072827263CA}">
      <dgm:prSet/>
      <dgm:spPr/>
      <dgm:t>
        <a:bodyPr/>
        <a:lstStyle/>
        <a:p>
          <a:endParaRPr lang="en-US"/>
        </a:p>
      </dgm:t>
    </dgm:pt>
    <dgm:pt modelId="{0C157123-29F2-42EF-8234-F570EF2D48A3}" type="sibTrans" cxnId="{A77FC503-9548-4F56-A88C-F072827263CA}">
      <dgm:prSet/>
      <dgm:spPr/>
      <dgm:t>
        <a:bodyPr/>
        <a:lstStyle/>
        <a:p>
          <a:endParaRPr lang="en-US"/>
        </a:p>
      </dgm:t>
    </dgm:pt>
    <dgm:pt modelId="{BCA5DADD-69AC-497C-AE52-5330989AD9FE}">
      <dgm:prSet phldrT="[Text]"/>
      <dgm:spPr/>
      <dgm:t>
        <a:bodyPr/>
        <a:lstStyle/>
        <a:p>
          <a:r>
            <a:rPr lang="en-US" dirty="0"/>
            <a:t>Coal</a:t>
          </a:r>
        </a:p>
      </dgm:t>
    </dgm:pt>
    <dgm:pt modelId="{CC816858-5699-4417-B8FE-C787056E74F2}" type="parTrans" cxnId="{CACCB545-0AB0-4F51-AA50-86D4DC182658}">
      <dgm:prSet/>
      <dgm:spPr/>
      <dgm:t>
        <a:bodyPr/>
        <a:lstStyle/>
        <a:p>
          <a:endParaRPr lang="en-US"/>
        </a:p>
      </dgm:t>
    </dgm:pt>
    <dgm:pt modelId="{39DA3C0E-5998-4C77-BA63-15C54E981FDD}" type="sibTrans" cxnId="{CACCB545-0AB0-4F51-AA50-86D4DC182658}">
      <dgm:prSet/>
      <dgm:spPr/>
      <dgm:t>
        <a:bodyPr/>
        <a:lstStyle/>
        <a:p>
          <a:endParaRPr lang="en-US"/>
        </a:p>
      </dgm:t>
    </dgm:pt>
    <dgm:pt modelId="{E7C6129B-C8A6-4B5C-8939-4F5FD38AF283}">
      <dgm:prSet phldrT="[Text]"/>
      <dgm:spPr/>
      <dgm:t>
        <a:bodyPr/>
        <a:lstStyle/>
        <a:p>
          <a:r>
            <a:rPr lang="en-US" dirty="0"/>
            <a:t>Gas</a:t>
          </a:r>
        </a:p>
      </dgm:t>
    </dgm:pt>
    <dgm:pt modelId="{7832B846-43BF-41DC-A184-A8501B4172B1}" type="parTrans" cxnId="{8DAA35E4-2C59-4F27-A666-2EC8F597F064}">
      <dgm:prSet/>
      <dgm:spPr/>
      <dgm:t>
        <a:bodyPr/>
        <a:lstStyle/>
        <a:p>
          <a:endParaRPr lang="en-US"/>
        </a:p>
      </dgm:t>
    </dgm:pt>
    <dgm:pt modelId="{48905A4A-072F-4400-B4E3-397822FE84E4}" type="sibTrans" cxnId="{8DAA35E4-2C59-4F27-A666-2EC8F597F064}">
      <dgm:prSet/>
      <dgm:spPr/>
      <dgm:t>
        <a:bodyPr/>
        <a:lstStyle/>
        <a:p>
          <a:endParaRPr lang="en-US"/>
        </a:p>
      </dgm:t>
    </dgm:pt>
    <dgm:pt modelId="{DB93A04F-C46C-4C1F-B604-89B7994BAC3F}">
      <dgm:prSet phldrT="[Text]"/>
      <dgm:spPr/>
      <dgm:t>
        <a:bodyPr/>
        <a:lstStyle/>
        <a:p>
          <a:r>
            <a:rPr lang="en-US" dirty="0"/>
            <a:t>Refined liquids</a:t>
          </a:r>
        </a:p>
      </dgm:t>
    </dgm:pt>
    <dgm:pt modelId="{2990789E-F81C-4BA4-9B6A-42BFCE8DC366}" type="parTrans" cxnId="{9B983630-EBED-4DCC-BC2D-2E22786C1872}">
      <dgm:prSet/>
      <dgm:spPr/>
      <dgm:t>
        <a:bodyPr/>
        <a:lstStyle/>
        <a:p>
          <a:endParaRPr lang="en-US"/>
        </a:p>
      </dgm:t>
    </dgm:pt>
    <dgm:pt modelId="{1CEE81E3-AB19-4AAE-B12F-519966401720}" type="sibTrans" cxnId="{9B983630-EBED-4DCC-BC2D-2E22786C1872}">
      <dgm:prSet/>
      <dgm:spPr/>
      <dgm:t>
        <a:bodyPr/>
        <a:lstStyle/>
        <a:p>
          <a:endParaRPr lang="en-US"/>
        </a:p>
      </dgm:t>
    </dgm:pt>
    <dgm:pt modelId="{6924DF88-F251-4228-987F-BE8F80BCE0FB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CEEDE971-6DDB-4E96-8853-6B59C716DDA4}" type="parTrans" cxnId="{3813F98B-4C54-43B2-8CED-F24061BDF216}">
      <dgm:prSet/>
      <dgm:spPr/>
      <dgm:t>
        <a:bodyPr/>
        <a:lstStyle/>
        <a:p>
          <a:endParaRPr lang="en-US"/>
        </a:p>
      </dgm:t>
    </dgm:pt>
    <dgm:pt modelId="{23CDB97B-2ADA-456D-938D-2F3857E6CBBC}" type="sibTrans" cxnId="{3813F98B-4C54-43B2-8CED-F24061BDF216}">
      <dgm:prSet/>
      <dgm:spPr/>
      <dgm:t>
        <a:bodyPr/>
        <a:lstStyle/>
        <a:p>
          <a:endParaRPr lang="en-US"/>
        </a:p>
      </dgm:t>
    </dgm:pt>
    <dgm:pt modelId="{F0FC7E45-E240-4321-BAD6-E029E746B196}">
      <dgm:prSet phldrT="[Text]"/>
      <dgm:spPr/>
      <dgm:t>
        <a:bodyPr/>
        <a:lstStyle/>
        <a:p>
          <a:r>
            <a:rPr lang="en-US" dirty="0"/>
            <a:t>Solar thermal</a:t>
          </a:r>
        </a:p>
      </dgm:t>
    </dgm:pt>
    <dgm:pt modelId="{DDDB45CC-8003-404B-966D-35720FE68CFE}" type="parTrans" cxnId="{13786BBF-7D20-40F9-B9B8-7DB76980FAFE}">
      <dgm:prSet/>
      <dgm:spPr/>
      <dgm:t>
        <a:bodyPr/>
        <a:lstStyle/>
        <a:p>
          <a:endParaRPr lang="en-US"/>
        </a:p>
      </dgm:t>
    </dgm:pt>
    <dgm:pt modelId="{7B710EBB-FCAB-452F-A081-CBB050229510}" type="sibTrans" cxnId="{13786BBF-7D20-40F9-B9B8-7DB76980FAFE}">
      <dgm:prSet/>
      <dgm:spPr/>
      <dgm:t>
        <a:bodyPr/>
        <a:lstStyle/>
        <a:p>
          <a:endParaRPr lang="en-US"/>
        </a:p>
      </dgm:t>
    </dgm:pt>
    <dgm:pt modelId="{F5C7F326-C502-4993-9A0E-7F9E7B448D7B}">
      <dgm:prSet phldrT="[Text]"/>
      <dgm:spPr/>
      <dgm:t>
        <a:bodyPr/>
        <a:lstStyle/>
        <a:p>
          <a:r>
            <a:rPr lang="en-US" dirty="0"/>
            <a:t>Geothermal heat pumps</a:t>
          </a:r>
        </a:p>
      </dgm:t>
    </dgm:pt>
    <dgm:pt modelId="{216C1FC6-80DA-4B90-8DAF-59F9D2A017B8}" type="parTrans" cxnId="{BFF96364-A723-466B-A245-F1732E7C139C}">
      <dgm:prSet/>
      <dgm:spPr/>
      <dgm:t>
        <a:bodyPr/>
        <a:lstStyle/>
        <a:p>
          <a:endParaRPr lang="en-US"/>
        </a:p>
      </dgm:t>
    </dgm:pt>
    <dgm:pt modelId="{AD459C80-FD7A-4CCE-AC08-BEA2DAFFE170}" type="sibTrans" cxnId="{BFF96364-A723-466B-A245-F1732E7C139C}">
      <dgm:prSet/>
      <dgm:spPr/>
      <dgm:t>
        <a:bodyPr/>
        <a:lstStyle/>
        <a:p>
          <a:endParaRPr lang="en-US"/>
        </a:p>
      </dgm:t>
    </dgm:pt>
    <dgm:pt modelId="{C7BBF2CD-AF7A-4B12-81AA-93438AC75CE8}">
      <dgm:prSet phldrT="[Text]"/>
      <dgm:spPr/>
      <dgm:t>
        <a:bodyPr/>
        <a:lstStyle/>
        <a:p>
          <a:r>
            <a:rPr lang="en-US" dirty="0"/>
            <a:t>Electricity</a:t>
          </a:r>
        </a:p>
      </dgm:t>
    </dgm:pt>
    <dgm:pt modelId="{8CF92041-6A57-4D02-9264-E4882B91B545}" type="parTrans" cxnId="{A7103157-EBF5-47A1-9B97-D437ADDF4F16}">
      <dgm:prSet/>
      <dgm:spPr/>
      <dgm:t>
        <a:bodyPr/>
        <a:lstStyle/>
        <a:p>
          <a:endParaRPr lang="en-US"/>
        </a:p>
      </dgm:t>
    </dgm:pt>
    <dgm:pt modelId="{DD291FE3-6FC0-4AE8-88B8-D0C95C65102F}" type="sibTrans" cxnId="{A7103157-EBF5-47A1-9B97-D437ADDF4F16}">
      <dgm:prSet/>
      <dgm:spPr/>
      <dgm:t>
        <a:bodyPr/>
        <a:lstStyle/>
        <a:p>
          <a:endParaRPr lang="en-US"/>
        </a:p>
      </dgm:t>
    </dgm:pt>
    <dgm:pt modelId="{7C378511-494F-4891-9C0C-16AABD8C259F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2BDCE72F-4710-4EAE-8797-A8E326A442E8}" type="parTrans" cxnId="{4FD54445-0B7A-4A21-86CD-9F91F857CEFA}">
      <dgm:prSet/>
      <dgm:spPr/>
      <dgm:t>
        <a:bodyPr/>
        <a:lstStyle/>
        <a:p>
          <a:endParaRPr lang="en-US"/>
        </a:p>
      </dgm:t>
    </dgm:pt>
    <dgm:pt modelId="{E9378581-A7C0-4C46-B812-968E9071A99D}" type="sibTrans" cxnId="{4FD54445-0B7A-4A21-86CD-9F91F857CEFA}">
      <dgm:prSet/>
      <dgm:spPr/>
      <dgm:t>
        <a:bodyPr/>
        <a:lstStyle/>
        <a:p>
          <a:endParaRPr lang="en-US"/>
        </a:p>
      </dgm:t>
    </dgm:pt>
    <dgm:pt modelId="{EA20E519-C9A4-4525-B689-2F7600BA06C0}">
      <dgm:prSet phldrT="[Text]"/>
      <dgm:spPr/>
      <dgm:t>
        <a:bodyPr/>
        <a:lstStyle/>
        <a:p>
          <a:r>
            <a:rPr lang="en-US"/>
            <a:t>Food</a:t>
          </a:r>
          <a:endParaRPr lang="en-US" dirty="0"/>
        </a:p>
      </dgm:t>
    </dgm:pt>
    <dgm:pt modelId="{814E22E0-0C7C-4A40-BAF6-08C2B8AE3936}" type="parTrans" cxnId="{2D651757-176E-415A-B6A3-4500C8E40733}">
      <dgm:prSet/>
      <dgm:spPr/>
      <dgm:t>
        <a:bodyPr/>
        <a:lstStyle/>
        <a:p>
          <a:endParaRPr lang="en-US"/>
        </a:p>
      </dgm:t>
    </dgm:pt>
    <dgm:pt modelId="{0F1C7647-C140-4D2D-9E6F-A46B0CB5E86B}" type="sibTrans" cxnId="{2D651757-176E-415A-B6A3-4500C8E40733}">
      <dgm:prSet/>
      <dgm:spPr/>
      <dgm:t>
        <a:bodyPr/>
        <a:lstStyle/>
        <a:p>
          <a:endParaRPr lang="en-US"/>
        </a:p>
      </dgm:t>
    </dgm:pt>
    <dgm:pt modelId="{95F8A389-C8E2-4B29-8FFD-B77442552C89}">
      <dgm:prSet phldrT="[Text]"/>
      <dgm:spPr/>
      <dgm:t>
        <a:bodyPr/>
        <a:lstStyle/>
        <a:p>
          <a:r>
            <a:rPr lang="en-US" dirty="0"/>
            <a:t>Food demand</a:t>
          </a:r>
        </a:p>
      </dgm:t>
    </dgm:pt>
    <dgm:pt modelId="{24667FF4-B9CB-4E69-966C-B130331951F4}" type="sibTrans" cxnId="{1718B0F8-0C92-4968-8B5B-5BD46AC37C59}">
      <dgm:prSet/>
      <dgm:spPr/>
      <dgm:t>
        <a:bodyPr/>
        <a:lstStyle/>
        <a:p>
          <a:endParaRPr lang="en-US"/>
        </a:p>
      </dgm:t>
    </dgm:pt>
    <dgm:pt modelId="{21088385-CAA2-4290-8526-C66021C0207E}" type="parTrans" cxnId="{1718B0F8-0C92-4968-8B5B-5BD46AC37C59}">
      <dgm:prSet/>
      <dgm:spPr/>
      <dgm:t>
        <a:bodyPr/>
        <a:lstStyle/>
        <a:p>
          <a:endParaRPr lang="en-US"/>
        </a:p>
      </dgm:t>
    </dgm:pt>
    <dgm:pt modelId="{89A78AA3-0EAC-4396-814B-6B48FD6A550C}" type="pres">
      <dgm:prSet presAssocID="{A2883D30-6B20-4004-8DD7-C9837619A8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7868E1-94F4-40AB-8416-F813A9DD8893}" type="pres">
      <dgm:prSet presAssocID="{EA20E519-C9A4-4525-B689-2F7600BA06C0}" presName="hierRoot1" presStyleCnt="0">
        <dgm:presLayoutVars>
          <dgm:hierBranch val="init"/>
        </dgm:presLayoutVars>
      </dgm:prSet>
      <dgm:spPr/>
    </dgm:pt>
    <dgm:pt modelId="{018C2A5C-D11B-41EB-809E-B9F141C545C5}" type="pres">
      <dgm:prSet presAssocID="{EA20E519-C9A4-4525-B689-2F7600BA06C0}" presName="rootComposite1" presStyleCnt="0"/>
      <dgm:spPr/>
    </dgm:pt>
    <dgm:pt modelId="{17A11C40-097D-469C-AF28-B1385C0558E4}" type="pres">
      <dgm:prSet presAssocID="{EA20E519-C9A4-4525-B689-2F7600BA06C0}" presName="rootText1" presStyleLbl="node0" presStyleIdx="0" presStyleCnt="1">
        <dgm:presLayoutVars>
          <dgm:chPref val="3"/>
        </dgm:presLayoutVars>
      </dgm:prSet>
      <dgm:spPr/>
    </dgm:pt>
    <dgm:pt modelId="{1A116618-994C-48C1-ACBE-C7EC79DD2001}" type="pres">
      <dgm:prSet presAssocID="{EA20E519-C9A4-4525-B689-2F7600BA06C0}" presName="rootConnector1" presStyleLbl="node1" presStyleIdx="0" presStyleCnt="0"/>
      <dgm:spPr/>
    </dgm:pt>
    <dgm:pt modelId="{50DE490F-BC91-44B3-B7B8-2266B9A9E55D}" type="pres">
      <dgm:prSet presAssocID="{EA20E519-C9A4-4525-B689-2F7600BA06C0}" presName="hierChild2" presStyleCnt="0"/>
      <dgm:spPr/>
    </dgm:pt>
    <dgm:pt modelId="{C8093962-CB8A-42CE-A60F-46D72E9ECA68}" type="pres">
      <dgm:prSet presAssocID="{21088385-CAA2-4290-8526-C66021C0207E}" presName="Name37" presStyleLbl="parChTrans1D2" presStyleIdx="0" presStyleCnt="2"/>
      <dgm:spPr/>
    </dgm:pt>
    <dgm:pt modelId="{70904CB3-6988-49D6-A164-DC0DEEE2A0F1}" type="pres">
      <dgm:prSet presAssocID="{95F8A389-C8E2-4B29-8FFD-B77442552C89}" presName="hierRoot2" presStyleCnt="0">
        <dgm:presLayoutVars>
          <dgm:hierBranch val="init"/>
        </dgm:presLayoutVars>
      </dgm:prSet>
      <dgm:spPr/>
    </dgm:pt>
    <dgm:pt modelId="{ED2C176F-8A05-4DD6-8E6A-254D512515E5}" type="pres">
      <dgm:prSet presAssocID="{95F8A389-C8E2-4B29-8FFD-B77442552C89}" presName="rootComposite" presStyleCnt="0"/>
      <dgm:spPr/>
    </dgm:pt>
    <dgm:pt modelId="{602DB880-D85D-454F-B926-20B616A3654E}" type="pres">
      <dgm:prSet presAssocID="{95F8A389-C8E2-4B29-8FFD-B77442552C89}" presName="rootText" presStyleLbl="node2" presStyleIdx="0" presStyleCnt="2" custLinFactX="-15338" custLinFactNeighborX="-100000" custLinFactNeighborY="226">
        <dgm:presLayoutVars>
          <dgm:chPref val="3"/>
        </dgm:presLayoutVars>
      </dgm:prSet>
      <dgm:spPr/>
    </dgm:pt>
    <dgm:pt modelId="{E6F58E0A-337F-4F85-B5B1-75D46A4207B4}" type="pres">
      <dgm:prSet presAssocID="{95F8A389-C8E2-4B29-8FFD-B77442552C89}" presName="rootConnector" presStyleLbl="node2" presStyleIdx="0" presStyleCnt="2"/>
      <dgm:spPr/>
    </dgm:pt>
    <dgm:pt modelId="{1B65341C-52FD-46F5-8EBF-9E6B5B97732A}" type="pres">
      <dgm:prSet presAssocID="{95F8A389-C8E2-4B29-8FFD-B77442552C89}" presName="hierChild4" presStyleCnt="0"/>
      <dgm:spPr/>
    </dgm:pt>
    <dgm:pt modelId="{61FC2FA3-9D17-4FF9-86CE-B19CB43EABC3}" type="pres">
      <dgm:prSet presAssocID="{95F8A389-C8E2-4B29-8FFD-B77442552C89}" presName="hierChild5" presStyleCnt="0"/>
      <dgm:spPr/>
    </dgm:pt>
    <dgm:pt modelId="{6A040B71-D6D3-4935-A91C-E056DC2384E5}" type="pres">
      <dgm:prSet presAssocID="{4FFDE9F9-ED1B-4E40-8CBA-3BEE892F414A}" presName="Name37" presStyleLbl="parChTrans1D2" presStyleIdx="1" presStyleCnt="2"/>
      <dgm:spPr/>
    </dgm:pt>
    <dgm:pt modelId="{12573016-D0F5-4CBD-B91D-D593D85F6949}" type="pres">
      <dgm:prSet presAssocID="{8D515E1C-F773-400A-AD3F-40BD0F17D80C}" presName="hierRoot2" presStyleCnt="0">
        <dgm:presLayoutVars>
          <dgm:hierBranch val="init"/>
        </dgm:presLayoutVars>
      </dgm:prSet>
      <dgm:spPr/>
    </dgm:pt>
    <dgm:pt modelId="{97FC4EF4-A000-4786-B785-41DA6166055B}" type="pres">
      <dgm:prSet presAssocID="{8D515E1C-F773-400A-AD3F-40BD0F17D80C}" presName="rootComposite" presStyleCnt="0"/>
      <dgm:spPr/>
    </dgm:pt>
    <dgm:pt modelId="{36C70735-BD7B-4932-8772-070E639D2A12}" type="pres">
      <dgm:prSet presAssocID="{8D515E1C-F773-400A-AD3F-40BD0F17D80C}" presName="rootText" presStyleLbl="node2" presStyleIdx="1" presStyleCnt="2">
        <dgm:presLayoutVars>
          <dgm:chPref val="3"/>
        </dgm:presLayoutVars>
      </dgm:prSet>
      <dgm:spPr/>
    </dgm:pt>
    <dgm:pt modelId="{645B7A45-9DEE-4F5E-9A18-95D75D000985}" type="pres">
      <dgm:prSet presAssocID="{8D515E1C-F773-400A-AD3F-40BD0F17D80C}" presName="rootConnector" presStyleLbl="node2" presStyleIdx="1" presStyleCnt="2"/>
      <dgm:spPr/>
    </dgm:pt>
    <dgm:pt modelId="{C631A6F7-3E01-406E-9BA9-839F711A1E4B}" type="pres">
      <dgm:prSet presAssocID="{8D515E1C-F773-400A-AD3F-40BD0F17D80C}" presName="hierChild4" presStyleCnt="0"/>
      <dgm:spPr/>
    </dgm:pt>
    <dgm:pt modelId="{FAE55EB1-A1D4-4E99-BA1F-52B70695CB74}" type="pres">
      <dgm:prSet presAssocID="{9D7912DF-7C3E-4D72-932F-52F1FAFDD54D}" presName="Name37" presStyleLbl="parChTrans1D3" presStyleIdx="0" presStyleCnt="2"/>
      <dgm:spPr/>
    </dgm:pt>
    <dgm:pt modelId="{1C407004-9862-41D5-9ACD-5B24275F57CE}" type="pres">
      <dgm:prSet presAssocID="{450D4A1D-E910-4F04-BC72-F0D0402525E6}" presName="hierRoot2" presStyleCnt="0">
        <dgm:presLayoutVars>
          <dgm:hierBranch val="init"/>
        </dgm:presLayoutVars>
      </dgm:prSet>
      <dgm:spPr/>
    </dgm:pt>
    <dgm:pt modelId="{59B1603E-C7F8-4F18-8B2C-D8FC3B956EC0}" type="pres">
      <dgm:prSet presAssocID="{450D4A1D-E910-4F04-BC72-F0D0402525E6}" presName="rootComposite" presStyleCnt="0"/>
      <dgm:spPr/>
    </dgm:pt>
    <dgm:pt modelId="{6D253074-7680-4724-8FD0-413280A21905}" type="pres">
      <dgm:prSet presAssocID="{450D4A1D-E910-4F04-BC72-F0D0402525E6}" presName="rootText" presStyleLbl="node3" presStyleIdx="0" presStyleCnt="2">
        <dgm:presLayoutVars>
          <dgm:chPref val="3"/>
        </dgm:presLayoutVars>
      </dgm:prSet>
      <dgm:spPr/>
    </dgm:pt>
    <dgm:pt modelId="{0B45C687-9256-4B6B-BE43-52CFFAA517C7}" type="pres">
      <dgm:prSet presAssocID="{450D4A1D-E910-4F04-BC72-F0D0402525E6}" presName="rootConnector" presStyleLbl="node3" presStyleIdx="0" presStyleCnt="2"/>
      <dgm:spPr/>
    </dgm:pt>
    <dgm:pt modelId="{48F93DC3-04AE-4BDF-88AD-54270211E829}" type="pres">
      <dgm:prSet presAssocID="{450D4A1D-E910-4F04-BC72-F0D0402525E6}" presName="hierChild4" presStyleCnt="0"/>
      <dgm:spPr/>
    </dgm:pt>
    <dgm:pt modelId="{F63006AB-453B-4091-B756-7225AB5CC74D}" type="pres">
      <dgm:prSet presAssocID="{DA236A6C-50C2-489D-94D6-A8A278A61C1D}" presName="Name37" presStyleLbl="parChTrans1D4" presStyleIdx="0" presStyleCnt="8"/>
      <dgm:spPr/>
    </dgm:pt>
    <dgm:pt modelId="{5C6305B5-011D-437D-AAD7-95CF801D272A}" type="pres">
      <dgm:prSet presAssocID="{BB92A5BF-E0D8-4D9B-B397-5DCE123F6F52}" presName="hierRoot2" presStyleCnt="0">
        <dgm:presLayoutVars>
          <dgm:hierBranch val="init"/>
        </dgm:presLayoutVars>
      </dgm:prSet>
      <dgm:spPr/>
    </dgm:pt>
    <dgm:pt modelId="{56FDAABF-6331-459F-9447-A907F1FAFF7B}" type="pres">
      <dgm:prSet presAssocID="{BB92A5BF-E0D8-4D9B-B397-5DCE123F6F52}" presName="rootComposite" presStyleCnt="0"/>
      <dgm:spPr/>
    </dgm:pt>
    <dgm:pt modelId="{B798C538-4B95-405F-8D60-97D228BE1925}" type="pres">
      <dgm:prSet presAssocID="{BB92A5BF-E0D8-4D9B-B397-5DCE123F6F52}" presName="rootText" presStyleLbl="node4" presStyleIdx="0" presStyleCnt="8">
        <dgm:presLayoutVars>
          <dgm:chPref val="3"/>
        </dgm:presLayoutVars>
      </dgm:prSet>
      <dgm:spPr/>
    </dgm:pt>
    <dgm:pt modelId="{E54E4B88-F653-4F56-B7CE-9833A90D1308}" type="pres">
      <dgm:prSet presAssocID="{BB92A5BF-E0D8-4D9B-B397-5DCE123F6F52}" presName="rootConnector" presStyleLbl="node4" presStyleIdx="0" presStyleCnt="8"/>
      <dgm:spPr/>
    </dgm:pt>
    <dgm:pt modelId="{FD4549C5-D403-453F-9F2C-0BCA33F365F9}" type="pres">
      <dgm:prSet presAssocID="{BB92A5BF-E0D8-4D9B-B397-5DCE123F6F52}" presName="hierChild4" presStyleCnt="0"/>
      <dgm:spPr/>
    </dgm:pt>
    <dgm:pt modelId="{4ED5CA11-0CBE-4D99-9508-B055C3057ED0}" type="pres">
      <dgm:prSet presAssocID="{BB92A5BF-E0D8-4D9B-B397-5DCE123F6F52}" presName="hierChild5" presStyleCnt="0"/>
      <dgm:spPr/>
    </dgm:pt>
    <dgm:pt modelId="{EEB3B1D3-3BCC-445E-A1B5-87D654ADFCBB}" type="pres">
      <dgm:prSet presAssocID="{CC816858-5699-4417-B8FE-C787056E74F2}" presName="Name37" presStyleLbl="parChTrans1D4" presStyleIdx="1" presStyleCnt="8"/>
      <dgm:spPr/>
    </dgm:pt>
    <dgm:pt modelId="{D7883509-4799-45D2-8FD9-615D1A1E9013}" type="pres">
      <dgm:prSet presAssocID="{BCA5DADD-69AC-497C-AE52-5330989AD9FE}" presName="hierRoot2" presStyleCnt="0">
        <dgm:presLayoutVars>
          <dgm:hierBranch val="init"/>
        </dgm:presLayoutVars>
      </dgm:prSet>
      <dgm:spPr/>
    </dgm:pt>
    <dgm:pt modelId="{BD3AEA4A-A15F-4867-A735-3FA6E3295FDB}" type="pres">
      <dgm:prSet presAssocID="{BCA5DADD-69AC-497C-AE52-5330989AD9FE}" presName="rootComposite" presStyleCnt="0"/>
      <dgm:spPr/>
    </dgm:pt>
    <dgm:pt modelId="{DEB12316-70B0-4464-8C51-628F0C7DE880}" type="pres">
      <dgm:prSet presAssocID="{BCA5DADD-69AC-497C-AE52-5330989AD9FE}" presName="rootText" presStyleLbl="node4" presStyleIdx="1" presStyleCnt="8">
        <dgm:presLayoutVars>
          <dgm:chPref val="3"/>
        </dgm:presLayoutVars>
      </dgm:prSet>
      <dgm:spPr/>
    </dgm:pt>
    <dgm:pt modelId="{A9B2E0F5-4193-4485-B0DF-6F5DBC162C87}" type="pres">
      <dgm:prSet presAssocID="{BCA5DADD-69AC-497C-AE52-5330989AD9FE}" presName="rootConnector" presStyleLbl="node4" presStyleIdx="1" presStyleCnt="8"/>
      <dgm:spPr/>
    </dgm:pt>
    <dgm:pt modelId="{6CB5C19A-9EEC-440E-B34B-7C11FB05129A}" type="pres">
      <dgm:prSet presAssocID="{BCA5DADD-69AC-497C-AE52-5330989AD9FE}" presName="hierChild4" presStyleCnt="0"/>
      <dgm:spPr/>
    </dgm:pt>
    <dgm:pt modelId="{42B2CC81-C83B-4C9B-835E-AB7D3DCAD465}" type="pres">
      <dgm:prSet presAssocID="{BCA5DADD-69AC-497C-AE52-5330989AD9FE}" presName="hierChild5" presStyleCnt="0"/>
      <dgm:spPr/>
    </dgm:pt>
    <dgm:pt modelId="{BE95E333-94FB-4F42-970F-EACC18A72317}" type="pres">
      <dgm:prSet presAssocID="{7832B846-43BF-41DC-A184-A8501B4172B1}" presName="Name37" presStyleLbl="parChTrans1D4" presStyleIdx="2" presStyleCnt="8"/>
      <dgm:spPr/>
    </dgm:pt>
    <dgm:pt modelId="{D982AC64-D8FF-45F6-ABD4-E4845F22A747}" type="pres">
      <dgm:prSet presAssocID="{E7C6129B-C8A6-4B5C-8939-4F5FD38AF283}" presName="hierRoot2" presStyleCnt="0">
        <dgm:presLayoutVars>
          <dgm:hierBranch val="init"/>
        </dgm:presLayoutVars>
      </dgm:prSet>
      <dgm:spPr/>
    </dgm:pt>
    <dgm:pt modelId="{E315BC4B-D9DE-4326-851D-FD66A7E0EC26}" type="pres">
      <dgm:prSet presAssocID="{E7C6129B-C8A6-4B5C-8939-4F5FD38AF283}" presName="rootComposite" presStyleCnt="0"/>
      <dgm:spPr/>
    </dgm:pt>
    <dgm:pt modelId="{595BE96B-D793-491D-95BB-1F30C7A7790B}" type="pres">
      <dgm:prSet presAssocID="{E7C6129B-C8A6-4B5C-8939-4F5FD38AF283}" presName="rootText" presStyleLbl="node4" presStyleIdx="2" presStyleCnt="8">
        <dgm:presLayoutVars>
          <dgm:chPref val="3"/>
        </dgm:presLayoutVars>
      </dgm:prSet>
      <dgm:spPr/>
    </dgm:pt>
    <dgm:pt modelId="{EC841A54-DCBB-4893-89FE-C541C76A57E0}" type="pres">
      <dgm:prSet presAssocID="{E7C6129B-C8A6-4B5C-8939-4F5FD38AF283}" presName="rootConnector" presStyleLbl="node4" presStyleIdx="2" presStyleCnt="8"/>
      <dgm:spPr/>
    </dgm:pt>
    <dgm:pt modelId="{D0C4A69D-931B-4FDE-9A87-7FD500F1EABF}" type="pres">
      <dgm:prSet presAssocID="{E7C6129B-C8A6-4B5C-8939-4F5FD38AF283}" presName="hierChild4" presStyleCnt="0"/>
      <dgm:spPr/>
    </dgm:pt>
    <dgm:pt modelId="{24CFEA2D-4848-4791-8CEB-60A72F47D569}" type="pres">
      <dgm:prSet presAssocID="{E7C6129B-C8A6-4B5C-8939-4F5FD38AF283}" presName="hierChild5" presStyleCnt="0"/>
      <dgm:spPr/>
    </dgm:pt>
    <dgm:pt modelId="{C06451CE-DE98-44EF-9AEC-CD88C0AB3AD4}" type="pres">
      <dgm:prSet presAssocID="{2990789E-F81C-4BA4-9B6A-42BFCE8DC366}" presName="Name37" presStyleLbl="parChTrans1D4" presStyleIdx="3" presStyleCnt="8"/>
      <dgm:spPr/>
    </dgm:pt>
    <dgm:pt modelId="{22F12130-3B47-4EE1-84B2-DDBBEDCD3F08}" type="pres">
      <dgm:prSet presAssocID="{DB93A04F-C46C-4C1F-B604-89B7994BAC3F}" presName="hierRoot2" presStyleCnt="0">
        <dgm:presLayoutVars>
          <dgm:hierBranch val="init"/>
        </dgm:presLayoutVars>
      </dgm:prSet>
      <dgm:spPr/>
    </dgm:pt>
    <dgm:pt modelId="{471F8AF0-1526-4BB9-9D24-68E4F6C428C1}" type="pres">
      <dgm:prSet presAssocID="{DB93A04F-C46C-4C1F-B604-89B7994BAC3F}" presName="rootComposite" presStyleCnt="0"/>
      <dgm:spPr/>
    </dgm:pt>
    <dgm:pt modelId="{C0696D45-191B-45DF-B77F-F02B0FD8A1BE}" type="pres">
      <dgm:prSet presAssocID="{DB93A04F-C46C-4C1F-B604-89B7994BAC3F}" presName="rootText" presStyleLbl="node4" presStyleIdx="3" presStyleCnt="8">
        <dgm:presLayoutVars>
          <dgm:chPref val="3"/>
        </dgm:presLayoutVars>
      </dgm:prSet>
      <dgm:spPr/>
    </dgm:pt>
    <dgm:pt modelId="{7D7F34C4-8198-4851-B235-1662B14E49C6}" type="pres">
      <dgm:prSet presAssocID="{DB93A04F-C46C-4C1F-B604-89B7994BAC3F}" presName="rootConnector" presStyleLbl="node4" presStyleIdx="3" presStyleCnt="8"/>
      <dgm:spPr/>
    </dgm:pt>
    <dgm:pt modelId="{52CCF69C-1E42-4F1C-86E2-1E2C2BE0D0C9}" type="pres">
      <dgm:prSet presAssocID="{DB93A04F-C46C-4C1F-B604-89B7994BAC3F}" presName="hierChild4" presStyleCnt="0"/>
      <dgm:spPr/>
    </dgm:pt>
    <dgm:pt modelId="{4E7CB010-18AB-4214-B87D-C10EC45A76D6}" type="pres">
      <dgm:prSet presAssocID="{DB93A04F-C46C-4C1F-B604-89B7994BAC3F}" presName="hierChild5" presStyleCnt="0"/>
      <dgm:spPr/>
    </dgm:pt>
    <dgm:pt modelId="{B996B531-CF0B-4AEF-9C5F-A00E78CC66EA}" type="pres">
      <dgm:prSet presAssocID="{CEEDE971-6DDB-4E96-8853-6B59C716DDA4}" presName="Name37" presStyleLbl="parChTrans1D4" presStyleIdx="4" presStyleCnt="8"/>
      <dgm:spPr/>
    </dgm:pt>
    <dgm:pt modelId="{4A591A07-B1A3-482A-A648-33D9A2513059}" type="pres">
      <dgm:prSet presAssocID="{6924DF88-F251-4228-987F-BE8F80BCE0FB}" presName="hierRoot2" presStyleCnt="0">
        <dgm:presLayoutVars>
          <dgm:hierBranch val="init"/>
        </dgm:presLayoutVars>
      </dgm:prSet>
      <dgm:spPr/>
    </dgm:pt>
    <dgm:pt modelId="{7BB56E06-8138-477B-8C3A-B0342B8D5718}" type="pres">
      <dgm:prSet presAssocID="{6924DF88-F251-4228-987F-BE8F80BCE0FB}" presName="rootComposite" presStyleCnt="0"/>
      <dgm:spPr/>
    </dgm:pt>
    <dgm:pt modelId="{A8E86080-9D98-4EC0-B933-70D979E8F50D}" type="pres">
      <dgm:prSet presAssocID="{6924DF88-F251-4228-987F-BE8F80BCE0FB}" presName="rootText" presStyleLbl="node4" presStyleIdx="4" presStyleCnt="8">
        <dgm:presLayoutVars>
          <dgm:chPref val="3"/>
        </dgm:presLayoutVars>
      </dgm:prSet>
      <dgm:spPr/>
    </dgm:pt>
    <dgm:pt modelId="{B15DC86F-A6CC-474F-9BF1-8F822F933CB7}" type="pres">
      <dgm:prSet presAssocID="{6924DF88-F251-4228-987F-BE8F80BCE0FB}" presName="rootConnector" presStyleLbl="node4" presStyleIdx="4" presStyleCnt="8"/>
      <dgm:spPr/>
    </dgm:pt>
    <dgm:pt modelId="{A3321759-8CDA-4C0B-9A8C-9E7F8F782A7C}" type="pres">
      <dgm:prSet presAssocID="{6924DF88-F251-4228-987F-BE8F80BCE0FB}" presName="hierChild4" presStyleCnt="0"/>
      <dgm:spPr/>
    </dgm:pt>
    <dgm:pt modelId="{20C8E036-51B7-4360-AD65-2080B6F820FC}" type="pres">
      <dgm:prSet presAssocID="{6924DF88-F251-4228-987F-BE8F80BCE0FB}" presName="hierChild5" presStyleCnt="0"/>
      <dgm:spPr/>
    </dgm:pt>
    <dgm:pt modelId="{BD23BB55-CFBD-4792-AE6E-427331F17A14}" type="pres">
      <dgm:prSet presAssocID="{DDDB45CC-8003-404B-966D-35720FE68CFE}" presName="Name37" presStyleLbl="parChTrans1D4" presStyleIdx="5" presStyleCnt="8"/>
      <dgm:spPr/>
    </dgm:pt>
    <dgm:pt modelId="{3FD525CB-BCAF-4F81-BA99-799A8B223FFA}" type="pres">
      <dgm:prSet presAssocID="{F0FC7E45-E240-4321-BAD6-E029E746B196}" presName="hierRoot2" presStyleCnt="0">
        <dgm:presLayoutVars>
          <dgm:hierBranch val="init"/>
        </dgm:presLayoutVars>
      </dgm:prSet>
      <dgm:spPr/>
    </dgm:pt>
    <dgm:pt modelId="{BB2BD9E6-CD0B-4A98-BC8E-17BFBDAA7467}" type="pres">
      <dgm:prSet presAssocID="{F0FC7E45-E240-4321-BAD6-E029E746B196}" presName="rootComposite" presStyleCnt="0"/>
      <dgm:spPr/>
    </dgm:pt>
    <dgm:pt modelId="{6A9F0E94-C841-4B36-8439-CDA3E1F7E93E}" type="pres">
      <dgm:prSet presAssocID="{F0FC7E45-E240-4321-BAD6-E029E746B196}" presName="rootText" presStyleLbl="node4" presStyleIdx="5" presStyleCnt="8">
        <dgm:presLayoutVars>
          <dgm:chPref val="3"/>
        </dgm:presLayoutVars>
      </dgm:prSet>
      <dgm:spPr/>
    </dgm:pt>
    <dgm:pt modelId="{DCB4BBCC-DF06-4C5A-9792-0A62C797FB78}" type="pres">
      <dgm:prSet presAssocID="{F0FC7E45-E240-4321-BAD6-E029E746B196}" presName="rootConnector" presStyleLbl="node4" presStyleIdx="5" presStyleCnt="8"/>
      <dgm:spPr/>
    </dgm:pt>
    <dgm:pt modelId="{AF10F8D8-5951-4C92-B0FB-6599FB3444DA}" type="pres">
      <dgm:prSet presAssocID="{F0FC7E45-E240-4321-BAD6-E029E746B196}" presName="hierChild4" presStyleCnt="0"/>
      <dgm:spPr/>
    </dgm:pt>
    <dgm:pt modelId="{15251FDE-9093-4BD5-83C4-089B7B3766A6}" type="pres">
      <dgm:prSet presAssocID="{F0FC7E45-E240-4321-BAD6-E029E746B196}" presName="hierChild5" presStyleCnt="0"/>
      <dgm:spPr/>
    </dgm:pt>
    <dgm:pt modelId="{5445719C-9CEF-4E2B-9841-85050808FCA6}" type="pres">
      <dgm:prSet presAssocID="{216C1FC6-80DA-4B90-8DAF-59F9D2A017B8}" presName="Name37" presStyleLbl="parChTrans1D4" presStyleIdx="6" presStyleCnt="8"/>
      <dgm:spPr/>
    </dgm:pt>
    <dgm:pt modelId="{B67D04C9-9EBC-4BFB-9944-FB50DCC06526}" type="pres">
      <dgm:prSet presAssocID="{F5C7F326-C502-4993-9A0E-7F9E7B448D7B}" presName="hierRoot2" presStyleCnt="0">
        <dgm:presLayoutVars>
          <dgm:hierBranch val="init"/>
        </dgm:presLayoutVars>
      </dgm:prSet>
      <dgm:spPr/>
    </dgm:pt>
    <dgm:pt modelId="{FEAA1035-64E3-4832-8E4D-F5B364CE8FD7}" type="pres">
      <dgm:prSet presAssocID="{F5C7F326-C502-4993-9A0E-7F9E7B448D7B}" presName="rootComposite" presStyleCnt="0"/>
      <dgm:spPr/>
    </dgm:pt>
    <dgm:pt modelId="{266CBBA0-B095-4123-B193-C7378E978209}" type="pres">
      <dgm:prSet presAssocID="{F5C7F326-C502-4993-9A0E-7F9E7B448D7B}" presName="rootText" presStyleLbl="node4" presStyleIdx="6" presStyleCnt="8">
        <dgm:presLayoutVars>
          <dgm:chPref val="3"/>
        </dgm:presLayoutVars>
      </dgm:prSet>
      <dgm:spPr/>
    </dgm:pt>
    <dgm:pt modelId="{A4C94632-FABA-4EC9-8193-B95D2574C27E}" type="pres">
      <dgm:prSet presAssocID="{F5C7F326-C502-4993-9A0E-7F9E7B448D7B}" presName="rootConnector" presStyleLbl="node4" presStyleIdx="6" presStyleCnt="8"/>
      <dgm:spPr/>
    </dgm:pt>
    <dgm:pt modelId="{A401B7C9-7CCE-4352-8BE9-2B560C043106}" type="pres">
      <dgm:prSet presAssocID="{F5C7F326-C502-4993-9A0E-7F9E7B448D7B}" presName="hierChild4" presStyleCnt="0"/>
      <dgm:spPr/>
    </dgm:pt>
    <dgm:pt modelId="{67602078-F8BA-4F71-B6E0-BEA715BFB3E2}" type="pres">
      <dgm:prSet presAssocID="{F5C7F326-C502-4993-9A0E-7F9E7B448D7B}" presName="hierChild5" presStyleCnt="0"/>
      <dgm:spPr/>
    </dgm:pt>
    <dgm:pt modelId="{85B26C5C-FB6B-4F68-ADF8-C700E6222ABD}" type="pres">
      <dgm:prSet presAssocID="{2BDCE72F-4710-4EAE-8797-A8E326A442E8}" presName="Name37" presStyleLbl="parChTrans1D4" presStyleIdx="7" presStyleCnt="8"/>
      <dgm:spPr/>
    </dgm:pt>
    <dgm:pt modelId="{65EC213F-4B21-49BB-A346-BEE38067C0F3}" type="pres">
      <dgm:prSet presAssocID="{7C378511-494F-4891-9C0C-16AABD8C259F}" presName="hierRoot2" presStyleCnt="0">
        <dgm:presLayoutVars>
          <dgm:hierBranch val="init"/>
        </dgm:presLayoutVars>
      </dgm:prSet>
      <dgm:spPr/>
    </dgm:pt>
    <dgm:pt modelId="{E9CD9507-9209-433D-AEC6-E8533489AF10}" type="pres">
      <dgm:prSet presAssocID="{7C378511-494F-4891-9C0C-16AABD8C259F}" presName="rootComposite" presStyleCnt="0"/>
      <dgm:spPr/>
    </dgm:pt>
    <dgm:pt modelId="{42182C32-5713-48AB-A0AA-46688702153A}" type="pres">
      <dgm:prSet presAssocID="{7C378511-494F-4891-9C0C-16AABD8C259F}" presName="rootText" presStyleLbl="node4" presStyleIdx="7" presStyleCnt="8">
        <dgm:presLayoutVars>
          <dgm:chPref val="3"/>
        </dgm:presLayoutVars>
      </dgm:prSet>
      <dgm:spPr/>
    </dgm:pt>
    <dgm:pt modelId="{75B91C36-CA3E-4638-ADB2-51BB92CE481F}" type="pres">
      <dgm:prSet presAssocID="{7C378511-494F-4891-9C0C-16AABD8C259F}" presName="rootConnector" presStyleLbl="node4" presStyleIdx="7" presStyleCnt="8"/>
      <dgm:spPr/>
    </dgm:pt>
    <dgm:pt modelId="{4835AC40-BBAE-45B3-9F95-93794702D4D3}" type="pres">
      <dgm:prSet presAssocID="{7C378511-494F-4891-9C0C-16AABD8C259F}" presName="hierChild4" presStyleCnt="0"/>
      <dgm:spPr/>
    </dgm:pt>
    <dgm:pt modelId="{60854438-3E6D-44C8-B147-CE0621F3AAD9}" type="pres">
      <dgm:prSet presAssocID="{7C378511-494F-4891-9C0C-16AABD8C259F}" presName="hierChild5" presStyleCnt="0"/>
      <dgm:spPr/>
    </dgm:pt>
    <dgm:pt modelId="{BEFBC23B-85F4-4357-91E1-4DFC7F83E489}" type="pres">
      <dgm:prSet presAssocID="{450D4A1D-E910-4F04-BC72-F0D0402525E6}" presName="hierChild5" presStyleCnt="0"/>
      <dgm:spPr/>
    </dgm:pt>
    <dgm:pt modelId="{C79036B8-CDB0-4FA3-873E-76240533CA56}" type="pres">
      <dgm:prSet presAssocID="{8CF92041-6A57-4D02-9264-E4882B91B545}" presName="Name37" presStyleLbl="parChTrans1D3" presStyleIdx="1" presStyleCnt="2"/>
      <dgm:spPr/>
    </dgm:pt>
    <dgm:pt modelId="{2D083CAD-E470-48E1-BCD0-5956827E7D95}" type="pres">
      <dgm:prSet presAssocID="{C7BBF2CD-AF7A-4B12-81AA-93438AC75CE8}" presName="hierRoot2" presStyleCnt="0">
        <dgm:presLayoutVars>
          <dgm:hierBranch val="init"/>
        </dgm:presLayoutVars>
      </dgm:prSet>
      <dgm:spPr/>
    </dgm:pt>
    <dgm:pt modelId="{2CFDE80D-7A57-4FEE-9FC8-1FAB16645A2A}" type="pres">
      <dgm:prSet presAssocID="{C7BBF2CD-AF7A-4B12-81AA-93438AC75CE8}" presName="rootComposite" presStyleCnt="0"/>
      <dgm:spPr/>
    </dgm:pt>
    <dgm:pt modelId="{7B7CDC4E-47BB-42A7-934F-95E397B906DA}" type="pres">
      <dgm:prSet presAssocID="{C7BBF2CD-AF7A-4B12-81AA-93438AC75CE8}" presName="rootText" presStyleLbl="node3" presStyleIdx="1" presStyleCnt="2">
        <dgm:presLayoutVars>
          <dgm:chPref val="3"/>
        </dgm:presLayoutVars>
      </dgm:prSet>
      <dgm:spPr/>
    </dgm:pt>
    <dgm:pt modelId="{F9833E17-2D80-4658-A56B-7C6EC8A2AF59}" type="pres">
      <dgm:prSet presAssocID="{C7BBF2CD-AF7A-4B12-81AA-93438AC75CE8}" presName="rootConnector" presStyleLbl="node3" presStyleIdx="1" presStyleCnt="2"/>
      <dgm:spPr/>
    </dgm:pt>
    <dgm:pt modelId="{F23CAEA2-EAB3-4D4C-AB79-6013DC35DE17}" type="pres">
      <dgm:prSet presAssocID="{C7BBF2CD-AF7A-4B12-81AA-93438AC75CE8}" presName="hierChild4" presStyleCnt="0"/>
      <dgm:spPr/>
    </dgm:pt>
    <dgm:pt modelId="{4002AB1A-0BC0-4CCB-B57F-565D33101FDE}" type="pres">
      <dgm:prSet presAssocID="{C7BBF2CD-AF7A-4B12-81AA-93438AC75CE8}" presName="hierChild5" presStyleCnt="0"/>
      <dgm:spPr/>
    </dgm:pt>
    <dgm:pt modelId="{11E75FF1-E4EB-4C76-8AA8-E9780750F55E}" type="pres">
      <dgm:prSet presAssocID="{8D515E1C-F773-400A-AD3F-40BD0F17D80C}" presName="hierChild5" presStyleCnt="0"/>
      <dgm:spPr/>
    </dgm:pt>
    <dgm:pt modelId="{2D19AF25-99D0-45FB-8ED6-BE364DF74C3F}" type="pres">
      <dgm:prSet presAssocID="{EA20E519-C9A4-4525-B689-2F7600BA06C0}" presName="hierChild3" presStyleCnt="0"/>
      <dgm:spPr/>
    </dgm:pt>
  </dgm:ptLst>
  <dgm:cxnLst>
    <dgm:cxn modelId="{A77FC503-9548-4F56-A88C-F072827263CA}" srcId="{450D4A1D-E910-4F04-BC72-F0D0402525E6}" destId="{BB92A5BF-E0D8-4D9B-B397-5DCE123F6F52}" srcOrd="0" destOrd="0" parTransId="{DA236A6C-50C2-489D-94D6-A8A278A61C1D}" sibTransId="{0C157123-29F2-42EF-8234-F570EF2D48A3}"/>
    <dgm:cxn modelId="{6E5A3205-F7DA-44C3-A2BC-EEC5276CF7A6}" type="presOf" srcId="{F0FC7E45-E240-4321-BAD6-E029E746B196}" destId="{6A9F0E94-C841-4B36-8439-CDA3E1F7E93E}" srcOrd="0" destOrd="0" presId="urn:microsoft.com/office/officeart/2005/8/layout/orgChart1"/>
    <dgm:cxn modelId="{6F898507-1A1C-44C2-BFF7-18467C519AD4}" type="presOf" srcId="{F5C7F326-C502-4993-9A0E-7F9E7B448D7B}" destId="{A4C94632-FABA-4EC9-8193-B95D2574C27E}" srcOrd="1" destOrd="0" presId="urn:microsoft.com/office/officeart/2005/8/layout/orgChart1"/>
    <dgm:cxn modelId="{4D767908-EBB6-4467-ADEE-B89C74674759}" type="presOf" srcId="{CEEDE971-6DDB-4E96-8853-6B59C716DDA4}" destId="{B996B531-CF0B-4AEF-9C5F-A00E78CC66EA}" srcOrd="0" destOrd="0" presId="urn:microsoft.com/office/officeart/2005/8/layout/orgChart1"/>
    <dgm:cxn modelId="{51F61309-19C0-405E-A464-8773A5ADFB97}" type="presOf" srcId="{7C378511-494F-4891-9C0C-16AABD8C259F}" destId="{75B91C36-CA3E-4638-ADB2-51BB92CE481F}" srcOrd="1" destOrd="0" presId="urn:microsoft.com/office/officeart/2005/8/layout/orgChart1"/>
    <dgm:cxn modelId="{3BB8D50A-429E-4C75-A783-359EE20BF540}" type="presOf" srcId="{DA236A6C-50C2-489D-94D6-A8A278A61C1D}" destId="{F63006AB-453B-4091-B756-7225AB5CC74D}" srcOrd="0" destOrd="0" presId="urn:microsoft.com/office/officeart/2005/8/layout/orgChart1"/>
    <dgm:cxn modelId="{EA478A12-EE27-4432-9A4E-23F303F7AB9C}" type="presOf" srcId="{BB92A5BF-E0D8-4D9B-B397-5DCE123F6F52}" destId="{B798C538-4B95-405F-8D60-97D228BE1925}" srcOrd="0" destOrd="0" presId="urn:microsoft.com/office/officeart/2005/8/layout/orgChart1"/>
    <dgm:cxn modelId="{7FB02A24-8F91-468A-867F-A07BE2C9BB78}" type="presOf" srcId="{DDDB45CC-8003-404B-966D-35720FE68CFE}" destId="{BD23BB55-CFBD-4792-AE6E-427331F17A14}" srcOrd="0" destOrd="0" presId="urn:microsoft.com/office/officeart/2005/8/layout/orgChart1"/>
    <dgm:cxn modelId="{CE108C25-5034-40B7-B2AE-9FD0A45DEE16}" type="presOf" srcId="{8CF92041-6A57-4D02-9264-E4882B91B545}" destId="{C79036B8-CDB0-4FA3-873E-76240533CA56}" srcOrd="0" destOrd="0" presId="urn:microsoft.com/office/officeart/2005/8/layout/orgChart1"/>
    <dgm:cxn modelId="{B7B49A2B-9C2C-4E9F-931E-827511F1637B}" srcId="{EA20E519-C9A4-4525-B689-2F7600BA06C0}" destId="{8D515E1C-F773-400A-AD3F-40BD0F17D80C}" srcOrd="1" destOrd="0" parTransId="{4FFDE9F9-ED1B-4E40-8CBA-3BEE892F414A}" sibTransId="{02882951-2E97-4483-9598-F10E17AC314E}"/>
    <dgm:cxn modelId="{9B983630-EBED-4DCC-BC2D-2E22786C1872}" srcId="{450D4A1D-E910-4F04-BC72-F0D0402525E6}" destId="{DB93A04F-C46C-4C1F-B604-89B7994BAC3F}" srcOrd="3" destOrd="0" parTransId="{2990789E-F81C-4BA4-9B6A-42BFCE8DC366}" sibTransId="{1CEE81E3-AB19-4AAE-B12F-519966401720}"/>
    <dgm:cxn modelId="{3615BE32-5BE0-4007-A4D7-5255954BA259}" type="presOf" srcId="{95F8A389-C8E2-4B29-8FFD-B77442552C89}" destId="{E6F58E0A-337F-4F85-B5B1-75D46A4207B4}" srcOrd="1" destOrd="0" presId="urn:microsoft.com/office/officeart/2005/8/layout/orgChart1"/>
    <dgm:cxn modelId="{3FDAA135-5D8E-4A17-AB26-A1842E7F07DD}" type="presOf" srcId="{DB93A04F-C46C-4C1F-B604-89B7994BAC3F}" destId="{C0696D45-191B-45DF-B77F-F02B0FD8A1BE}" srcOrd="0" destOrd="0" presId="urn:microsoft.com/office/officeart/2005/8/layout/orgChart1"/>
    <dgm:cxn modelId="{129D3D3C-B8EF-483A-A363-0565CF0053A5}" type="presOf" srcId="{A2883D30-6B20-4004-8DD7-C9837619A8AE}" destId="{89A78AA3-0EAC-4396-814B-6B48FD6A550C}" srcOrd="0" destOrd="0" presId="urn:microsoft.com/office/officeart/2005/8/layout/orgChart1"/>
    <dgm:cxn modelId="{E5BDA83C-1A3F-4CCC-94A1-411EDE235A72}" type="presOf" srcId="{95F8A389-C8E2-4B29-8FFD-B77442552C89}" destId="{602DB880-D85D-454F-B926-20B616A3654E}" srcOrd="0" destOrd="0" presId="urn:microsoft.com/office/officeart/2005/8/layout/orgChart1"/>
    <dgm:cxn modelId="{F523193F-C772-4AB3-88CF-95AF7CE24546}" type="presOf" srcId="{F5C7F326-C502-4993-9A0E-7F9E7B448D7B}" destId="{266CBBA0-B095-4123-B193-C7378E978209}" srcOrd="0" destOrd="0" presId="urn:microsoft.com/office/officeart/2005/8/layout/orgChart1"/>
    <dgm:cxn modelId="{C5661A64-29C9-4AA5-9D8D-7F6269AE20AF}" type="presOf" srcId="{E7C6129B-C8A6-4B5C-8939-4F5FD38AF283}" destId="{EC841A54-DCBB-4893-89FE-C541C76A57E0}" srcOrd="1" destOrd="0" presId="urn:microsoft.com/office/officeart/2005/8/layout/orgChart1"/>
    <dgm:cxn modelId="{BFF96364-A723-466B-A245-F1732E7C139C}" srcId="{450D4A1D-E910-4F04-BC72-F0D0402525E6}" destId="{F5C7F326-C502-4993-9A0E-7F9E7B448D7B}" srcOrd="6" destOrd="0" parTransId="{216C1FC6-80DA-4B90-8DAF-59F9D2A017B8}" sibTransId="{AD459C80-FD7A-4CCE-AC08-BEA2DAFFE170}"/>
    <dgm:cxn modelId="{4FD54445-0B7A-4A21-86CD-9F91F857CEFA}" srcId="{450D4A1D-E910-4F04-BC72-F0D0402525E6}" destId="{7C378511-494F-4891-9C0C-16AABD8C259F}" srcOrd="7" destOrd="0" parTransId="{2BDCE72F-4710-4EAE-8797-A8E326A442E8}" sibTransId="{E9378581-A7C0-4C46-B812-968E9071A99D}"/>
    <dgm:cxn modelId="{CACCB545-0AB0-4F51-AA50-86D4DC182658}" srcId="{450D4A1D-E910-4F04-BC72-F0D0402525E6}" destId="{BCA5DADD-69AC-497C-AE52-5330989AD9FE}" srcOrd="1" destOrd="0" parTransId="{CC816858-5699-4417-B8FE-C787056E74F2}" sibTransId="{39DA3C0E-5998-4C77-BA63-15C54E981FDD}"/>
    <dgm:cxn modelId="{D616FD45-1E0B-4010-B2CD-474237B5D21A}" type="presOf" srcId="{E7C6129B-C8A6-4B5C-8939-4F5FD38AF283}" destId="{595BE96B-D793-491D-95BB-1F30C7A7790B}" srcOrd="0" destOrd="0" presId="urn:microsoft.com/office/officeart/2005/8/layout/orgChart1"/>
    <dgm:cxn modelId="{EE317C6B-127D-4AA7-9AA5-42BA0B1BF9BA}" type="presOf" srcId="{BB92A5BF-E0D8-4D9B-B397-5DCE123F6F52}" destId="{E54E4B88-F653-4F56-B7CE-9833A90D1308}" srcOrd="1" destOrd="0" presId="urn:microsoft.com/office/officeart/2005/8/layout/orgChart1"/>
    <dgm:cxn modelId="{3328E971-B208-4E24-8E66-17AD3434ED0F}" type="presOf" srcId="{216C1FC6-80DA-4B90-8DAF-59F9D2A017B8}" destId="{5445719C-9CEF-4E2B-9841-85050808FCA6}" srcOrd="0" destOrd="0" presId="urn:microsoft.com/office/officeart/2005/8/layout/orgChart1"/>
    <dgm:cxn modelId="{2D651757-176E-415A-B6A3-4500C8E40733}" srcId="{A2883D30-6B20-4004-8DD7-C9837619A8AE}" destId="{EA20E519-C9A4-4525-B689-2F7600BA06C0}" srcOrd="0" destOrd="0" parTransId="{814E22E0-0C7C-4A40-BAF6-08C2B8AE3936}" sibTransId="{0F1C7647-C140-4D2D-9E6F-A46B0CB5E86B}"/>
    <dgm:cxn modelId="{A7103157-EBF5-47A1-9B97-D437ADDF4F16}" srcId="{8D515E1C-F773-400A-AD3F-40BD0F17D80C}" destId="{C7BBF2CD-AF7A-4B12-81AA-93438AC75CE8}" srcOrd="1" destOrd="0" parTransId="{8CF92041-6A57-4D02-9264-E4882B91B545}" sibTransId="{DD291FE3-6FC0-4AE8-88B8-D0C95C65102F}"/>
    <dgm:cxn modelId="{E236F27C-4C14-4024-A36D-BEFA466C4B29}" type="presOf" srcId="{BCA5DADD-69AC-497C-AE52-5330989AD9FE}" destId="{DEB12316-70B0-4464-8C51-628F0C7DE880}" srcOrd="0" destOrd="0" presId="urn:microsoft.com/office/officeart/2005/8/layout/orgChart1"/>
    <dgm:cxn modelId="{8355947D-CFAD-4282-B5A6-DAE4FF020950}" type="presOf" srcId="{2990789E-F81C-4BA4-9B6A-42BFCE8DC366}" destId="{C06451CE-DE98-44EF-9AEC-CD88C0AB3AD4}" srcOrd="0" destOrd="0" presId="urn:microsoft.com/office/officeart/2005/8/layout/orgChart1"/>
    <dgm:cxn modelId="{BD1CDA7E-6A28-4060-8E7F-0AC0B610549A}" type="presOf" srcId="{6924DF88-F251-4228-987F-BE8F80BCE0FB}" destId="{B15DC86F-A6CC-474F-9BF1-8F822F933CB7}" srcOrd="1" destOrd="0" presId="urn:microsoft.com/office/officeart/2005/8/layout/orgChart1"/>
    <dgm:cxn modelId="{C1B2C581-60C1-450D-A499-2A81C9F780AF}" type="presOf" srcId="{6924DF88-F251-4228-987F-BE8F80BCE0FB}" destId="{A8E86080-9D98-4EC0-B933-70D979E8F50D}" srcOrd="0" destOrd="0" presId="urn:microsoft.com/office/officeart/2005/8/layout/orgChart1"/>
    <dgm:cxn modelId="{3813F98B-4C54-43B2-8CED-F24061BDF216}" srcId="{450D4A1D-E910-4F04-BC72-F0D0402525E6}" destId="{6924DF88-F251-4228-987F-BE8F80BCE0FB}" srcOrd="4" destOrd="0" parTransId="{CEEDE971-6DDB-4E96-8853-6B59C716DDA4}" sibTransId="{23CDB97B-2ADA-456D-938D-2F3857E6CBBC}"/>
    <dgm:cxn modelId="{6299FC93-1AD5-4C64-86A7-EC2FB2F9ECF9}" type="presOf" srcId="{7C378511-494F-4891-9C0C-16AABD8C259F}" destId="{42182C32-5713-48AB-A0AA-46688702153A}" srcOrd="0" destOrd="0" presId="urn:microsoft.com/office/officeart/2005/8/layout/orgChart1"/>
    <dgm:cxn modelId="{F8A3C297-4CA6-4575-9230-315C10F11C61}" type="presOf" srcId="{CC816858-5699-4417-B8FE-C787056E74F2}" destId="{EEB3B1D3-3BCC-445E-A1B5-87D654ADFCBB}" srcOrd="0" destOrd="0" presId="urn:microsoft.com/office/officeart/2005/8/layout/orgChart1"/>
    <dgm:cxn modelId="{A75F07A1-A562-4195-8F74-26FF0F71525C}" type="presOf" srcId="{C7BBF2CD-AF7A-4B12-81AA-93438AC75CE8}" destId="{7B7CDC4E-47BB-42A7-934F-95E397B906DA}" srcOrd="0" destOrd="0" presId="urn:microsoft.com/office/officeart/2005/8/layout/orgChart1"/>
    <dgm:cxn modelId="{D4D038A6-8D47-44AD-BACA-3CBF116217FF}" srcId="{8D515E1C-F773-400A-AD3F-40BD0F17D80C}" destId="{450D4A1D-E910-4F04-BC72-F0D0402525E6}" srcOrd="0" destOrd="0" parTransId="{9D7912DF-7C3E-4D72-932F-52F1FAFDD54D}" sibTransId="{9524CE02-64A3-46F4-89DB-D04BF7738FE6}"/>
    <dgm:cxn modelId="{2EFF4BAD-A00C-4B35-BE3B-58D79F3F2EFD}" type="presOf" srcId="{21088385-CAA2-4290-8526-C66021C0207E}" destId="{C8093962-CB8A-42CE-A60F-46D72E9ECA68}" srcOrd="0" destOrd="0" presId="urn:microsoft.com/office/officeart/2005/8/layout/orgChart1"/>
    <dgm:cxn modelId="{B075B1AF-1D41-44DA-BDAA-F60E3F09E988}" type="presOf" srcId="{2BDCE72F-4710-4EAE-8797-A8E326A442E8}" destId="{85B26C5C-FB6B-4F68-ADF8-C700E6222ABD}" srcOrd="0" destOrd="0" presId="urn:microsoft.com/office/officeart/2005/8/layout/orgChart1"/>
    <dgm:cxn modelId="{EC933DB4-4843-4D83-B67B-801672FBB9A7}" type="presOf" srcId="{7832B846-43BF-41DC-A184-A8501B4172B1}" destId="{BE95E333-94FB-4F42-970F-EACC18A72317}" srcOrd="0" destOrd="0" presId="urn:microsoft.com/office/officeart/2005/8/layout/orgChart1"/>
    <dgm:cxn modelId="{92B2DEB4-5BC3-4423-9AD0-C30270431048}" type="presOf" srcId="{450D4A1D-E910-4F04-BC72-F0D0402525E6}" destId="{0B45C687-9256-4B6B-BE43-52CFFAA517C7}" srcOrd="1" destOrd="0" presId="urn:microsoft.com/office/officeart/2005/8/layout/orgChart1"/>
    <dgm:cxn modelId="{7BDEE2BA-71EC-42DB-AF43-60C95778CF09}" type="presOf" srcId="{EA20E519-C9A4-4525-B689-2F7600BA06C0}" destId="{1A116618-994C-48C1-ACBE-C7EC79DD2001}" srcOrd="1" destOrd="0" presId="urn:microsoft.com/office/officeart/2005/8/layout/orgChart1"/>
    <dgm:cxn modelId="{644723BB-C4E9-44AB-9F1D-74CDDDF04C99}" type="presOf" srcId="{8D515E1C-F773-400A-AD3F-40BD0F17D80C}" destId="{36C70735-BD7B-4932-8772-070E639D2A12}" srcOrd="0" destOrd="0" presId="urn:microsoft.com/office/officeart/2005/8/layout/orgChart1"/>
    <dgm:cxn modelId="{82F813BD-7EC7-4C4A-8830-53A2B050E857}" type="presOf" srcId="{8D515E1C-F773-400A-AD3F-40BD0F17D80C}" destId="{645B7A45-9DEE-4F5E-9A18-95D75D000985}" srcOrd="1" destOrd="0" presId="urn:microsoft.com/office/officeart/2005/8/layout/orgChart1"/>
    <dgm:cxn modelId="{7F352BBD-EB54-449F-8FAC-74AC18907BE0}" type="presOf" srcId="{450D4A1D-E910-4F04-BC72-F0D0402525E6}" destId="{6D253074-7680-4724-8FD0-413280A21905}" srcOrd="0" destOrd="0" presId="urn:microsoft.com/office/officeart/2005/8/layout/orgChart1"/>
    <dgm:cxn modelId="{D7585CBD-13A7-4F6E-9EE5-8D7BCE1E3380}" type="presOf" srcId="{BCA5DADD-69AC-497C-AE52-5330989AD9FE}" destId="{A9B2E0F5-4193-4485-B0DF-6F5DBC162C87}" srcOrd="1" destOrd="0" presId="urn:microsoft.com/office/officeart/2005/8/layout/orgChart1"/>
    <dgm:cxn modelId="{13786BBF-7D20-40F9-B9B8-7DB76980FAFE}" srcId="{450D4A1D-E910-4F04-BC72-F0D0402525E6}" destId="{F0FC7E45-E240-4321-BAD6-E029E746B196}" srcOrd="5" destOrd="0" parTransId="{DDDB45CC-8003-404B-966D-35720FE68CFE}" sibTransId="{7B710EBB-FCAB-452F-A081-CBB050229510}"/>
    <dgm:cxn modelId="{A94816CD-6E19-4594-94C8-9652F942DBAD}" type="presOf" srcId="{EA20E519-C9A4-4525-B689-2F7600BA06C0}" destId="{17A11C40-097D-469C-AF28-B1385C0558E4}" srcOrd="0" destOrd="0" presId="urn:microsoft.com/office/officeart/2005/8/layout/orgChart1"/>
    <dgm:cxn modelId="{31C7B6D8-5432-4431-B693-41A22D6F719B}" type="presOf" srcId="{F0FC7E45-E240-4321-BAD6-E029E746B196}" destId="{DCB4BBCC-DF06-4C5A-9792-0A62C797FB78}" srcOrd="1" destOrd="0" presId="urn:microsoft.com/office/officeart/2005/8/layout/orgChart1"/>
    <dgm:cxn modelId="{8DAA35E4-2C59-4F27-A666-2EC8F597F064}" srcId="{450D4A1D-E910-4F04-BC72-F0D0402525E6}" destId="{E7C6129B-C8A6-4B5C-8939-4F5FD38AF283}" srcOrd="2" destOrd="0" parTransId="{7832B846-43BF-41DC-A184-A8501B4172B1}" sibTransId="{48905A4A-072F-4400-B4E3-397822FE84E4}"/>
    <dgm:cxn modelId="{93687CEB-3A01-4696-B8C3-FF4259EDE2C3}" type="presOf" srcId="{C7BBF2CD-AF7A-4B12-81AA-93438AC75CE8}" destId="{F9833E17-2D80-4658-A56B-7C6EC8A2AF59}" srcOrd="1" destOrd="0" presId="urn:microsoft.com/office/officeart/2005/8/layout/orgChart1"/>
    <dgm:cxn modelId="{360163F2-3909-47AB-A4E4-C44F9FAFDB33}" type="presOf" srcId="{9D7912DF-7C3E-4D72-932F-52F1FAFDD54D}" destId="{FAE55EB1-A1D4-4E99-BA1F-52B70695CB74}" srcOrd="0" destOrd="0" presId="urn:microsoft.com/office/officeart/2005/8/layout/orgChart1"/>
    <dgm:cxn modelId="{1718B0F8-0C92-4968-8B5B-5BD46AC37C59}" srcId="{EA20E519-C9A4-4525-B689-2F7600BA06C0}" destId="{95F8A389-C8E2-4B29-8FFD-B77442552C89}" srcOrd="0" destOrd="0" parTransId="{21088385-CAA2-4290-8526-C66021C0207E}" sibTransId="{24667FF4-B9CB-4E69-966C-B130331951F4}"/>
    <dgm:cxn modelId="{5C9914FB-A52C-4A65-9D79-E50F7785D8DA}" type="presOf" srcId="{4FFDE9F9-ED1B-4E40-8CBA-3BEE892F414A}" destId="{6A040B71-D6D3-4935-A91C-E056DC2384E5}" srcOrd="0" destOrd="0" presId="urn:microsoft.com/office/officeart/2005/8/layout/orgChart1"/>
    <dgm:cxn modelId="{DEDDF4FF-D155-45CE-94E2-238ADBAD3A17}" type="presOf" srcId="{DB93A04F-C46C-4C1F-B604-89B7994BAC3F}" destId="{7D7F34C4-8198-4851-B235-1662B14E49C6}" srcOrd="1" destOrd="0" presId="urn:microsoft.com/office/officeart/2005/8/layout/orgChart1"/>
    <dgm:cxn modelId="{C4814C04-9C3F-4A55-AD2F-C072452C7365}" type="presParOf" srcId="{89A78AA3-0EAC-4396-814B-6B48FD6A550C}" destId="{9E7868E1-94F4-40AB-8416-F813A9DD8893}" srcOrd="0" destOrd="0" presId="urn:microsoft.com/office/officeart/2005/8/layout/orgChart1"/>
    <dgm:cxn modelId="{6A3FC03C-CA1A-4B0C-B5F5-FE3CDB9A8ABD}" type="presParOf" srcId="{9E7868E1-94F4-40AB-8416-F813A9DD8893}" destId="{018C2A5C-D11B-41EB-809E-B9F141C545C5}" srcOrd="0" destOrd="0" presId="urn:microsoft.com/office/officeart/2005/8/layout/orgChart1"/>
    <dgm:cxn modelId="{3C40FCC9-D040-4FEE-8196-BE32A6954104}" type="presParOf" srcId="{018C2A5C-D11B-41EB-809E-B9F141C545C5}" destId="{17A11C40-097D-469C-AF28-B1385C0558E4}" srcOrd="0" destOrd="0" presId="urn:microsoft.com/office/officeart/2005/8/layout/orgChart1"/>
    <dgm:cxn modelId="{E03FB671-1505-4D7F-B7F1-A3EEB90D5070}" type="presParOf" srcId="{018C2A5C-D11B-41EB-809E-B9F141C545C5}" destId="{1A116618-994C-48C1-ACBE-C7EC79DD2001}" srcOrd="1" destOrd="0" presId="urn:microsoft.com/office/officeart/2005/8/layout/orgChart1"/>
    <dgm:cxn modelId="{72A100B0-959A-4708-8741-0A4CE5730D0F}" type="presParOf" srcId="{9E7868E1-94F4-40AB-8416-F813A9DD8893}" destId="{50DE490F-BC91-44B3-B7B8-2266B9A9E55D}" srcOrd="1" destOrd="0" presId="urn:microsoft.com/office/officeart/2005/8/layout/orgChart1"/>
    <dgm:cxn modelId="{F16FF9CC-CE0D-41D7-BFA2-E1105075CF2E}" type="presParOf" srcId="{50DE490F-BC91-44B3-B7B8-2266B9A9E55D}" destId="{C8093962-CB8A-42CE-A60F-46D72E9ECA68}" srcOrd="0" destOrd="0" presId="urn:microsoft.com/office/officeart/2005/8/layout/orgChart1"/>
    <dgm:cxn modelId="{8C21010C-041C-4E95-945B-8DEBDBFAA84C}" type="presParOf" srcId="{50DE490F-BC91-44B3-B7B8-2266B9A9E55D}" destId="{70904CB3-6988-49D6-A164-DC0DEEE2A0F1}" srcOrd="1" destOrd="0" presId="urn:microsoft.com/office/officeart/2005/8/layout/orgChart1"/>
    <dgm:cxn modelId="{398F62CA-6E29-4DC3-ACFA-D4D2A3C19EE4}" type="presParOf" srcId="{70904CB3-6988-49D6-A164-DC0DEEE2A0F1}" destId="{ED2C176F-8A05-4DD6-8E6A-254D512515E5}" srcOrd="0" destOrd="0" presId="urn:microsoft.com/office/officeart/2005/8/layout/orgChart1"/>
    <dgm:cxn modelId="{80CC9A17-1B08-41EA-8590-EC779532A7DE}" type="presParOf" srcId="{ED2C176F-8A05-4DD6-8E6A-254D512515E5}" destId="{602DB880-D85D-454F-B926-20B616A3654E}" srcOrd="0" destOrd="0" presId="urn:microsoft.com/office/officeart/2005/8/layout/orgChart1"/>
    <dgm:cxn modelId="{8B343D37-8033-4016-B209-72F392107209}" type="presParOf" srcId="{ED2C176F-8A05-4DD6-8E6A-254D512515E5}" destId="{E6F58E0A-337F-4F85-B5B1-75D46A4207B4}" srcOrd="1" destOrd="0" presId="urn:microsoft.com/office/officeart/2005/8/layout/orgChart1"/>
    <dgm:cxn modelId="{F280FEF3-F4A5-4377-90D7-11DF0BB23F84}" type="presParOf" srcId="{70904CB3-6988-49D6-A164-DC0DEEE2A0F1}" destId="{1B65341C-52FD-46F5-8EBF-9E6B5B97732A}" srcOrd="1" destOrd="0" presId="urn:microsoft.com/office/officeart/2005/8/layout/orgChart1"/>
    <dgm:cxn modelId="{F958D0B3-C809-406B-B9E7-8965242B18CB}" type="presParOf" srcId="{70904CB3-6988-49D6-A164-DC0DEEE2A0F1}" destId="{61FC2FA3-9D17-4FF9-86CE-B19CB43EABC3}" srcOrd="2" destOrd="0" presId="urn:microsoft.com/office/officeart/2005/8/layout/orgChart1"/>
    <dgm:cxn modelId="{8A1E023A-43AC-4263-A58C-9578085887FD}" type="presParOf" srcId="{50DE490F-BC91-44B3-B7B8-2266B9A9E55D}" destId="{6A040B71-D6D3-4935-A91C-E056DC2384E5}" srcOrd="2" destOrd="0" presId="urn:microsoft.com/office/officeart/2005/8/layout/orgChart1"/>
    <dgm:cxn modelId="{835BCDA3-7D2E-4C3D-86B4-7D491C012703}" type="presParOf" srcId="{50DE490F-BC91-44B3-B7B8-2266B9A9E55D}" destId="{12573016-D0F5-4CBD-B91D-D593D85F6949}" srcOrd="3" destOrd="0" presId="urn:microsoft.com/office/officeart/2005/8/layout/orgChart1"/>
    <dgm:cxn modelId="{6D2900FF-D949-4F06-8BEE-78037F7911F5}" type="presParOf" srcId="{12573016-D0F5-4CBD-B91D-D593D85F6949}" destId="{97FC4EF4-A000-4786-B785-41DA6166055B}" srcOrd="0" destOrd="0" presId="urn:microsoft.com/office/officeart/2005/8/layout/orgChart1"/>
    <dgm:cxn modelId="{F22653EB-2CF4-4F1E-AFBD-4E8FAE018D4F}" type="presParOf" srcId="{97FC4EF4-A000-4786-B785-41DA6166055B}" destId="{36C70735-BD7B-4932-8772-070E639D2A12}" srcOrd="0" destOrd="0" presId="urn:microsoft.com/office/officeart/2005/8/layout/orgChart1"/>
    <dgm:cxn modelId="{FFCABA5A-9331-41FE-BE88-ABF7F928DD1A}" type="presParOf" srcId="{97FC4EF4-A000-4786-B785-41DA6166055B}" destId="{645B7A45-9DEE-4F5E-9A18-95D75D000985}" srcOrd="1" destOrd="0" presId="urn:microsoft.com/office/officeart/2005/8/layout/orgChart1"/>
    <dgm:cxn modelId="{0FAE0869-98BE-4961-8DFD-2AE176117B1E}" type="presParOf" srcId="{12573016-D0F5-4CBD-B91D-D593D85F6949}" destId="{C631A6F7-3E01-406E-9BA9-839F711A1E4B}" srcOrd="1" destOrd="0" presId="urn:microsoft.com/office/officeart/2005/8/layout/orgChart1"/>
    <dgm:cxn modelId="{445827AB-5F8C-474E-A6A5-24727843B448}" type="presParOf" srcId="{C631A6F7-3E01-406E-9BA9-839F711A1E4B}" destId="{FAE55EB1-A1D4-4E99-BA1F-52B70695CB74}" srcOrd="0" destOrd="0" presId="urn:microsoft.com/office/officeart/2005/8/layout/orgChart1"/>
    <dgm:cxn modelId="{919C2FB1-C995-4DC4-B83E-7E88D0AEC949}" type="presParOf" srcId="{C631A6F7-3E01-406E-9BA9-839F711A1E4B}" destId="{1C407004-9862-41D5-9ACD-5B24275F57CE}" srcOrd="1" destOrd="0" presId="urn:microsoft.com/office/officeart/2005/8/layout/orgChart1"/>
    <dgm:cxn modelId="{D0968C4F-CAAD-4C0F-84AD-164437121C03}" type="presParOf" srcId="{1C407004-9862-41D5-9ACD-5B24275F57CE}" destId="{59B1603E-C7F8-4F18-8B2C-D8FC3B956EC0}" srcOrd="0" destOrd="0" presId="urn:microsoft.com/office/officeart/2005/8/layout/orgChart1"/>
    <dgm:cxn modelId="{0DE79969-FE83-47A1-9420-5FC348C3D941}" type="presParOf" srcId="{59B1603E-C7F8-4F18-8B2C-D8FC3B956EC0}" destId="{6D253074-7680-4724-8FD0-413280A21905}" srcOrd="0" destOrd="0" presId="urn:microsoft.com/office/officeart/2005/8/layout/orgChart1"/>
    <dgm:cxn modelId="{844FF0ED-3BF5-45F5-ADF8-24110F0A03FA}" type="presParOf" srcId="{59B1603E-C7F8-4F18-8B2C-D8FC3B956EC0}" destId="{0B45C687-9256-4B6B-BE43-52CFFAA517C7}" srcOrd="1" destOrd="0" presId="urn:microsoft.com/office/officeart/2005/8/layout/orgChart1"/>
    <dgm:cxn modelId="{BB5612D7-FD6B-4876-B2A4-18C45D113BAE}" type="presParOf" srcId="{1C407004-9862-41D5-9ACD-5B24275F57CE}" destId="{48F93DC3-04AE-4BDF-88AD-54270211E829}" srcOrd="1" destOrd="0" presId="urn:microsoft.com/office/officeart/2005/8/layout/orgChart1"/>
    <dgm:cxn modelId="{075381F5-A515-4B06-88B4-92667235420E}" type="presParOf" srcId="{48F93DC3-04AE-4BDF-88AD-54270211E829}" destId="{F63006AB-453B-4091-B756-7225AB5CC74D}" srcOrd="0" destOrd="0" presId="urn:microsoft.com/office/officeart/2005/8/layout/orgChart1"/>
    <dgm:cxn modelId="{0965F76D-1CB7-49C7-87B1-6A2C6AFEB289}" type="presParOf" srcId="{48F93DC3-04AE-4BDF-88AD-54270211E829}" destId="{5C6305B5-011D-437D-AAD7-95CF801D272A}" srcOrd="1" destOrd="0" presId="urn:microsoft.com/office/officeart/2005/8/layout/orgChart1"/>
    <dgm:cxn modelId="{9A602DB1-B4EF-4BA3-A413-20435433B1B5}" type="presParOf" srcId="{5C6305B5-011D-437D-AAD7-95CF801D272A}" destId="{56FDAABF-6331-459F-9447-A907F1FAFF7B}" srcOrd="0" destOrd="0" presId="urn:microsoft.com/office/officeart/2005/8/layout/orgChart1"/>
    <dgm:cxn modelId="{030E8AD1-D755-4872-827A-F5397AA6EDC4}" type="presParOf" srcId="{56FDAABF-6331-459F-9447-A907F1FAFF7B}" destId="{B798C538-4B95-405F-8D60-97D228BE1925}" srcOrd="0" destOrd="0" presId="urn:microsoft.com/office/officeart/2005/8/layout/orgChart1"/>
    <dgm:cxn modelId="{93A5B9DB-1B10-48C4-9CBA-D4B01E753B1E}" type="presParOf" srcId="{56FDAABF-6331-459F-9447-A907F1FAFF7B}" destId="{E54E4B88-F653-4F56-B7CE-9833A90D1308}" srcOrd="1" destOrd="0" presId="urn:microsoft.com/office/officeart/2005/8/layout/orgChart1"/>
    <dgm:cxn modelId="{49D11411-F05C-4692-8F4E-38DA1FB90835}" type="presParOf" srcId="{5C6305B5-011D-437D-AAD7-95CF801D272A}" destId="{FD4549C5-D403-453F-9F2C-0BCA33F365F9}" srcOrd="1" destOrd="0" presId="urn:microsoft.com/office/officeart/2005/8/layout/orgChart1"/>
    <dgm:cxn modelId="{A083058F-ACE1-4A91-B610-DFDDC9D7D16F}" type="presParOf" srcId="{5C6305B5-011D-437D-AAD7-95CF801D272A}" destId="{4ED5CA11-0CBE-4D99-9508-B055C3057ED0}" srcOrd="2" destOrd="0" presId="urn:microsoft.com/office/officeart/2005/8/layout/orgChart1"/>
    <dgm:cxn modelId="{76E8CBC9-7BBF-4833-9D96-658BF610A9B0}" type="presParOf" srcId="{48F93DC3-04AE-4BDF-88AD-54270211E829}" destId="{EEB3B1D3-3BCC-445E-A1B5-87D654ADFCBB}" srcOrd="2" destOrd="0" presId="urn:microsoft.com/office/officeart/2005/8/layout/orgChart1"/>
    <dgm:cxn modelId="{F38875CD-0F5F-45D5-A91E-13B912C18C49}" type="presParOf" srcId="{48F93DC3-04AE-4BDF-88AD-54270211E829}" destId="{D7883509-4799-45D2-8FD9-615D1A1E9013}" srcOrd="3" destOrd="0" presId="urn:microsoft.com/office/officeart/2005/8/layout/orgChart1"/>
    <dgm:cxn modelId="{ECE4C65D-B450-4B13-A3DE-1AB54AE7C588}" type="presParOf" srcId="{D7883509-4799-45D2-8FD9-615D1A1E9013}" destId="{BD3AEA4A-A15F-4867-A735-3FA6E3295FDB}" srcOrd="0" destOrd="0" presId="urn:microsoft.com/office/officeart/2005/8/layout/orgChart1"/>
    <dgm:cxn modelId="{F09167F3-340A-44C3-8ED6-6384417A9172}" type="presParOf" srcId="{BD3AEA4A-A15F-4867-A735-3FA6E3295FDB}" destId="{DEB12316-70B0-4464-8C51-628F0C7DE880}" srcOrd="0" destOrd="0" presId="urn:microsoft.com/office/officeart/2005/8/layout/orgChart1"/>
    <dgm:cxn modelId="{BCB30C62-58C0-499B-A20F-7DF7CACE058F}" type="presParOf" srcId="{BD3AEA4A-A15F-4867-A735-3FA6E3295FDB}" destId="{A9B2E0F5-4193-4485-B0DF-6F5DBC162C87}" srcOrd="1" destOrd="0" presId="urn:microsoft.com/office/officeart/2005/8/layout/orgChart1"/>
    <dgm:cxn modelId="{19ECFBB2-FCA7-40A0-9B86-8A3795A1EA53}" type="presParOf" srcId="{D7883509-4799-45D2-8FD9-615D1A1E9013}" destId="{6CB5C19A-9EEC-440E-B34B-7C11FB05129A}" srcOrd="1" destOrd="0" presId="urn:microsoft.com/office/officeart/2005/8/layout/orgChart1"/>
    <dgm:cxn modelId="{D8384A29-5873-4619-B0FC-EA4A1F2E777C}" type="presParOf" srcId="{D7883509-4799-45D2-8FD9-615D1A1E9013}" destId="{42B2CC81-C83B-4C9B-835E-AB7D3DCAD465}" srcOrd="2" destOrd="0" presId="urn:microsoft.com/office/officeart/2005/8/layout/orgChart1"/>
    <dgm:cxn modelId="{1CBBB8B8-D917-4369-BC76-8D23EEE6A240}" type="presParOf" srcId="{48F93DC3-04AE-4BDF-88AD-54270211E829}" destId="{BE95E333-94FB-4F42-970F-EACC18A72317}" srcOrd="4" destOrd="0" presId="urn:microsoft.com/office/officeart/2005/8/layout/orgChart1"/>
    <dgm:cxn modelId="{321AE355-F721-4A79-A365-6F98FF61DA75}" type="presParOf" srcId="{48F93DC3-04AE-4BDF-88AD-54270211E829}" destId="{D982AC64-D8FF-45F6-ABD4-E4845F22A747}" srcOrd="5" destOrd="0" presId="urn:microsoft.com/office/officeart/2005/8/layout/orgChart1"/>
    <dgm:cxn modelId="{26F8F05C-24DB-4F2D-88FC-A91111C4AC72}" type="presParOf" srcId="{D982AC64-D8FF-45F6-ABD4-E4845F22A747}" destId="{E315BC4B-D9DE-4326-851D-FD66A7E0EC26}" srcOrd="0" destOrd="0" presId="urn:microsoft.com/office/officeart/2005/8/layout/orgChart1"/>
    <dgm:cxn modelId="{371A9F23-CCF2-443A-A52F-3CA762B64284}" type="presParOf" srcId="{E315BC4B-D9DE-4326-851D-FD66A7E0EC26}" destId="{595BE96B-D793-491D-95BB-1F30C7A7790B}" srcOrd="0" destOrd="0" presId="urn:microsoft.com/office/officeart/2005/8/layout/orgChart1"/>
    <dgm:cxn modelId="{8089B87F-E2BE-41C2-81DA-0102735778F3}" type="presParOf" srcId="{E315BC4B-D9DE-4326-851D-FD66A7E0EC26}" destId="{EC841A54-DCBB-4893-89FE-C541C76A57E0}" srcOrd="1" destOrd="0" presId="urn:microsoft.com/office/officeart/2005/8/layout/orgChart1"/>
    <dgm:cxn modelId="{F13F3E37-A736-4BDE-9FF1-92F21DCAE1FD}" type="presParOf" srcId="{D982AC64-D8FF-45F6-ABD4-E4845F22A747}" destId="{D0C4A69D-931B-4FDE-9A87-7FD500F1EABF}" srcOrd="1" destOrd="0" presId="urn:microsoft.com/office/officeart/2005/8/layout/orgChart1"/>
    <dgm:cxn modelId="{E9865A9C-8244-46A5-8396-DFEBDE9F1BF6}" type="presParOf" srcId="{D982AC64-D8FF-45F6-ABD4-E4845F22A747}" destId="{24CFEA2D-4848-4791-8CEB-60A72F47D569}" srcOrd="2" destOrd="0" presId="urn:microsoft.com/office/officeart/2005/8/layout/orgChart1"/>
    <dgm:cxn modelId="{C08FE5A3-1BE9-44AD-8E69-D4A5047E7686}" type="presParOf" srcId="{48F93DC3-04AE-4BDF-88AD-54270211E829}" destId="{C06451CE-DE98-44EF-9AEC-CD88C0AB3AD4}" srcOrd="6" destOrd="0" presId="urn:microsoft.com/office/officeart/2005/8/layout/orgChart1"/>
    <dgm:cxn modelId="{38C09F92-7D45-4353-BCA1-D82720610A83}" type="presParOf" srcId="{48F93DC3-04AE-4BDF-88AD-54270211E829}" destId="{22F12130-3B47-4EE1-84B2-DDBBEDCD3F08}" srcOrd="7" destOrd="0" presId="urn:microsoft.com/office/officeart/2005/8/layout/orgChart1"/>
    <dgm:cxn modelId="{3EA26D26-9D3E-4D1E-B806-1E8F53FEF8A5}" type="presParOf" srcId="{22F12130-3B47-4EE1-84B2-DDBBEDCD3F08}" destId="{471F8AF0-1526-4BB9-9D24-68E4F6C428C1}" srcOrd="0" destOrd="0" presId="urn:microsoft.com/office/officeart/2005/8/layout/orgChart1"/>
    <dgm:cxn modelId="{48EA02DD-10A3-4585-9DA9-82B85B682E34}" type="presParOf" srcId="{471F8AF0-1526-4BB9-9D24-68E4F6C428C1}" destId="{C0696D45-191B-45DF-B77F-F02B0FD8A1BE}" srcOrd="0" destOrd="0" presId="urn:microsoft.com/office/officeart/2005/8/layout/orgChart1"/>
    <dgm:cxn modelId="{326997B6-BA2D-43A1-8837-41772B68300C}" type="presParOf" srcId="{471F8AF0-1526-4BB9-9D24-68E4F6C428C1}" destId="{7D7F34C4-8198-4851-B235-1662B14E49C6}" srcOrd="1" destOrd="0" presId="urn:microsoft.com/office/officeart/2005/8/layout/orgChart1"/>
    <dgm:cxn modelId="{62A64667-F9F0-4EE3-8C99-BBC1147372BE}" type="presParOf" srcId="{22F12130-3B47-4EE1-84B2-DDBBEDCD3F08}" destId="{52CCF69C-1E42-4F1C-86E2-1E2C2BE0D0C9}" srcOrd="1" destOrd="0" presId="urn:microsoft.com/office/officeart/2005/8/layout/orgChart1"/>
    <dgm:cxn modelId="{2ECC491E-559F-4C29-A24A-A386A817134B}" type="presParOf" srcId="{22F12130-3B47-4EE1-84B2-DDBBEDCD3F08}" destId="{4E7CB010-18AB-4214-B87D-C10EC45A76D6}" srcOrd="2" destOrd="0" presId="urn:microsoft.com/office/officeart/2005/8/layout/orgChart1"/>
    <dgm:cxn modelId="{DEB73896-E7C5-44F8-AB7F-0C6BE0EEFE73}" type="presParOf" srcId="{48F93DC3-04AE-4BDF-88AD-54270211E829}" destId="{B996B531-CF0B-4AEF-9C5F-A00E78CC66EA}" srcOrd="8" destOrd="0" presId="urn:microsoft.com/office/officeart/2005/8/layout/orgChart1"/>
    <dgm:cxn modelId="{66E18985-8C9A-469C-8A76-7415A6C8F6A3}" type="presParOf" srcId="{48F93DC3-04AE-4BDF-88AD-54270211E829}" destId="{4A591A07-B1A3-482A-A648-33D9A2513059}" srcOrd="9" destOrd="0" presId="urn:microsoft.com/office/officeart/2005/8/layout/orgChart1"/>
    <dgm:cxn modelId="{E533518C-3610-43AA-93F5-ADEF7404357F}" type="presParOf" srcId="{4A591A07-B1A3-482A-A648-33D9A2513059}" destId="{7BB56E06-8138-477B-8C3A-B0342B8D5718}" srcOrd="0" destOrd="0" presId="urn:microsoft.com/office/officeart/2005/8/layout/orgChart1"/>
    <dgm:cxn modelId="{8D52901D-E4B7-4C41-B276-2D482F48D059}" type="presParOf" srcId="{7BB56E06-8138-477B-8C3A-B0342B8D5718}" destId="{A8E86080-9D98-4EC0-B933-70D979E8F50D}" srcOrd="0" destOrd="0" presId="urn:microsoft.com/office/officeart/2005/8/layout/orgChart1"/>
    <dgm:cxn modelId="{66D1C891-55EA-4CF1-B33E-5CCEB536A9FA}" type="presParOf" srcId="{7BB56E06-8138-477B-8C3A-B0342B8D5718}" destId="{B15DC86F-A6CC-474F-9BF1-8F822F933CB7}" srcOrd="1" destOrd="0" presId="urn:microsoft.com/office/officeart/2005/8/layout/orgChart1"/>
    <dgm:cxn modelId="{0468721A-F0B7-49AC-8B33-B7B8EEF778C5}" type="presParOf" srcId="{4A591A07-B1A3-482A-A648-33D9A2513059}" destId="{A3321759-8CDA-4C0B-9A8C-9E7F8F782A7C}" srcOrd="1" destOrd="0" presId="urn:microsoft.com/office/officeart/2005/8/layout/orgChart1"/>
    <dgm:cxn modelId="{01EF0B7A-236E-4049-9BDE-B5E676D85180}" type="presParOf" srcId="{4A591A07-B1A3-482A-A648-33D9A2513059}" destId="{20C8E036-51B7-4360-AD65-2080B6F820FC}" srcOrd="2" destOrd="0" presId="urn:microsoft.com/office/officeart/2005/8/layout/orgChart1"/>
    <dgm:cxn modelId="{A974A776-C6EE-419D-B276-89E5B11D8D51}" type="presParOf" srcId="{48F93DC3-04AE-4BDF-88AD-54270211E829}" destId="{BD23BB55-CFBD-4792-AE6E-427331F17A14}" srcOrd="10" destOrd="0" presId="urn:microsoft.com/office/officeart/2005/8/layout/orgChart1"/>
    <dgm:cxn modelId="{95BD7A8B-B2A4-4014-A2F9-76DDD0C32E0F}" type="presParOf" srcId="{48F93DC3-04AE-4BDF-88AD-54270211E829}" destId="{3FD525CB-BCAF-4F81-BA99-799A8B223FFA}" srcOrd="11" destOrd="0" presId="urn:microsoft.com/office/officeart/2005/8/layout/orgChart1"/>
    <dgm:cxn modelId="{FB056472-AD43-4570-8CB9-664F36A107C2}" type="presParOf" srcId="{3FD525CB-BCAF-4F81-BA99-799A8B223FFA}" destId="{BB2BD9E6-CD0B-4A98-BC8E-17BFBDAA7467}" srcOrd="0" destOrd="0" presId="urn:microsoft.com/office/officeart/2005/8/layout/orgChart1"/>
    <dgm:cxn modelId="{52106661-695A-4BB3-9932-8D1AFBD0EDFD}" type="presParOf" srcId="{BB2BD9E6-CD0B-4A98-BC8E-17BFBDAA7467}" destId="{6A9F0E94-C841-4B36-8439-CDA3E1F7E93E}" srcOrd="0" destOrd="0" presId="urn:microsoft.com/office/officeart/2005/8/layout/orgChart1"/>
    <dgm:cxn modelId="{8748F7CB-0BAF-4954-AB02-CAF752B40921}" type="presParOf" srcId="{BB2BD9E6-CD0B-4A98-BC8E-17BFBDAA7467}" destId="{DCB4BBCC-DF06-4C5A-9792-0A62C797FB78}" srcOrd="1" destOrd="0" presId="urn:microsoft.com/office/officeart/2005/8/layout/orgChart1"/>
    <dgm:cxn modelId="{8A3F13A6-09BF-4AAF-AAD6-702BBCA2403E}" type="presParOf" srcId="{3FD525CB-BCAF-4F81-BA99-799A8B223FFA}" destId="{AF10F8D8-5951-4C92-B0FB-6599FB3444DA}" srcOrd="1" destOrd="0" presId="urn:microsoft.com/office/officeart/2005/8/layout/orgChart1"/>
    <dgm:cxn modelId="{81107EC6-822E-46B6-A3A3-D36FE5E0CA42}" type="presParOf" srcId="{3FD525CB-BCAF-4F81-BA99-799A8B223FFA}" destId="{15251FDE-9093-4BD5-83C4-089B7B3766A6}" srcOrd="2" destOrd="0" presId="urn:microsoft.com/office/officeart/2005/8/layout/orgChart1"/>
    <dgm:cxn modelId="{149962CE-DA8F-48DE-8BC4-0B5EDD80B060}" type="presParOf" srcId="{48F93DC3-04AE-4BDF-88AD-54270211E829}" destId="{5445719C-9CEF-4E2B-9841-85050808FCA6}" srcOrd="12" destOrd="0" presId="urn:microsoft.com/office/officeart/2005/8/layout/orgChart1"/>
    <dgm:cxn modelId="{CC358E1F-F11C-4930-9AE2-B97ECFF2856F}" type="presParOf" srcId="{48F93DC3-04AE-4BDF-88AD-54270211E829}" destId="{B67D04C9-9EBC-4BFB-9944-FB50DCC06526}" srcOrd="13" destOrd="0" presId="urn:microsoft.com/office/officeart/2005/8/layout/orgChart1"/>
    <dgm:cxn modelId="{BB3D8FCE-FF16-43B7-B711-D3BCB1926F05}" type="presParOf" srcId="{B67D04C9-9EBC-4BFB-9944-FB50DCC06526}" destId="{FEAA1035-64E3-4832-8E4D-F5B364CE8FD7}" srcOrd="0" destOrd="0" presId="urn:microsoft.com/office/officeart/2005/8/layout/orgChart1"/>
    <dgm:cxn modelId="{B66E8F04-1BAA-4889-A0BB-A5181B500F5C}" type="presParOf" srcId="{FEAA1035-64E3-4832-8E4D-F5B364CE8FD7}" destId="{266CBBA0-B095-4123-B193-C7378E978209}" srcOrd="0" destOrd="0" presId="urn:microsoft.com/office/officeart/2005/8/layout/orgChart1"/>
    <dgm:cxn modelId="{F999606E-5537-4A23-B828-9D7E75F03575}" type="presParOf" srcId="{FEAA1035-64E3-4832-8E4D-F5B364CE8FD7}" destId="{A4C94632-FABA-4EC9-8193-B95D2574C27E}" srcOrd="1" destOrd="0" presId="urn:microsoft.com/office/officeart/2005/8/layout/orgChart1"/>
    <dgm:cxn modelId="{3973439C-4ED4-4746-8A26-7AD4FAC28570}" type="presParOf" srcId="{B67D04C9-9EBC-4BFB-9944-FB50DCC06526}" destId="{A401B7C9-7CCE-4352-8BE9-2B560C043106}" srcOrd="1" destOrd="0" presId="urn:microsoft.com/office/officeart/2005/8/layout/orgChart1"/>
    <dgm:cxn modelId="{D21D55CB-281E-42CB-BDE1-0030158CF0BB}" type="presParOf" srcId="{B67D04C9-9EBC-4BFB-9944-FB50DCC06526}" destId="{67602078-F8BA-4F71-B6E0-BEA715BFB3E2}" srcOrd="2" destOrd="0" presId="urn:microsoft.com/office/officeart/2005/8/layout/orgChart1"/>
    <dgm:cxn modelId="{0AD0F6C2-FD3F-435D-9497-09149234927F}" type="presParOf" srcId="{48F93DC3-04AE-4BDF-88AD-54270211E829}" destId="{85B26C5C-FB6B-4F68-ADF8-C700E6222ABD}" srcOrd="14" destOrd="0" presId="urn:microsoft.com/office/officeart/2005/8/layout/orgChart1"/>
    <dgm:cxn modelId="{631F7F9F-FA83-441A-B97A-23ECC0E311D5}" type="presParOf" srcId="{48F93DC3-04AE-4BDF-88AD-54270211E829}" destId="{65EC213F-4B21-49BB-A346-BEE38067C0F3}" srcOrd="15" destOrd="0" presId="urn:microsoft.com/office/officeart/2005/8/layout/orgChart1"/>
    <dgm:cxn modelId="{2F534269-210B-42FA-89FA-3609C0287E58}" type="presParOf" srcId="{65EC213F-4B21-49BB-A346-BEE38067C0F3}" destId="{E9CD9507-9209-433D-AEC6-E8533489AF10}" srcOrd="0" destOrd="0" presId="urn:microsoft.com/office/officeart/2005/8/layout/orgChart1"/>
    <dgm:cxn modelId="{D7B902F8-2566-4429-8622-8C36A0F28B14}" type="presParOf" srcId="{E9CD9507-9209-433D-AEC6-E8533489AF10}" destId="{42182C32-5713-48AB-A0AA-46688702153A}" srcOrd="0" destOrd="0" presId="urn:microsoft.com/office/officeart/2005/8/layout/orgChart1"/>
    <dgm:cxn modelId="{74080A15-A0A8-4F09-8EEE-DAEF264CA791}" type="presParOf" srcId="{E9CD9507-9209-433D-AEC6-E8533489AF10}" destId="{75B91C36-CA3E-4638-ADB2-51BB92CE481F}" srcOrd="1" destOrd="0" presId="urn:microsoft.com/office/officeart/2005/8/layout/orgChart1"/>
    <dgm:cxn modelId="{FD93A0F3-50EC-4FDB-A21F-F45EE62D2833}" type="presParOf" srcId="{65EC213F-4B21-49BB-A346-BEE38067C0F3}" destId="{4835AC40-BBAE-45B3-9F95-93794702D4D3}" srcOrd="1" destOrd="0" presId="urn:microsoft.com/office/officeart/2005/8/layout/orgChart1"/>
    <dgm:cxn modelId="{B2B151F7-E9DE-49AB-8DB6-900BC0F8E1E9}" type="presParOf" srcId="{65EC213F-4B21-49BB-A346-BEE38067C0F3}" destId="{60854438-3E6D-44C8-B147-CE0621F3AAD9}" srcOrd="2" destOrd="0" presId="urn:microsoft.com/office/officeart/2005/8/layout/orgChart1"/>
    <dgm:cxn modelId="{8D237393-684F-4AB9-BA3D-942D8F8E5EF5}" type="presParOf" srcId="{1C407004-9862-41D5-9ACD-5B24275F57CE}" destId="{BEFBC23B-85F4-4357-91E1-4DFC7F83E489}" srcOrd="2" destOrd="0" presId="urn:microsoft.com/office/officeart/2005/8/layout/orgChart1"/>
    <dgm:cxn modelId="{AA0E673E-A6B3-4C87-9A9A-7414F5FFB6A2}" type="presParOf" srcId="{C631A6F7-3E01-406E-9BA9-839F711A1E4B}" destId="{C79036B8-CDB0-4FA3-873E-76240533CA56}" srcOrd="2" destOrd="0" presId="urn:microsoft.com/office/officeart/2005/8/layout/orgChart1"/>
    <dgm:cxn modelId="{5B9AE8CE-F438-4B4D-B45B-1AC2172908F7}" type="presParOf" srcId="{C631A6F7-3E01-406E-9BA9-839F711A1E4B}" destId="{2D083CAD-E470-48E1-BCD0-5956827E7D95}" srcOrd="3" destOrd="0" presId="urn:microsoft.com/office/officeart/2005/8/layout/orgChart1"/>
    <dgm:cxn modelId="{DEA59995-D3FD-4B99-8735-BA99A7EDDAC9}" type="presParOf" srcId="{2D083CAD-E470-48E1-BCD0-5956827E7D95}" destId="{2CFDE80D-7A57-4FEE-9FC8-1FAB16645A2A}" srcOrd="0" destOrd="0" presId="urn:microsoft.com/office/officeart/2005/8/layout/orgChart1"/>
    <dgm:cxn modelId="{EF517AC0-7239-466F-887D-255BE1BA8186}" type="presParOf" srcId="{2CFDE80D-7A57-4FEE-9FC8-1FAB16645A2A}" destId="{7B7CDC4E-47BB-42A7-934F-95E397B906DA}" srcOrd="0" destOrd="0" presId="urn:microsoft.com/office/officeart/2005/8/layout/orgChart1"/>
    <dgm:cxn modelId="{8B21F07B-603F-485B-89C0-67FCDD77665E}" type="presParOf" srcId="{2CFDE80D-7A57-4FEE-9FC8-1FAB16645A2A}" destId="{F9833E17-2D80-4658-A56B-7C6EC8A2AF59}" srcOrd="1" destOrd="0" presId="urn:microsoft.com/office/officeart/2005/8/layout/orgChart1"/>
    <dgm:cxn modelId="{9F434358-F8BE-46DB-84ED-BDAA689B7C24}" type="presParOf" srcId="{2D083CAD-E470-48E1-BCD0-5956827E7D95}" destId="{F23CAEA2-EAB3-4D4C-AB79-6013DC35DE17}" srcOrd="1" destOrd="0" presId="urn:microsoft.com/office/officeart/2005/8/layout/orgChart1"/>
    <dgm:cxn modelId="{6EBD8AA6-7DE6-4B71-91EB-E6DDD4B66B00}" type="presParOf" srcId="{2D083CAD-E470-48E1-BCD0-5956827E7D95}" destId="{4002AB1A-0BC0-4CCB-B57F-565D33101FDE}" srcOrd="2" destOrd="0" presId="urn:microsoft.com/office/officeart/2005/8/layout/orgChart1"/>
    <dgm:cxn modelId="{3CE21EC1-35E4-4EC4-AC2F-5BDDE5A02664}" type="presParOf" srcId="{12573016-D0F5-4CBD-B91D-D593D85F6949}" destId="{11E75FF1-E4EB-4C76-8AA8-E9780750F55E}" srcOrd="2" destOrd="0" presId="urn:microsoft.com/office/officeart/2005/8/layout/orgChart1"/>
    <dgm:cxn modelId="{30B88465-146D-4878-B232-620141F86C76}" type="presParOf" srcId="{9E7868E1-94F4-40AB-8416-F813A9DD8893}" destId="{2D19AF25-99D0-45FB-8ED6-BE364DF74C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036B8-CDB0-4FA3-873E-76240533CA56}">
      <dsp:nvSpPr>
        <dsp:cNvPr id="0" name=""/>
        <dsp:cNvSpPr/>
      </dsp:nvSpPr>
      <dsp:spPr>
        <a:xfrm>
          <a:off x="2710904" y="1035761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56"/>
              </a:lnTo>
              <a:lnTo>
                <a:pt x="515439" y="89456"/>
              </a:lnTo>
              <a:lnTo>
                <a:pt x="515439" y="1789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26C5C-FB6B-4F68-ADF8-C700E6222ABD}">
      <dsp:nvSpPr>
        <dsp:cNvPr id="0" name=""/>
        <dsp:cNvSpPr/>
      </dsp:nvSpPr>
      <dsp:spPr>
        <a:xfrm>
          <a:off x="1854678" y="1640658"/>
          <a:ext cx="127795" cy="4626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6179"/>
              </a:lnTo>
              <a:lnTo>
                <a:pt x="127795" y="46261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5719C-9CEF-4E2B-9841-85050808FCA6}">
      <dsp:nvSpPr>
        <dsp:cNvPr id="0" name=""/>
        <dsp:cNvSpPr/>
      </dsp:nvSpPr>
      <dsp:spPr>
        <a:xfrm>
          <a:off x="1854678" y="1640658"/>
          <a:ext cx="127795" cy="4021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1282"/>
              </a:lnTo>
              <a:lnTo>
                <a:pt x="127795" y="4021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3BB55-CFBD-4792-AE6E-427331F17A14}">
      <dsp:nvSpPr>
        <dsp:cNvPr id="0" name=""/>
        <dsp:cNvSpPr/>
      </dsp:nvSpPr>
      <dsp:spPr>
        <a:xfrm>
          <a:off x="1854678" y="1640658"/>
          <a:ext cx="127795" cy="3416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6386"/>
              </a:lnTo>
              <a:lnTo>
                <a:pt x="127795" y="341638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6B531-CF0B-4AEF-9C5F-A00E78CC66EA}">
      <dsp:nvSpPr>
        <dsp:cNvPr id="0" name=""/>
        <dsp:cNvSpPr/>
      </dsp:nvSpPr>
      <dsp:spPr>
        <a:xfrm>
          <a:off x="1854678" y="1640658"/>
          <a:ext cx="127795" cy="2811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1490"/>
              </a:lnTo>
              <a:lnTo>
                <a:pt x="127795" y="28114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451CE-DE98-44EF-9AEC-CD88C0AB3AD4}">
      <dsp:nvSpPr>
        <dsp:cNvPr id="0" name=""/>
        <dsp:cNvSpPr/>
      </dsp:nvSpPr>
      <dsp:spPr>
        <a:xfrm>
          <a:off x="1854678" y="1640658"/>
          <a:ext cx="127795" cy="2206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593"/>
              </a:lnTo>
              <a:lnTo>
                <a:pt x="127795" y="22065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E333-94FB-4F42-970F-EACC18A72317}">
      <dsp:nvSpPr>
        <dsp:cNvPr id="0" name=""/>
        <dsp:cNvSpPr/>
      </dsp:nvSpPr>
      <dsp:spPr>
        <a:xfrm>
          <a:off x="1854678" y="1640658"/>
          <a:ext cx="127795" cy="160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697"/>
              </a:lnTo>
              <a:lnTo>
                <a:pt x="127795" y="160169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3B1D3-3BCC-445E-A1B5-87D654ADFCBB}">
      <dsp:nvSpPr>
        <dsp:cNvPr id="0" name=""/>
        <dsp:cNvSpPr/>
      </dsp:nvSpPr>
      <dsp:spPr>
        <a:xfrm>
          <a:off x="1854678" y="1640658"/>
          <a:ext cx="127795" cy="996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801"/>
              </a:lnTo>
              <a:lnTo>
                <a:pt x="127795" y="99680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006AB-453B-4091-B756-7225AB5CC74D}">
      <dsp:nvSpPr>
        <dsp:cNvPr id="0" name=""/>
        <dsp:cNvSpPr/>
      </dsp:nvSpPr>
      <dsp:spPr>
        <a:xfrm>
          <a:off x="1854678" y="1640658"/>
          <a:ext cx="127795" cy="391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904"/>
              </a:lnTo>
              <a:lnTo>
                <a:pt x="127795" y="3919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55EB1-A1D4-4E99-BA1F-52B70695CB74}">
      <dsp:nvSpPr>
        <dsp:cNvPr id="0" name=""/>
        <dsp:cNvSpPr/>
      </dsp:nvSpPr>
      <dsp:spPr>
        <a:xfrm>
          <a:off x="2195465" y="1035761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515439" y="0"/>
              </a:moveTo>
              <a:lnTo>
                <a:pt x="515439" y="89456"/>
              </a:lnTo>
              <a:lnTo>
                <a:pt x="0" y="89456"/>
              </a:lnTo>
              <a:lnTo>
                <a:pt x="0" y="1789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40B71-D6D3-4935-A91C-E056DC2384E5}">
      <dsp:nvSpPr>
        <dsp:cNvPr id="0" name=""/>
        <dsp:cNvSpPr/>
      </dsp:nvSpPr>
      <dsp:spPr>
        <a:xfrm>
          <a:off x="2195465" y="430865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56"/>
              </a:lnTo>
              <a:lnTo>
                <a:pt x="515439" y="89456"/>
              </a:lnTo>
              <a:lnTo>
                <a:pt x="515439" y="1789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93962-CB8A-42CE-A60F-46D72E9ECA68}">
      <dsp:nvSpPr>
        <dsp:cNvPr id="0" name=""/>
        <dsp:cNvSpPr/>
      </dsp:nvSpPr>
      <dsp:spPr>
        <a:xfrm>
          <a:off x="697383" y="430865"/>
          <a:ext cx="1498081" cy="179875"/>
        </a:xfrm>
        <a:custGeom>
          <a:avLst/>
          <a:gdLst/>
          <a:ahLst/>
          <a:cxnLst/>
          <a:rect l="0" t="0" r="0" b="0"/>
          <a:pathLst>
            <a:path>
              <a:moveTo>
                <a:pt x="1498081" y="0"/>
              </a:moveTo>
              <a:lnTo>
                <a:pt x="1498081" y="90419"/>
              </a:lnTo>
              <a:lnTo>
                <a:pt x="0" y="90419"/>
              </a:lnTo>
              <a:lnTo>
                <a:pt x="0" y="1798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11C40-097D-469C-AF28-B1385C0558E4}">
      <dsp:nvSpPr>
        <dsp:cNvPr id="0" name=""/>
        <dsp:cNvSpPr/>
      </dsp:nvSpPr>
      <dsp:spPr>
        <a:xfrm>
          <a:off x="1769481" y="4881"/>
          <a:ext cx="851966" cy="4259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Food</a:t>
          </a:r>
          <a:endParaRPr lang="en-US" sz="1200" kern="1200" dirty="0"/>
        </a:p>
      </dsp:txBody>
      <dsp:txXfrm>
        <a:off x="1769481" y="4881"/>
        <a:ext cx="851966" cy="425983"/>
      </dsp:txXfrm>
    </dsp:sp>
    <dsp:sp modelId="{602DB880-D85D-454F-B926-20B616A3654E}">
      <dsp:nvSpPr>
        <dsp:cNvPr id="0" name=""/>
        <dsp:cNvSpPr/>
      </dsp:nvSpPr>
      <dsp:spPr>
        <a:xfrm>
          <a:off x="271400" y="610741"/>
          <a:ext cx="851966" cy="4259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demand</a:t>
          </a:r>
        </a:p>
      </dsp:txBody>
      <dsp:txXfrm>
        <a:off x="271400" y="610741"/>
        <a:ext cx="851966" cy="425983"/>
      </dsp:txXfrm>
    </dsp:sp>
    <dsp:sp modelId="{36C70735-BD7B-4932-8772-070E639D2A12}">
      <dsp:nvSpPr>
        <dsp:cNvPr id="0" name=""/>
        <dsp:cNvSpPr/>
      </dsp:nvSpPr>
      <dsp:spPr>
        <a:xfrm>
          <a:off x="2284921" y="609778"/>
          <a:ext cx="851966" cy="4259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processing</a:t>
          </a:r>
        </a:p>
      </dsp:txBody>
      <dsp:txXfrm>
        <a:off x="2284921" y="609778"/>
        <a:ext cx="851966" cy="425983"/>
      </dsp:txXfrm>
    </dsp:sp>
    <dsp:sp modelId="{6D253074-7680-4724-8FD0-413280A21905}">
      <dsp:nvSpPr>
        <dsp:cNvPr id="0" name=""/>
        <dsp:cNvSpPr/>
      </dsp:nvSpPr>
      <dsp:spPr>
        <a:xfrm>
          <a:off x="1769481" y="1214674"/>
          <a:ext cx="851966" cy="4259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1769481" y="1214674"/>
        <a:ext cx="851966" cy="425983"/>
      </dsp:txXfrm>
    </dsp:sp>
    <dsp:sp modelId="{B798C538-4B95-405F-8D60-97D228BE1925}">
      <dsp:nvSpPr>
        <dsp:cNvPr id="0" name=""/>
        <dsp:cNvSpPr/>
      </dsp:nvSpPr>
      <dsp:spPr>
        <a:xfrm>
          <a:off x="1982473" y="1819571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Biomass</a:t>
          </a:r>
        </a:p>
      </dsp:txBody>
      <dsp:txXfrm>
        <a:off x="1982473" y="1819571"/>
        <a:ext cx="851966" cy="425983"/>
      </dsp:txXfrm>
    </dsp:sp>
    <dsp:sp modelId="{DEB12316-70B0-4464-8C51-628F0C7DE880}">
      <dsp:nvSpPr>
        <dsp:cNvPr id="0" name=""/>
        <dsp:cNvSpPr/>
      </dsp:nvSpPr>
      <dsp:spPr>
        <a:xfrm>
          <a:off x="1982473" y="2424467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Coal</a:t>
          </a:r>
        </a:p>
      </dsp:txBody>
      <dsp:txXfrm>
        <a:off x="1982473" y="2424467"/>
        <a:ext cx="851966" cy="425983"/>
      </dsp:txXfrm>
    </dsp:sp>
    <dsp:sp modelId="{595BE96B-D793-491D-95BB-1F30C7A7790B}">
      <dsp:nvSpPr>
        <dsp:cNvPr id="0" name=""/>
        <dsp:cNvSpPr/>
      </dsp:nvSpPr>
      <dsp:spPr>
        <a:xfrm>
          <a:off x="1982473" y="3029363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Gas</a:t>
          </a:r>
        </a:p>
      </dsp:txBody>
      <dsp:txXfrm>
        <a:off x="1982473" y="3029363"/>
        <a:ext cx="851966" cy="425983"/>
      </dsp:txXfrm>
    </dsp:sp>
    <dsp:sp modelId="{C0696D45-191B-45DF-B77F-F02B0FD8A1BE}">
      <dsp:nvSpPr>
        <dsp:cNvPr id="0" name=""/>
        <dsp:cNvSpPr/>
      </dsp:nvSpPr>
      <dsp:spPr>
        <a:xfrm>
          <a:off x="1982473" y="3634260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Refined liquids</a:t>
          </a:r>
        </a:p>
      </dsp:txBody>
      <dsp:txXfrm>
        <a:off x="1982473" y="3634260"/>
        <a:ext cx="851966" cy="425983"/>
      </dsp:txXfrm>
    </dsp:sp>
    <dsp:sp modelId="{A8E86080-9D98-4EC0-B933-70D979E8F50D}">
      <dsp:nvSpPr>
        <dsp:cNvPr id="0" name=""/>
        <dsp:cNvSpPr/>
      </dsp:nvSpPr>
      <dsp:spPr>
        <a:xfrm>
          <a:off x="1982473" y="4239156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1982473" y="4239156"/>
        <a:ext cx="851966" cy="425983"/>
      </dsp:txXfrm>
    </dsp:sp>
    <dsp:sp modelId="{6A9F0E94-C841-4B36-8439-CDA3E1F7E93E}">
      <dsp:nvSpPr>
        <dsp:cNvPr id="0" name=""/>
        <dsp:cNvSpPr/>
      </dsp:nvSpPr>
      <dsp:spPr>
        <a:xfrm>
          <a:off x="1982473" y="4844052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Solar thermal</a:t>
          </a:r>
        </a:p>
      </dsp:txBody>
      <dsp:txXfrm>
        <a:off x="1982473" y="4844052"/>
        <a:ext cx="851966" cy="425983"/>
      </dsp:txXfrm>
    </dsp:sp>
    <dsp:sp modelId="{266CBBA0-B095-4123-B193-C7378E978209}">
      <dsp:nvSpPr>
        <dsp:cNvPr id="0" name=""/>
        <dsp:cNvSpPr/>
      </dsp:nvSpPr>
      <dsp:spPr>
        <a:xfrm>
          <a:off x="1982473" y="5448949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Geothermal heat pumps</a:t>
          </a:r>
        </a:p>
      </dsp:txBody>
      <dsp:txXfrm>
        <a:off x="1982473" y="5448949"/>
        <a:ext cx="851966" cy="425983"/>
      </dsp:txXfrm>
    </dsp:sp>
    <dsp:sp modelId="{42182C32-5713-48AB-A0AA-46688702153A}">
      <dsp:nvSpPr>
        <dsp:cNvPr id="0" name=""/>
        <dsp:cNvSpPr/>
      </dsp:nvSpPr>
      <dsp:spPr>
        <a:xfrm>
          <a:off x="1982473" y="6053845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1982473" y="6053845"/>
        <a:ext cx="851966" cy="425983"/>
      </dsp:txXfrm>
    </dsp:sp>
    <dsp:sp modelId="{7B7CDC4E-47BB-42A7-934F-95E397B906DA}">
      <dsp:nvSpPr>
        <dsp:cNvPr id="0" name=""/>
        <dsp:cNvSpPr/>
      </dsp:nvSpPr>
      <dsp:spPr>
        <a:xfrm>
          <a:off x="2800361" y="1214674"/>
          <a:ext cx="851966" cy="4259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2800361" y="1214674"/>
        <a:ext cx="851966" cy="425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036B8-CDB0-4FA3-873E-76240533CA56}">
      <dsp:nvSpPr>
        <dsp:cNvPr id="0" name=""/>
        <dsp:cNvSpPr/>
      </dsp:nvSpPr>
      <dsp:spPr>
        <a:xfrm>
          <a:off x="2710904" y="1035761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56"/>
              </a:lnTo>
              <a:lnTo>
                <a:pt x="515439" y="89456"/>
              </a:lnTo>
              <a:lnTo>
                <a:pt x="515439" y="1789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26C5C-FB6B-4F68-ADF8-C700E6222ABD}">
      <dsp:nvSpPr>
        <dsp:cNvPr id="0" name=""/>
        <dsp:cNvSpPr/>
      </dsp:nvSpPr>
      <dsp:spPr>
        <a:xfrm>
          <a:off x="1854678" y="1640658"/>
          <a:ext cx="127795" cy="4626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6179"/>
              </a:lnTo>
              <a:lnTo>
                <a:pt x="127795" y="46261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5719C-9CEF-4E2B-9841-85050808FCA6}">
      <dsp:nvSpPr>
        <dsp:cNvPr id="0" name=""/>
        <dsp:cNvSpPr/>
      </dsp:nvSpPr>
      <dsp:spPr>
        <a:xfrm>
          <a:off x="1854678" y="1640658"/>
          <a:ext cx="127795" cy="4021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1282"/>
              </a:lnTo>
              <a:lnTo>
                <a:pt x="127795" y="4021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3BB55-CFBD-4792-AE6E-427331F17A14}">
      <dsp:nvSpPr>
        <dsp:cNvPr id="0" name=""/>
        <dsp:cNvSpPr/>
      </dsp:nvSpPr>
      <dsp:spPr>
        <a:xfrm>
          <a:off x="1854678" y="1640658"/>
          <a:ext cx="127795" cy="3416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6386"/>
              </a:lnTo>
              <a:lnTo>
                <a:pt x="127795" y="341638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6B531-CF0B-4AEF-9C5F-A00E78CC66EA}">
      <dsp:nvSpPr>
        <dsp:cNvPr id="0" name=""/>
        <dsp:cNvSpPr/>
      </dsp:nvSpPr>
      <dsp:spPr>
        <a:xfrm>
          <a:off x="1854678" y="1640658"/>
          <a:ext cx="127795" cy="2811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1490"/>
              </a:lnTo>
              <a:lnTo>
                <a:pt x="127795" y="28114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451CE-DE98-44EF-9AEC-CD88C0AB3AD4}">
      <dsp:nvSpPr>
        <dsp:cNvPr id="0" name=""/>
        <dsp:cNvSpPr/>
      </dsp:nvSpPr>
      <dsp:spPr>
        <a:xfrm>
          <a:off x="1854678" y="1640658"/>
          <a:ext cx="127795" cy="2206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593"/>
              </a:lnTo>
              <a:lnTo>
                <a:pt x="127795" y="22065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E333-94FB-4F42-970F-EACC18A72317}">
      <dsp:nvSpPr>
        <dsp:cNvPr id="0" name=""/>
        <dsp:cNvSpPr/>
      </dsp:nvSpPr>
      <dsp:spPr>
        <a:xfrm>
          <a:off x="1854678" y="1640658"/>
          <a:ext cx="127795" cy="160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697"/>
              </a:lnTo>
              <a:lnTo>
                <a:pt x="127795" y="160169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3B1D3-3BCC-445E-A1B5-87D654ADFCBB}">
      <dsp:nvSpPr>
        <dsp:cNvPr id="0" name=""/>
        <dsp:cNvSpPr/>
      </dsp:nvSpPr>
      <dsp:spPr>
        <a:xfrm>
          <a:off x="1854678" y="1640658"/>
          <a:ext cx="127795" cy="996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801"/>
              </a:lnTo>
              <a:lnTo>
                <a:pt x="127795" y="99680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006AB-453B-4091-B756-7225AB5CC74D}">
      <dsp:nvSpPr>
        <dsp:cNvPr id="0" name=""/>
        <dsp:cNvSpPr/>
      </dsp:nvSpPr>
      <dsp:spPr>
        <a:xfrm>
          <a:off x="1854678" y="1640658"/>
          <a:ext cx="127795" cy="391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904"/>
              </a:lnTo>
              <a:lnTo>
                <a:pt x="127795" y="3919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55EB1-A1D4-4E99-BA1F-52B70695CB74}">
      <dsp:nvSpPr>
        <dsp:cNvPr id="0" name=""/>
        <dsp:cNvSpPr/>
      </dsp:nvSpPr>
      <dsp:spPr>
        <a:xfrm>
          <a:off x="2195465" y="1035761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515439" y="0"/>
              </a:moveTo>
              <a:lnTo>
                <a:pt x="515439" y="89456"/>
              </a:lnTo>
              <a:lnTo>
                <a:pt x="0" y="89456"/>
              </a:lnTo>
              <a:lnTo>
                <a:pt x="0" y="1789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40B71-D6D3-4935-A91C-E056DC2384E5}">
      <dsp:nvSpPr>
        <dsp:cNvPr id="0" name=""/>
        <dsp:cNvSpPr/>
      </dsp:nvSpPr>
      <dsp:spPr>
        <a:xfrm>
          <a:off x="2195465" y="430865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56"/>
              </a:lnTo>
              <a:lnTo>
                <a:pt x="515439" y="89456"/>
              </a:lnTo>
              <a:lnTo>
                <a:pt x="515439" y="1789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93962-CB8A-42CE-A60F-46D72E9ECA68}">
      <dsp:nvSpPr>
        <dsp:cNvPr id="0" name=""/>
        <dsp:cNvSpPr/>
      </dsp:nvSpPr>
      <dsp:spPr>
        <a:xfrm>
          <a:off x="697383" y="430865"/>
          <a:ext cx="1498081" cy="179875"/>
        </a:xfrm>
        <a:custGeom>
          <a:avLst/>
          <a:gdLst/>
          <a:ahLst/>
          <a:cxnLst/>
          <a:rect l="0" t="0" r="0" b="0"/>
          <a:pathLst>
            <a:path>
              <a:moveTo>
                <a:pt x="1498081" y="0"/>
              </a:moveTo>
              <a:lnTo>
                <a:pt x="1498081" y="90419"/>
              </a:lnTo>
              <a:lnTo>
                <a:pt x="0" y="90419"/>
              </a:lnTo>
              <a:lnTo>
                <a:pt x="0" y="1798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11C40-097D-469C-AF28-B1385C0558E4}">
      <dsp:nvSpPr>
        <dsp:cNvPr id="0" name=""/>
        <dsp:cNvSpPr/>
      </dsp:nvSpPr>
      <dsp:spPr>
        <a:xfrm>
          <a:off x="1769481" y="4881"/>
          <a:ext cx="851966" cy="4259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Food</a:t>
          </a:r>
          <a:endParaRPr lang="en-US" sz="1200" kern="1200" dirty="0"/>
        </a:p>
      </dsp:txBody>
      <dsp:txXfrm>
        <a:off x="1769481" y="4881"/>
        <a:ext cx="851966" cy="425983"/>
      </dsp:txXfrm>
    </dsp:sp>
    <dsp:sp modelId="{602DB880-D85D-454F-B926-20B616A3654E}">
      <dsp:nvSpPr>
        <dsp:cNvPr id="0" name=""/>
        <dsp:cNvSpPr/>
      </dsp:nvSpPr>
      <dsp:spPr>
        <a:xfrm>
          <a:off x="271400" y="610741"/>
          <a:ext cx="851966" cy="4259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demand</a:t>
          </a:r>
        </a:p>
      </dsp:txBody>
      <dsp:txXfrm>
        <a:off x="271400" y="610741"/>
        <a:ext cx="851966" cy="425983"/>
      </dsp:txXfrm>
    </dsp:sp>
    <dsp:sp modelId="{36C70735-BD7B-4932-8772-070E639D2A12}">
      <dsp:nvSpPr>
        <dsp:cNvPr id="0" name=""/>
        <dsp:cNvSpPr/>
      </dsp:nvSpPr>
      <dsp:spPr>
        <a:xfrm>
          <a:off x="2284921" y="609778"/>
          <a:ext cx="851966" cy="4259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processing</a:t>
          </a:r>
        </a:p>
      </dsp:txBody>
      <dsp:txXfrm>
        <a:off x="2284921" y="609778"/>
        <a:ext cx="851966" cy="425983"/>
      </dsp:txXfrm>
    </dsp:sp>
    <dsp:sp modelId="{6D253074-7680-4724-8FD0-413280A21905}">
      <dsp:nvSpPr>
        <dsp:cNvPr id="0" name=""/>
        <dsp:cNvSpPr/>
      </dsp:nvSpPr>
      <dsp:spPr>
        <a:xfrm>
          <a:off x="1769481" y="1214674"/>
          <a:ext cx="851966" cy="4259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1769481" y="1214674"/>
        <a:ext cx="851966" cy="425983"/>
      </dsp:txXfrm>
    </dsp:sp>
    <dsp:sp modelId="{B798C538-4B95-405F-8D60-97D228BE1925}">
      <dsp:nvSpPr>
        <dsp:cNvPr id="0" name=""/>
        <dsp:cNvSpPr/>
      </dsp:nvSpPr>
      <dsp:spPr>
        <a:xfrm>
          <a:off x="1982473" y="1819571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Biomass</a:t>
          </a:r>
        </a:p>
      </dsp:txBody>
      <dsp:txXfrm>
        <a:off x="1982473" y="1819571"/>
        <a:ext cx="851966" cy="425983"/>
      </dsp:txXfrm>
    </dsp:sp>
    <dsp:sp modelId="{DEB12316-70B0-4464-8C51-628F0C7DE880}">
      <dsp:nvSpPr>
        <dsp:cNvPr id="0" name=""/>
        <dsp:cNvSpPr/>
      </dsp:nvSpPr>
      <dsp:spPr>
        <a:xfrm>
          <a:off x="1982473" y="2424467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Coal</a:t>
          </a:r>
        </a:p>
      </dsp:txBody>
      <dsp:txXfrm>
        <a:off x="1982473" y="2424467"/>
        <a:ext cx="851966" cy="425983"/>
      </dsp:txXfrm>
    </dsp:sp>
    <dsp:sp modelId="{595BE96B-D793-491D-95BB-1F30C7A7790B}">
      <dsp:nvSpPr>
        <dsp:cNvPr id="0" name=""/>
        <dsp:cNvSpPr/>
      </dsp:nvSpPr>
      <dsp:spPr>
        <a:xfrm>
          <a:off x="1982473" y="3029363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Gas</a:t>
          </a:r>
        </a:p>
      </dsp:txBody>
      <dsp:txXfrm>
        <a:off x="1982473" y="3029363"/>
        <a:ext cx="851966" cy="425983"/>
      </dsp:txXfrm>
    </dsp:sp>
    <dsp:sp modelId="{C0696D45-191B-45DF-B77F-F02B0FD8A1BE}">
      <dsp:nvSpPr>
        <dsp:cNvPr id="0" name=""/>
        <dsp:cNvSpPr/>
      </dsp:nvSpPr>
      <dsp:spPr>
        <a:xfrm>
          <a:off x="1982473" y="3634260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Refined liquids</a:t>
          </a:r>
        </a:p>
      </dsp:txBody>
      <dsp:txXfrm>
        <a:off x="1982473" y="3634260"/>
        <a:ext cx="851966" cy="425983"/>
      </dsp:txXfrm>
    </dsp:sp>
    <dsp:sp modelId="{A8E86080-9D98-4EC0-B933-70D979E8F50D}">
      <dsp:nvSpPr>
        <dsp:cNvPr id="0" name=""/>
        <dsp:cNvSpPr/>
      </dsp:nvSpPr>
      <dsp:spPr>
        <a:xfrm>
          <a:off x="1982473" y="4239156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1982473" y="4239156"/>
        <a:ext cx="851966" cy="425983"/>
      </dsp:txXfrm>
    </dsp:sp>
    <dsp:sp modelId="{6A9F0E94-C841-4B36-8439-CDA3E1F7E93E}">
      <dsp:nvSpPr>
        <dsp:cNvPr id="0" name=""/>
        <dsp:cNvSpPr/>
      </dsp:nvSpPr>
      <dsp:spPr>
        <a:xfrm>
          <a:off x="1982473" y="4844052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Solar thermal</a:t>
          </a:r>
        </a:p>
      </dsp:txBody>
      <dsp:txXfrm>
        <a:off x="1982473" y="4844052"/>
        <a:ext cx="851966" cy="425983"/>
      </dsp:txXfrm>
    </dsp:sp>
    <dsp:sp modelId="{266CBBA0-B095-4123-B193-C7378E978209}">
      <dsp:nvSpPr>
        <dsp:cNvPr id="0" name=""/>
        <dsp:cNvSpPr/>
      </dsp:nvSpPr>
      <dsp:spPr>
        <a:xfrm>
          <a:off x="1982473" y="5448949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Geothermal heat pumps</a:t>
          </a:r>
        </a:p>
      </dsp:txBody>
      <dsp:txXfrm>
        <a:off x="1982473" y="5448949"/>
        <a:ext cx="851966" cy="425983"/>
      </dsp:txXfrm>
    </dsp:sp>
    <dsp:sp modelId="{42182C32-5713-48AB-A0AA-46688702153A}">
      <dsp:nvSpPr>
        <dsp:cNvPr id="0" name=""/>
        <dsp:cNvSpPr/>
      </dsp:nvSpPr>
      <dsp:spPr>
        <a:xfrm>
          <a:off x="1982473" y="6053845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1982473" y="6053845"/>
        <a:ext cx="851966" cy="425983"/>
      </dsp:txXfrm>
    </dsp:sp>
    <dsp:sp modelId="{7B7CDC4E-47BB-42A7-934F-95E397B906DA}">
      <dsp:nvSpPr>
        <dsp:cNvPr id="0" name=""/>
        <dsp:cNvSpPr/>
      </dsp:nvSpPr>
      <dsp:spPr>
        <a:xfrm>
          <a:off x="2800361" y="1214674"/>
          <a:ext cx="851966" cy="4259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2800361" y="1214674"/>
        <a:ext cx="851966" cy="425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46B5C-9754-49A9-A5BE-F5E4870AF78D}">
      <dsp:nvSpPr>
        <dsp:cNvPr id="0" name=""/>
        <dsp:cNvSpPr/>
      </dsp:nvSpPr>
      <dsp:spPr>
        <a:xfrm>
          <a:off x="4152678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1CDBB-509B-49D4-80ED-60AFFC1FCAD7}">
      <dsp:nvSpPr>
        <dsp:cNvPr id="0" name=""/>
        <dsp:cNvSpPr/>
      </dsp:nvSpPr>
      <dsp:spPr>
        <a:xfrm>
          <a:off x="3841746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36E0B-F9C8-434B-8A46-7748FBB70103}">
      <dsp:nvSpPr>
        <dsp:cNvPr id="0" name=""/>
        <dsp:cNvSpPr/>
      </dsp:nvSpPr>
      <dsp:spPr>
        <a:xfrm>
          <a:off x="3841746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9410-5702-49DE-8F4F-A645778724E8}">
      <dsp:nvSpPr>
        <dsp:cNvPr id="0" name=""/>
        <dsp:cNvSpPr/>
      </dsp:nvSpPr>
      <dsp:spPr>
        <a:xfrm>
          <a:off x="4106958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57A86-31AC-491E-AF86-4D0D54F16563}">
      <dsp:nvSpPr>
        <dsp:cNvPr id="0" name=""/>
        <dsp:cNvSpPr/>
      </dsp:nvSpPr>
      <dsp:spPr>
        <a:xfrm>
          <a:off x="2901177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1084A-FDC3-4988-BBC2-41D8FAE58531}">
      <dsp:nvSpPr>
        <dsp:cNvPr id="0" name=""/>
        <dsp:cNvSpPr/>
      </dsp:nvSpPr>
      <dsp:spPr>
        <a:xfrm>
          <a:off x="2901177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E24CD-1BAF-4B52-A59E-0EB60048EA4B}">
      <dsp:nvSpPr>
        <dsp:cNvPr id="0" name=""/>
        <dsp:cNvSpPr/>
      </dsp:nvSpPr>
      <dsp:spPr>
        <a:xfrm>
          <a:off x="3212109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C2FD6-D461-4D88-9CF4-E9B7C7F4C9AA}">
      <dsp:nvSpPr>
        <dsp:cNvPr id="0" name=""/>
        <dsp:cNvSpPr/>
      </dsp:nvSpPr>
      <dsp:spPr>
        <a:xfrm>
          <a:off x="2741824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1410853" y="81619"/>
              </a:lnTo>
              <a:lnTo>
                <a:pt x="1410853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09879-0470-48A3-8375-DF5FFE7009BA}">
      <dsp:nvSpPr>
        <dsp:cNvPr id="0" name=""/>
        <dsp:cNvSpPr/>
      </dsp:nvSpPr>
      <dsp:spPr>
        <a:xfrm>
          <a:off x="1330970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19"/>
              </a:lnTo>
              <a:lnTo>
                <a:pt x="940569" y="81619"/>
              </a:lnTo>
              <a:lnTo>
                <a:pt x="940569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06C08-B5A9-4059-84E0-F855529CBF11}">
      <dsp:nvSpPr>
        <dsp:cNvPr id="0" name=""/>
        <dsp:cNvSpPr/>
      </dsp:nvSpPr>
      <dsp:spPr>
        <a:xfrm>
          <a:off x="1020038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A9974-FC36-4838-B428-C1F44938A1CE}">
      <dsp:nvSpPr>
        <dsp:cNvPr id="0" name=""/>
        <dsp:cNvSpPr/>
      </dsp:nvSpPr>
      <dsp:spPr>
        <a:xfrm>
          <a:off x="1020038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2927D-1245-4257-BD20-B3A1B27E5287}">
      <dsp:nvSpPr>
        <dsp:cNvPr id="0" name=""/>
        <dsp:cNvSpPr/>
      </dsp:nvSpPr>
      <dsp:spPr>
        <a:xfrm>
          <a:off x="1285250" y="1271286"/>
          <a:ext cx="91440" cy="163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60866-2D02-40C4-993D-9386187BBD9B}">
      <dsp:nvSpPr>
        <dsp:cNvPr id="0" name=""/>
        <dsp:cNvSpPr/>
      </dsp:nvSpPr>
      <dsp:spPr>
        <a:xfrm>
          <a:off x="79469" y="1823191"/>
          <a:ext cx="116599" cy="90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9476"/>
              </a:lnTo>
              <a:lnTo>
                <a:pt x="116599" y="90947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BCD1C-286A-4BE4-9B52-83DC0B7132B4}">
      <dsp:nvSpPr>
        <dsp:cNvPr id="0" name=""/>
        <dsp:cNvSpPr/>
      </dsp:nvSpPr>
      <dsp:spPr>
        <a:xfrm>
          <a:off x="79469" y="1823191"/>
          <a:ext cx="116599" cy="35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571"/>
              </a:lnTo>
              <a:lnTo>
                <a:pt x="116599" y="35757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5B50-13C4-4549-A01B-12FC0D0FB61E}">
      <dsp:nvSpPr>
        <dsp:cNvPr id="0" name=""/>
        <dsp:cNvSpPr/>
      </dsp:nvSpPr>
      <dsp:spPr>
        <a:xfrm>
          <a:off x="390401" y="1271286"/>
          <a:ext cx="940569" cy="163239"/>
        </a:xfrm>
        <a:custGeom>
          <a:avLst/>
          <a:gdLst/>
          <a:ahLst/>
          <a:cxnLst/>
          <a:rect l="0" t="0" r="0" b="0"/>
          <a:pathLst>
            <a:path>
              <a:moveTo>
                <a:pt x="940569" y="0"/>
              </a:moveTo>
              <a:lnTo>
                <a:pt x="940569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A00BC-2A8F-4C33-A460-EF5F9E4BFBD3}">
      <dsp:nvSpPr>
        <dsp:cNvPr id="0" name=""/>
        <dsp:cNvSpPr/>
      </dsp:nvSpPr>
      <dsp:spPr>
        <a:xfrm>
          <a:off x="1330970" y="719382"/>
          <a:ext cx="1410853" cy="163239"/>
        </a:xfrm>
        <a:custGeom>
          <a:avLst/>
          <a:gdLst/>
          <a:ahLst/>
          <a:cxnLst/>
          <a:rect l="0" t="0" r="0" b="0"/>
          <a:pathLst>
            <a:path>
              <a:moveTo>
                <a:pt x="1410853" y="0"/>
              </a:moveTo>
              <a:lnTo>
                <a:pt x="1410853" y="81619"/>
              </a:lnTo>
              <a:lnTo>
                <a:pt x="0" y="81619"/>
              </a:lnTo>
              <a:lnTo>
                <a:pt x="0" y="16323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8342F-230F-413D-849C-B3E53EE4FA9F}">
      <dsp:nvSpPr>
        <dsp:cNvPr id="0" name=""/>
        <dsp:cNvSpPr/>
      </dsp:nvSpPr>
      <dsp:spPr>
        <a:xfrm>
          <a:off x="2353159" y="330717"/>
          <a:ext cx="777330" cy="388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demand</a:t>
          </a:r>
        </a:p>
      </dsp:txBody>
      <dsp:txXfrm>
        <a:off x="2353159" y="330717"/>
        <a:ext cx="777330" cy="388665"/>
      </dsp:txXfrm>
    </dsp:sp>
    <dsp:sp modelId="{F4315430-37D8-4A76-97D7-8BEFB0D71696}">
      <dsp:nvSpPr>
        <dsp:cNvPr id="0" name=""/>
        <dsp:cNvSpPr/>
      </dsp:nvSpPr>
      <dsp:spPr>
        <a:xfrm>
          <a:off x="942305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Staples</a:t>
          </a:r>
        </a:p>
      </dsp:txBody>
      <dsp:txXfrm>
        <a:off x="942305" y="882621"/>
        <a:ext cx="777330" cy="388665"/>
      </dsp:txXfrm>
    </dsp:sp>
    <dsp:sp modelId="{5294CBBF-583B-42B6-8912-C642B8011D1E}">
      <dsp:nvSpPr>
        <dsp:cNvPr id="0" name=""/>
        <dsp:cNvSpPr/>
      </dsp:nvSpPr>
      <dsp:spPr>
        <a:xfrm>
          <a:off x="1736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Corn</a:t>
          </a:r>
        </a:p>
      </dsp:txBody>
      <dsp:txXfrm>
        <a:off x="1736" y="1434525"/>
        <a:ext cx="777330" cy="388665"/>
      </dsp:txXfrm>
    </dsp:sp>
    <dsp:sp modelId="{F0EBB3A8-CADA-41B5-86E0-B75F8C7E77A1}">
      <dsp:nvSpPr>
        <dsp:cNvPr id="0" name=""/>
        <dsp:cNvSpPr/>
      </dsp:nvSpPr>
      <dsp:spPr>
        <a:xfrm>
          <a:off x="19606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96068" y="1986430"/>
        <a:ext cx="777330" cy="388665"/>
      </dsp:txXfrm>
    </dsp:sp>
    <dsp:sp modelId="{021B52EE-E74D-43E9-87F3-820E080718DF}">
      <dsp:nvSpPr>
        <dsp:cNvPr id="0" name=""/>
        <dsp:cNvSpPr/>
      </dsp:nvSpPr>
      <dsp:spPr>
        <a:xfrm>
          <a:off x="19606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196068" y="2538334"/>
        <a:ext cx="777330" cy="388665"/>
      </dsp:txXfrm>
    </dsp:sp>
    <dsp:sp modelId="{B1F3EFB9-DD1B-4D15-8F36-CBDF13688B1D}">
      <dsp:nvSpPr>
        <dsp:cNvPr id="0" name=""/>
        <dsp:cNvSpPr/>
      </dsp:nvSpPr>
      <dsp:spPr>
        <a:xfrm>
          <a:off x="942305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Rice</a:t>
          </a:r>
        </a:p>
      </dsp:txBody>
      <dsp:txXfrm>
        <a:off x="942305" y="1434525"/>
        <a:ext cx="777330" cy="388665"/>
      </dsp:txXfrm>
    </dsp:sp>
    <dsp:sp modelId="{937AC87C-44BC-4A58-9D50-1EE3907171EA}">
      <dsp:nvSpPr>
        <dsp:cNvPr id="0" name=""/>
        <dsp:cNvSpPr/>
      </dsp:nvSpPr>
      <dsp:spPr>
        <a:xfrm>
          <a:off x="1136638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1136638" y="1986430"/>
        <a:ext cx="777330" cy="388665"/>
      </dsp:txXfrm>
    </dsp:sp>
    <dsp:sp modelId="{B63C2D0F-8E54-4CD3-BFAA-6D344C711C26}">
      <dsp:nvSpPr>
        <dsp:cNvPr id="0" name=""/>
        <dsp:cNvSpPr/>
      </dsp:nvSpPr>
      <dsp:spPr>
        <a:xfrm>
          <a:off x="1136638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1136638" y="2538334"/>
        <a:ext cx="777330" cy="388665"/>
      </dsp:txXfrm>
    </dsp:sp>
    <dsp:sp modelId="{39DD451C-0477-4893-A1B3-F0318E273DFC}">
      <dsp:nvSpPr>
        <dsp:cNvPr id="0" name=""/>
        <dsp:cNvSpPr/>
      </dsp:nvSpPr>
      <dsp:spPr>
        <a:xfrm>
          <a:off x="188287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1882874" y="1434525"/>
        <a:ext cx="777330" cy="388665"/>
      </dsp:txXfrm>
    </dsp:sp>
    <dsp:sp modelId="{03CCB8EF-0978-4EB4-8F81-A2F5F1A5686F}">
      <dsp:nvSpPr>
        <dsp:cNvPr id="0" name=""/>
        <dsp:cNvSpPr/>
      </dsp:nvSpPr>
      <dsp:spPr>
        <a:xfrm>
          <a:off x="3764013" y="882621"/>
          <a:ext cx="777330" cy="3886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Non-staples</a:t>
          </a:r>
        </a:p>
      </dsp:txBody>
      <dsp:txXfrm>
        <a:off x="3764013" y="882621"/>
        <a:ext cx="777330" cy="388665"/>
      </dsp:txXfrm>
    </dsp:sp>
    <dsp:sp modelId="{7F17D757-E2BA-48DE-940E-FD0AE1FD9DD4}">
      <dsp:nvSpPr>
        <dsp:cNvPr id="0" name=""/>
        <dsp:cNvSpPr/>
      </dsp:nvSpPr>
      <dsp:spPr>
        <a:xfrm>
          <a:off x="2823444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Fruits + veg</a:t>
          </a:r>
        </a:p>
      </dsp:txBody>
      <dsp:txXfrm>
        <a:off x="2823444" y="1434525"/>
        <a:ext cx="777330" cy="388665"/>
      </dsp:txXfrm>
    </dsp:sp>
    <dsp:sp modelId="{887832B8-1292-4D49-A55D-8BC5221962BD}">
      <dsp:nvSpPr>
        <dsp:cNvPr id="0" name=""/>
        <dsp:cNvSpPr/>
      </dsp:nvSpPr>
      <dsp:spPr>
        <a:xfrm>
          <a:off x="3017776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017776" y="1986430"/>
        <a:ext cx="777330" cy="388665"/>
      </dsp:txXfrm>
    </dsp:sp>
    <dsp:sp modelId="{6A0CA244-DB08-44D7-8500-14E81A227D30}">
      <dsp:nvSpPr>
        <dsp:cNvPr id="0" name=""/>
        <dsp:cNvSpPr/>
      </dsp:nvSpPr>
      <dsp:spPr>
        <a:xfrm>
          <a:off x="3017776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3017776" y="2538334"/>
        <a:ext cx="777330" cy="388665"/>
      </dsp:txXfrm>
    </dsp:sp>
    <dsp:sp modelId="{D4A27B72-004E-4E62-82FD-64B976751FC5}">
      <dsp:nvSpPr>
        <dsp:cNvPr id="0" name=""/>
        <dsp:cNvSpPr/>
      </dsp:nvSpPr>
      <dsp:spPr>
        <a:xfrm>
          <a:off x="3764013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Fiber crop</a:t>
          </a:r>
        </a:p>
      </dsp:txBody>
      <dsp:txXfrm>
        <a:off x="3764013" y="1434525"/>
        <a:ext cx="777330" cy="388665"/>
      </dsp:txXfrm>
    </dsp:sp>
    <dsp:sp modelId="{CD323EF6-9E12-4A13-AB0D-5532F81673FE}">
      <dsp:nvSpPr>
        <dsp:cNvPr id="0" name=""/>
        <dsp:cNvSpPr/>
      </dsp:nvSpPr>
      <dsp:spPr>
        <a:xfrm>
          <a:off x="3958345" y="1986430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Crop inputs</a:t>
          </a:r>
        </a:p>
      </dsp:txBody>
      <dsp:txXfrm>
        <a:off x="3958345" y="1986430"/>
        <a:ext cx="777330" cy="388665"/>
      </dsp:txXfrm>
    </dsp:sp>
    <dsp:sp modelId="{402BC6D0-5B9D-48AB-9281-50D6EF4964EE}">
      <dsp:nvSpPr>
        <dsp:cNvPr id="0" name=""/>
        <dsp:cNvSpPr/>
      </dsp:nvSpPr>
      <dsp:spPr>
        <a:xfrm>
          <a:off x="3958345" y="2538334"/>
          <a:ext cx="777330" cy="388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EJ per calorie</a:t>
          </a:r>
        </a:p>
      </dsp:txBody>
      <dsp:txXfrm>
        <a:off x="3958345" y="2538334"/>
        <a:ext cx="777330" cy="388665"/>
      </dsp:txXfrm>
    </dsp:sp>
    <dsp:sp modelId="{8B452301-F601-4372-ABB9-B6537C5DEA29}">
      <dsp:nvSpPr>
        <dsp:cNvPr id="0" name=""/>
        <dsp:cNvSpPr/>
      </dsp:nvSpPr>
      <dsp:spPr>
        <a:xfrm>
          <a:off x="4704582" y="1434525"/>
          <a:ext cx="777330" cy="3886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</a:t>
          </a:r>
        </a:p>
      </dsp:txBody>
      <dsp:txXfrm>
        <a:off x="4704582" y="1434525"/>
        <a:ext cx="777330" cy="388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036B8-CDB0-4FA3-873E-76240533CA56}">
      <dsp:nvSpPr>
        <dsp:cNvPr id="0" name=""/>
        <dsp:cNvSpPr/>
      </dsp:nvSpPr>
      <dsp:spPr>
        <a:xfrm>
          <a:off x="2408622" y="481467"/>
          <a:ext cx="577229" cy="200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80"/>
              </a:lnTo>
              <a:lnTo>
                <a:pt x="577229" y="100180"/>
              </a:lnTo>
              <a:lnTo>
                <a:pt x="577229" y="2003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26C5C-FB6B-4F68-ADF8-C700E6222ABD}">
      <dsp:nvSpPr>
        <dsp:cNvPr id="0" name=""/>
        <dsp:cNvSpPr/>
      </dsp:nvSpPr>
      <dsp:spPr>
        <a:xfrm>
          <a:off x="1449752" y="1158877"/>
          <a:ext cx="143114" cy="5180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758"/>
              </a:lnTo>
              <a:lnTo>
                <a:pt x="143114" y="51807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5719C-9CEF-4E2B-9841-85050808FCA6}">
      <dsp:nvSpPr>
        <dsp:cNvPr id="0" name=""/>
        <dsp:cNvSpPr/>
      </dsp:nvSpPr>
      <dsp:spPr>
        <a:xfrm>
          <a:off x="1449752" y="1158877"/>
          <a:ext cx="143114" cy="4503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3347"/>
              </a:lnTo>
              <a:lnTo>
                <a:pt x="143114" y="45033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3BB55-CFBD-4792-AE6E-427331F17A14}">
      <dsp:nvSpPr>
        <dsp:cNvPr id="0" name=""/>
        <dsp:cNvSpPr/>
      </dsp:nvSpPr>
      <dsp:spPr>
        <a:xfrm>
          <a:off x="1449752" y="1158877"/>
          <a:ext cx="143114" cy="3825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5937"/>
              </a:lnTo>
              <a:lnTo>
                <a:pt x="143114" y="382593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6B531-CF0B-4AEF-9C5F-A00E78CC66EA}">
      <dsp:nvSpPr>
        <dsp:cNvPr id="0" name=""/>
        <dsp:cNvSpPr/>
      </dsp:nvSpPr>
      <dsp:spPr>
        <a:xfrm>
          <a:off x="1449752" y="1158877"/>
          <a:ext cx="143114" cy="3148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527"/>
              </a:lnTo>
              <a:lnTo>
                <a:pt x="143114" y="31485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451CE-DE98-44EF-9AEC-CD88C0AB3AD4}">
      <dsp:nvSpPr>
        <dsp:cNvPr id="0" name=""/>
        <dsp:cNvSpPr/>
      </dsp:nvSpPr>
      <dsp:spPr>
        <a:xfrm>
          <a:off x="1449752" y="1158877"/>
          <a:ext cx="143114" cy="2471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1116"/>
              </a:lnTo>
              <a:lnTo>
                <a:pt x="143114" y="247111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E333-94FB-4F42-970F-EACC18A72317}">
      <dsp:nvSpPr>
        <dsp:cNvPr id="0" name=""/>
        <dsp:cNvSpPr/>
      </dsp:nvSpPr>
      <dsp:spPr>
        <a:xfrm>
          <a:off x="1449752" y="1158877"/>
          <a:ext cx="143114" cy="1793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706"/>
              </a:lnTo>
              <a:lnTo>
                <a:pt x="143114" y="17937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3B1D3-3BCC-445E-A1B5-87D654ADFCBB}">
      <dsp:nvSpPr>
        <dsp:cNvPr id="0" name=""/>
        <dsp:cNvSpPr/>
      </dsp:nvSpPr>
      <dsp:spPr>
        <a:xfrm>
          <a:off x="1449752" y="1158877"/>
          <a:ext cx="143114" cy="1116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295"/>
              </a:lnTo>
              <a:lnTo>
                <a:pt x="143114" y="111629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006AB-453B-4091-B756-7225AB5CC74D}">
      <dsp:nvSpPr>
        <dsp:cNvPr id="0" name=""/>
        <dsp:cNvSpPr/>
      </dsp:nvSpPr>
      <dsp:spPr>
        <a:xfrm>
          <a:off x="1449752" y="1158877"/>
          <a:ext cx="143114" cy="438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885"/>
              </a:lnTo>
              <a:lnTo>
                <a:pt x="143114" y="438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55EB1-A1D4-4E99-BA1F-52B70695CB74}">
      <dsp:nvSpPr>
        <dsp:cNvPr id="0" name=""/>
        <dsp:cNvSpPr/>
      </dsp:nvSpPr>
      <dsp:spPr>
        <a:xfrm>
          <a:off x="1831392" y="481467"/>
          <a:ext cx="577229" cy="200360"/>
        </a:xfrm>
        <a:custGeom>
          <a:avLst/>
          <a:gdLst/>
          <a:ahLst/>
          <a:cxnLst/>
          <a:rect l="0" t="0" r="0" b="0"/>
          <a:pathLst>
            <a:path>
              <a:moveTo>
                <a:pt x="577229" y="0"/>
              </a:moveTo>
              <a:lnTo>
                <a:pt x="577229" y="100180"/>
              </a:lnTo>
              <a:lnTo>
                <a:pt x="0" y="100180"/>
              </a:lnTo>
              <a:lnTo>
                <a:pt x="0" y="2003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1514E-2ADF-4167-94C1-0F51A53263ED}">
      <dsp:nvSpPr>
        <dsp:cNvPr id="0" name=""/>
        <dsp:cNvSpPr/>
      </dsp:nvSpPr>
      <dsp:spPr>
        <a:xfrm>
          <a:off x="1931572" y="4417"/>
          <a:ext cx="954099" cy="477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processing</a:t>
          </a:r>
        </a:p>
      </dsp:txBody>
      <dsp:txXfrm>
        <a:off x="1931572" y="4417"/>
        <a:ext cx="954099" cy="477049"/>
      </dsp:txXfrm>
    </dsp:sp>
    <dsp:sp modelId="{6D253074-7680-4724-8FD0-413280A21905}">
      <dsp:nvSpPr>
        <dsp:cNvPr id="0" name=""/>
        <dsp:cNvSpPr/>
      </dsp:nvSpPr>
      <dsp:spPr>
        <a:xfrm>
          <a:off x="1354342" y="681827"/>
          <a:ext cx="954099" cy="477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heat</a:t>
          </a:r>
        </a:p>
      </dsp:txBody>
      <dsp:txXfrm>
        <a:off x="1354342" y="681827"/>
        <a:ext cx="954099" cy="477049"/>
      </dsp:txXfrm>
    </dsp:sp>
    <dsp:sp modelId="{B798C538-4B95-405F-8D60-97D228BE1925}">
      <dsp:nvSpPr>
        <dsp:cNvPr id="0" name=""/>
        <dsp:cNvSpPr/>
      </dsp:nvSpPr>
      <dsp:spPr>
        <a:xfrm>
          <a:off x="1592867" y="1359238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Biomass</a:t>
          </a:r>
        </a:p>
      </dsp:txBody>
      <dsp:txXfrm>
        <a:off x="1592867" y="1359238"/>
        <a:ext cx="954099" cy="477049"/>
      </dsp:txXfrm>
    </dsp:sp>
    <dsp:sp modelId="{DEB12316-70B0-4464-8C51-628F0C7DE880}">
      <dsp:nvSpPr>
        <dsp:cNvPr id="0" name=""/>
        <dsp:cNvSpPr/>
      </dsp:nvSpPr>
      <dsp:spPr>
        <a:xfrm>
          <a:off x="1592867" y="2036648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Coal</a:t>
          </a:r>
        </a:p>
      </dsp:txBody>
      <dsp:txXfrm>
        <a:off x="1592867" y="2036648"/>
        <a:ext cx="954099" cy="477049"/>
      </dsp:txXfrm>
    </dsp:sp>
    <dsp:sp modelId="{595BE96B-D793-491D-95BB-1F30C7A7790B}">
      <dsp:nvSpPr>
        <dsp:cNvPr id="0" name=""/>
        <dsp:cNvSpPr/>
      </dsp:nvSpPr>
      <dsp:spPr>
        <a:xfrm>
          <a:off x="1592867" y="2714059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Gas</a:t>
          </a:r>
        </a:p>
      </dsp:txBody>
      <dsp:txXfrm>
        <a:off x="1592867" y="2714059"/>
        <a:ext cx="954099" cy="477049"/>
      </dsp:txXfrm>
    </dsp:sp>
    <dsp:sp modelId="{C0696D45-191B-45DF-B77F-F02B0FD8A1BE}">
      <dsp:nvSpPr>
        <dsp:cNvPr id="0" name=""/>
        <dsp:cNvSpPr/>
      </dsp:nvSpPr>
      <dsp:spPr>
        <a:xfrm>
          <a:off x="1592867" y="3391469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Refined liquids</a:t>
          </a:r>
        </a:p>
      </dsp:txBody>
      <dsp:txXfrm>
        <a:off x="1592867" y="3391469"/>
        <a:ext cx="954099" cy="477049"/>
      </dsp:txXfrm>
    </dsp:sp>
    <dsp:sp modelId="{A8E86080-9D98-4EC0-B933-70D979E8F50D}">
      <dsp:nvSpPr>
        <dsp:cNvPr id="0" name=""/>
        <dsp:cNvSpPr/>
      </dsp:nvSpPr>
      <dsp:spPr>
        <a:xfrm>
          <a:off x="1592867" y="4068879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Electricity</a:t>
          </a:r>
        </a:p>
      </dsp:txBody>
      <dsp:txXfrm>
        <a:off x="1592867" y="4068879"/>
        <a:ext cx="954099" cy="477049"/>
      </dsp:txXfrm>
    </dsp:sp>
    <dsp:sp modelId="{6A9F0E94-C841-4B36-8439-CDA3E1F7E93E}">
      <dsp:nvSpPr>
        <dsp:cNvPr id="0" name=""/>
        <dsp:cNvSpPr/>
      </dsp:nvSpPr>
      <dsp:spPr>
        <a:xfrm>
          <a:off x="1592867" y="4746290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Solar thermal</a:t>
          </a:r>
        </a:p>
      </dsp:txBody>
      <dsp:txXfrm>
        <a:off x="1592867" y="4746290"/>
        <a:ext cx="954099" cy="477049"/>
      </dsp:txXfrm>
    </dsp:sp>
    <dsp:sp modelId="{266CBBA0-B095-4123-B193-C7378E978209}">
      <dsp:nvSpPr>
        <dsp:cNvPr id="0" name=""/>
        <dsp:cNvSpPr/>
      </dsp:nvSpPr>
      <dsp:spPr>
        <a:xfrm>
          <a:off x="1592867" y="5423700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Geothermal heat pumps</a:t>
          </a:r>
        </a:p>
      </dsp:txBody>
      <dsp:txXfrm>
        <a:off x="1592867" y="5423700"/>
        <a:ext cx="954099" cy="477049"/>
      </dsp:txXfrm>
    </dsp:sp>
    <dsp:sp modelId="{42182C32-5713-48AB-A0AA-46688702153A}">
      <dsp:nvSpPr>
        <dsp:cNvPr id="0" name=""/>
        <dsp:cNvSpPr/>
      </dsp:nvSpPr>
      <dsp:spPr>
        <a:xfrm>
          <a:off x="1592867" y="6101110"/>
          <a:ext cx="954099" cy="47704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Heat</a:t>
          </a:r>
        </a:p>
      </dsp:txBody>
      <dsp:txXfrm>
        <a:off x="1592867" y="6101110"/>
        <a:ext cx="954099" cy="477049"/>
      </dsp:txXfrm>
    </dsp:sp>
    <dsp:sp modelId="{7B7CDC4E-47BB-42A7-934F-95E397B906DA}">
      <dsp:nvSpPr>
        <dsp:cNvPr id="0" name=""/>
        <dsp:cNvSpPr/>
      </dsp:nvSpPr>
      <dsp:spPr>
        <a:xfrm>
          <a:off x="2508802" y="681827"/>
          <a:ext cx="954099" cy="4770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Electricity</a:t>
          </a:r>
        </a:p>
      </dsp:txBody>
      <dsp:txXfrm>
        <a:off x="2508802" y="681827"/>
        <a:ext cx="954099" cy="4770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036B8-CDB0-4FA3-873E-76240533CA56}">
      <dsp:nvSpPr>
        <dsp:cNvPr id="0" name=""/>
        <dsp:cNvSpPr/>
      </dsp:nvSpPr>
      <dsp:spPr>
        <a:xfrm>
          <a:off x="2710904" y="1035761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56"/>
              </a:lnTo>
              <a:lnTo>
                <a:pt x="515439" y="89456"/>
              </a:lnTo>
              <a:lnTo>
                <a:pt x="515439" y="1789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26C5C-FB6B-4F68-ADF8-C700E6222ABD}">
      <dsp:nvSpPr>
        <dsp:cNvPr id="0" name=""/>
        <dsp:cNvSpPr/>
      </dsp:nvSpPr>
      <dsp:spPr>
        <a:xfrm>
          <a:off x="1854678" y="1640658"/>
          <a:ext cx="127795" cy="4626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6179"/>
              </a:lnTo>
              <a:lnTo>
                <a:pt x="127795" y="46261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5719C-9CEF-4E2B-9841-85050808FCA6}">
      <dsp:nvSpPr>
        <dsp:cNvPr id="0" name=""/>
        <dsp:cNvSpPr/>
      </dsp:nvSpPr>
      <dsp:spPr>
        <a:xfrm>
          <a:off x="1854678" y="1640658"/>
          <a:ext cx="127795" cy="4021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1282"/>
              </a:lnTo>
              <a:lnTo>
                <a:pt x="127795" y="4021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3BB55-CFBD-4792-AE6E-427331F17A14}">
      <dsp:nvSpPr>
        <dsp:cNvPr id="0" name=""/>
        <dsp:cNvSpPr/>
      </dsp:nvSpPr>
      <dsp:spPr>
        <a:xfrm>
          <a:off x="1854678" y="1640658"/>
          <a:ext cx="127795" cy="3416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6386"/>
              </a:lnTo>
              <a:lnTo>
                <a:pt x="127795" y="341638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6B531-CF0B-4AEF-9C5F-A00E78CC66EA}">
      <dsp:nvSpPr>
        <dsp:cNvPr id="0" name=""/>
        <dsp:cNvSpPr/>
      </dsp:nvSpPr>
      <dsp:spPr>
        <a:xfrm>
          <a:off x="1854678" y="1640658"/>
          <a:ext cx="127795" cy="2811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1490"/>
              </a:lnTo>
              <a:lnTo>
                <a:pt x="127795" y="28114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451CE-DE98-44EF-9AEC-CD88C0AB3AD4}">
      <dsp:nvSpPr>
        <dsp:cNvPr id="0" name=""/>
        <dsp:cNvSpPr/>
      </dsp:nvSpPr>
      <dsp:spPr>
        <a:xfrm>
          <a:off x="1854678" y="1640658"/>
          <a:ext cx="127795" cy="2206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593"/>
              </a:lnTo>
              <a:lnTo>
                <a:pt x="127795" y="22065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E333-94FB-4F42-970F-EACC18A72317}">
      <dsp:nvSpPr>
        <dsp:cNvPr id="0" name=""/>
        <dsp:cNvSpPr/>
      </dsp:nvSpPr>
      <dsp:spPr>
        <a:xfrm>
          <a:off x="1854678" y="1640658"/>
          <a:ext cx="127795" cy="160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697"/>
              </a:lnTo>
              <a:lnTo>
                <a:pt x="127795" y="160169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3B1D3-3BCC-445E-A1B5-87D654ADFCBB}">
      <dsp:nvSpPr>
        <dsp:cNvPr id="0" name=""/>
        <dsp:cNvSpPr/>
      </dsp:nvSpPr>
      <dsp:spPr>
        <a:xfrm>
          <a:off x="1854678" y="1640658"/>
          <a:ext cx="127795" cy="996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801"/>
              </a:lnTo>
              <a:lnTo>
                <a:pt x="127795" y="99680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006AB-453B-4091-B756-7225AB5CC74D}">
      <dsp:nvSpPr>
        <dsp:cNvPr id="0" name=""/>
        <dsp:cNvSpPr/>
      </dsp:nvSpPr>
      <dsp:spPr>
        <a:xfrm>
          <a:off x="1854678" y="1640658"/>
          <a:ext cx="127795" cy="391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904"/>
              </a:lnTo>
              <a:lnTo>
                <a:pt x="127795" y="3919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55EB1-A1D4-4E99-BA1F-52B70695CB74}">
      <dsp:nvSpPr>
        <dsp:cNvPr id="0" name=""/>
        <dsp:cNvSpPr/>
      </dsp:nvSpPr>
      <dsp:spPr>
        <a:xfrm>
          <a:off x="2195465" y="1035761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515439" y="0"/>
              </a:moveTo>
              <a:lnTo>
                <a:pt x="515439" y="89456"/>
              </a:lnTo>
              <a:lnTo>
                <a:pt x="0" y="89456"/>
              </a:lnTo>
              <a:lnTo>
                <a:pt x="0" y="1789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40B71-D6D3-4935-A91C-E056DC2384E5}">
      <dsp:nvSpPr>
        <dsp:cNvPr id="0" name=""/>
        <dsp:cNvSpPr/>
      </dsp:nvSpPr>
      <dsp:spPr>
        <a:xfrm>
          <a:off x="2195465" y="430865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56"/>
              </a:lnTo>
              <a:lnTo>
                <a:pt x="515439" y="89456"/>
              </a:lnTo>
              <a:lnTo>
                <a:pt x="515439" y="1789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93962-CB8A-42CE-A60F-46D72E9ECA68}">
      <dsp:nvSpPr>
        <dsp:cNvPr id="0" name=""/>
        <dsp:cNvSpPr/>
      </dsp:nvSpPr>
      <dsp:spPr>
        <a:xfrm>
          <a:off x="697383" y="430865"/>
          <a:ext cx="1498081" cy="179875"/>
        </a:xfrm>
        <a:custGeom>
          <a:avLst/>
          <a:gdLst/>
          <a:ahLst/>
          <a:cxnLst/>
          <a:rect l="0" t="0" r="0" b="0"/>
          <a:pathLst>
            <a:path>
              <a:moveTo>
                <a:pt x="1498081" y="0"/>
              </a:moveTo>
              <a:lnTo>
                <a:pt x="1498081" y="90419"/>
              </a:lnTo>
              <a:lnTo>
                <a:pt x="0" y="90419"/>
              </a:lnTo>
              <a:lnTo>
                <a:pt x="0" y="1798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11C40-097D-469C-AF28-B1385C0558E4}">
      <dsp:nvSpPr>
        <dsp:cNvPr id="0" name=""/>
        <dsp:cNvSpPr/>
      </dsp:nvSpPr>
      <dsp:spPr>
        <a:xfrm>
          <a:off x="1769481" y="4881"/>
          <a:ext cx="851966" cy="4259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Food</a:t>
          </a:r>
          <a:endParaRPr lang="en-US" sz="1200" kern="1200" dirty="0"/>
        </a:p>
      </dsp:txBody>
      <dsp:txXfrm>
        <a:off x="1769481" y="4881"/>
        <a:ext cx="851966" cy="425983"/>
      </dsp:txXfrm>
    </dsp:sp>
    <dsp:sp modelId="{602DB880-D85D-454F-B926-20B616A3654E}">
      <dsp:nvSpPr>
        <dsp:cNvPr id="0" name=""/>
        <dsp:cNvSpPr/>
      </dsp:nvSpPr>
      <dsp:spPr>
        <a:xfrm>
          <a:off x="271400" y="610741"/>
          <a:ext cx="851966" cy="4259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demand</a:t>
          </a:r>
        </a:p>
      </dsp:txBody>
      <dsp:txXfrm>
        <a:off x="271400" y="610741"/>
        <a:ext cx="851966" cy="425983"/>
      </dsp:txXfrm>
    </dsp:sp>
    <dsp:sp modelId="{36C70735-BD7B-4932-8772-070E639D2A12}">
      <dsp:nvSpPr>
        <dsp:cNvPr id="0" name=""/>
        <dsp:cNvSpPr/>
      </dsp:nvSpPr>
      <dsp:spPr>
        <a:xfrm>
          <a:off x="2284921" y="609778"/>
          <a:ext cx="851966" cy="4259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processing</a:t>
          </a:r>
        </a:p>
      </dsp:txBody>
      <dsp:txXfrm>
        <a:off x="2284921" y="609778"/>
        <a:ext cx="851966" cy="425983"/>
      </dsp:txXfrm>
    </dsp:sp>
    <dsp:sp modelId="{6D253074-7680-4724-8FD0-413280A21905}">
      <dsp:nvSpPr>
        <dsp:cNvPr id="0" name=""/>
        <dsp:cNvSpPr/>
      </dsp:nvSpPr>
      <dsp:spPr>
        <a:xfrm>
          <a:off x="1769481" y="1214674"/>
          <a:ext cx="851966" cy="4259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1769481" y="1214674"/>
        <a:ext cx="851966" cy="425983"/>
      </dsp:txXfrm>
    </dsp:sp>
    <dsp:sp modelId="{B798C538-4B95-405F-8D60-97D228BE1925}">
      <dsp:nvSpPr>
        <dsp:cNvPr id="0" name=""/>
        <dsp:cNvSpPr/>
      </dsp:nvSpPr>
      <dsp:spPr>
        <a:xfrm>
          <a:off x="1982473" y="1819571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Biomass</a:t>
          </a:r>
        </a:p>
      </dsp:txBody>
      <dsp:txXfrm>
        <a:off x="1982473" y="1819571"/>
        <a:ext cx="851966" cy="425983"/>
      </dsp:txXfrm>
    </dsp:sp>
    <dsp:sp modelId="{DEB12316-70B0-4464-8C51-628F0C7DE880}">
      <dsp:nvSpPr>
        <dsp:cNvPr id="0" name=""/>
        <dsp:cNvSpPr/>
      </dsp:nvSpPr>
      <dsp:spPr>
        <a:xfrm>
          <a:off x="1982473" y="2424467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Coal</a:t>
          </a:r>
        </a:p>
      </dsp:txBody>
      <dsp:txXfrm>
        <a:off x="1982473" y="2424467"/>
        <a:ext cx="851966" cy="425983"/>
      </dsp:txXfrm>
    </dsp:sp>
    <dsp:sp modelId="{595BE96B-D793-491D-95BB-1F30C7A7790B}">
      <dsp:nvSpPr>
        <dsp:cNvPr id="0" name=""/>
        <dsp:cNvSpPr/>
      </dsp:nvSpPr>
      <dsp:spPr>
        <a:xfrm>
          <a:off x="1982473" y="3029363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Gas</a:t>
          </a:r>
        </a:p>
      </dsp:txBody>
      <dsp:txXfrm>
        <a:off x="1982473" y="3029363"/>
        <a:ext cx="851966" cy="425983"/>
      </dsp:txXfrm>
    </dsp:sp>
    <dsp:sp modelId="{C0696D45-191B-45DF-B77F-F02B0FD8A1BE}">
      <dsp:nvSpPr>
        <dsp:cNvPr id="0" name=""/>
        <dsp:cNvSpPr/>
      </dsp:nvSpPr>
      <dsp:spPr>
        <a:xfrm>
          <a:off x="1982473" y="3634260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Refined liquids</a:t>
          </a:r>
        </a:p>
      </dsp:txBody>
      <dsp:txXfrm>
        <a:off x="1982473" y="3634260"/>
        <a:ext cx="851966" cy="425983"/>
      </dsp:txXfrm>
    </dsp:sp>
    <dsp:sp modelId="{A8E86080-9D98-4EC0-B933-70D979E8F50D}">
      <dsp:nvSpPr>
        <dsp:cNvPr id="0" name=""/>
        <dsp:cNvSpPr/>
      </dsp:nvSpPr>
      <dsp:spPr>
        <a:xfrm>
          <a:off x="1982473" y="4239156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1982473" y="4239156"/>
        <a:ext cx="851966" cy="425983"/>
      </dsp:txXfrm>
    </dsp:sp>
    <dsp:sp modelId="{6A9F0E94-C841-4B36-8439-CDA3E1F7E93E}">
      <dsp:nvSpPr>
        <dsp:cNvPr id="0" name=""/>
        <dsp:cNvSpPr/>
      </dsp:nvSpPr>
      <dsp:spPr>
        <a:xfrm>
          <a:off x="1982473" y="4844052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Solar thermal</a:t>
          </a:r>
        </a:p>
      </dsp:txBody>
      <dsp:txXfrm>
        <a:off x="1982473" y="4844052"/>
        <a:ext cx="851966" cy="425983"/>
      </dsp:txXfrm>
    </dsp:sp>
    <dsp:sp modelId="{266CBBA0-B095-4123-B193-C7378E978209}">
      <dsp:nvSpPr>
        <dsp:cNvPr id="0" name=""/>
        <dsp:cNvSpPr/>
      </dsp:nvSpPr>
      <dsp:spPr>
        <a:xfrm>
          <a:off x="1982473" y="5448949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Geothermal heat pumps</a:t>
          </a:r>
        </a:p>
      </dsp:txBody>
      <dsp:txXfrm>
        <a:off x="1982473" y="5448949"/>
        <a:ext cx="851966" cy="425983"/>
      </dsp:txXfrm>
    </dsp:sp>
    <dsp:sp modelId="{42182C32-5713-48AB-A0AA-46688702153A}">
      <dsp:nvSpPr>
        <dsp:cNvPr id="0" name=""/>
        <dsp:cNvSpPr/>
      </dsp:nvSpPr>
      <dsp:spPr>
        <a:xfrm>
          <a:off x="1982473" y="6053845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1982473" y="6053845"/>
        <a:ext cx="851966" cy="425983"/>
      </dsp:txXfrm>
    </dsp:sp>
    <dsp:sp modelId="{7B7CDC4E-47BB-42A7-934F-95E397B906DA}">
      <dsp:nvSpPr>
        <dsp:cNvPr id="0" name=""/>
        <dsp:cNvSpPr/>
      </dsp:nvSpPr>
      <dsp:spPr>
        <a:xfrm>
          <a:off x="2800361" y="1214674"/>
          <a:ext cx="851966" cy="4259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2800361" y="1214674"/>
        <a:ext cx="851966" cy="4259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036B8-CDB0-4FA3-873E-76240533CA56}">
      <dsp:nvSpPr>
        <dsp:cNvPr id="0" name=""/>
        <dsp:cNvSpPr/>
      </dsp:nvSpPr>
      <dsp:spPr>
        <a:xfrm>
          <a:off x="2710904" y="1035761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56"/>
              </a:lnTo>
              <a:lnTo>
                <a:pt x="515439" y="89456"/>
              </a:lnTo>
              <a:lnTo>
                <a:pt x="515439" y="1789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26C5C-FB6B-4F68-ADF8-C700E6222ABD}">
      <dsp:nvSpPr>
        <dsp:cNvPr id="0" name=""/>
        <dsp:cNvSpPr/>
      </dsp:nvSpPr>
      <dsp:spPr>
        <a:xfrm>
          <a:off x="1854678" y="1640658"/>
          <a:ext cx="127795" cy="4626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26179"/>
              </a:lnTo>
              <a:lnTo>
                <a:pt x="127795" y="46261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5719C-9CEF-4E2B-9841-85050808FCA6}">
      <dsp:nvSpPr>
        <dsp:cNvPr id="0" name=""/>
        <dsp:cNvSpPr/>
      </dsp:nvSpPr>
      <dsp:spPr>
        <a:xfrm>
          <a:off x="1854678" y="1640658"/>
          <a:ext cx="127795" cy="4021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1282"/>
              </a:lnTo>
              <a:lnTo>
                <a:pt x="127795" y="40212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3BB55-CFBD-4792-AE6E-427331F17A14}">
      <dsp:nvSpPr>
        <dsp:cNvPr id="0" name=""/>
        <dsp:cNvSpPr/>
      </dsp:nvSpPr>
      <dsp:spPr>
        <a:xfrm>
          <a:off x="1854678" y="1640658"/>
          <a:ext cx="127795" cy="3416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6386"/>
              </a:lnTo>
              <a:lnTo>
                <a:pt x="127795" y="341638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6B531-CF0B-4AEF-9C5F-A00E78CC66EA}">
      <dsp:nvSpPr>
        <dsp:cNvPr id="0" name=""/>
        <dsp:cNvSpPr/>
      </dsp:nvSpPr>
      <dsp:spPr>
        <a:xfrm>
          <a:off x="1854678" y="1640658"/>
          <a:ext cx="127795" cy="2811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1490"/>
              </a:lnTo>
              <a:lnTo>
                <a:pt x="127795" y="281149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451CE-DE98-44EF-9AEC-CD88C0AB3AD4}">
      <dsp:nvSpPr>
        <dsp:cNvPr id="0" name=""/>
        <dsp:cNvSpPr/>
      </dsp:nvSpPr>
      <dsp:spPr>
        <a:xfrm>
          <a:off x="1854678" y="1640658"/>
          <a:ext cx="127795" cy="2206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593"/>
              </a:lnTo>
              <a:lnTo>
                <a:pt x="127795" y="220659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E333-94FB-4F42-970F-EACC18A72317}">
      <dsp:nvSpPr>
        <dsp:cNvPr id="0" name=""/>
        <dsp:cNvSpPr/>
      </dsp:nvSpPr>
      <dsp:spPr>
        <a:xfrm>
          <a:off x="1854678" y="1640658"/>
          <a:ext cx="127795" cy="1601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697"/>
              </a:lnTo>
              <a:lnTo>
                <a:pt x="127795" y="160169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3B1D3-3BCC-445E-A1B5-87D654ADFCBB}">
      <dsp:nvSpPr>
        <dsp:cNvPr id="0" name=""/>
        <dsp:cNvSpPr/>
      </dsp:nvSpPr>
      <dsp:spPr>
        <a:xfrm>
          <a:off x="1854678" y="1640658"/>
          <a:ext cx="127795" cy="996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6801"/>
              </a:lnTo>
              <a:lnTo>
                <a:pt x="127795" y="99680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006AB-453B-4091-B756-7225AB5CC74D}">
      <dsp:nvSpPr>
        <dsp:cNvPr id="0" name=""/>
        <dsp:cNvSpPr/>
      </dsp:nvSpPr>
      <dsp:spPr>
        <a:xfrm>
          <a:off x="1854678" y="1640658"/>
          <a:ext cx="127795" cy="391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1904"/>
              </a:lnTo>
              <a:lnTo>
                <a:pt x="127795" y="39190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55EB1-A1D4-4E99-BA1F-52B70695CB74}">
      <dsp:nvSpPr>
        <dsp:cNvPr id="0" name=""/>
        <dsp:cNvSpPr/>
      </dsp:nvSpPr>
      <dsp:spPr>
        <a:xfrm>
          <a:off x="2195465" y="1035761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515439" y="0"/>
              </a:moveTo>
              <a:lnTo>
                <a:pt x="515439" y="89456"/>
              </a:lnTo>
              <a:lnTo>
                <a:pt x="0" y="89456"/>
              </a:lnTo>
              <a:lnTo>
                <a:pt x="0" y="17891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40B71-D6D3-4935-A91C-E056DC2384E5}">
      <dsp:nvSpPr>
        <dsp:cNvPr id="0" name=""/>
        <dsp:cNvSpPr/>
      </dsp:nvSpPr>
      <dsp:spPr>
        <a:xfrm>
          <a:off x="2195465" y="430865"/>
          <a:ext cx="515439" cy="178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56"/>
              </a:lnTo>
              <a:lnTo>
                <a:pt x="515439" y="89456"/>
              </a:lnTo>
              <a:lnTo>
                <a:pt x="515439" y="17891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93962-CB8A-42CE-A60F-46D72E9ECA68}">
      <dsp:nvSpPr>
        <dsp:cNvPr id="0" name=""/>
        <dsp:cNvSpPr/>
      </dsp:nvSpPr>
      <dsp:spPr>
        <a:xfrm>
          <a:off x="697383" y="430865"/>
          <a:ext cx="1498081" cy="179875"/>
        </a:xfrm>
        <a:custGeom>
          <a:avLst/>
          <a:gdLst/>
          <a:ahLst/>
          <a:cxnLst/>
          <a:rect l="0" t="0" r="0" b="0"/>
          <a:pathLst>
            <a:path>
              <a:moveTo>
                <a:pt x="1498081" y="0"/>
              </a:moveTo>
              <a:lnTo>
                <a:pt x="1498081" y="90419"/>
              </a:lnTo>
              <a:lnTo>
                <a:pt x="0" y="90419"/>
              </a:lnTo>
              <a:lnTo>
                <a:pt x="0" y="1798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11C40-097D-469C-AF28-B1385C0558E4}">
      <dsp:nvSpPr>
        <dsp:cNvPr id="0" name=""/>
        <dsp:cNvSpPr/>
      </dsp:nvSpPr>
      <dsp:spPr>
        <a:xfrm>
          <a:off x="1769481" y="4881"/>
          <a:ext cx="851966" cy="4259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Food</a:t>
          </a:r>
          <a:endParaRPr lang="en-US" sz="1200" kern="1200" dirty="0"/>
        </a:p>
      </dsp:txBody>
      <dsp:txXfrm>
        <a:off x="1769481" y="4881"/>
        <a:ext cx="851966" cy="425983"/>
      </dsp:txXfrm>
    </dsp:sp>
    <dsp:sp modelId="{602DB880-D85D-454F-B926-20B616A3654E}">
      <dsp:nvSpPr>
        <dsp:cNvPr id="0" name=""/>
        <dsp:cNvSpPr/>
      </dsp:nvSpPr>
      <dsp:spPr>
        <a:xfrm>
          <a:off x="271400" y="610741"/>
          <a:ext cx="851966" cy="4259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demand</a:t>
          </a:r>
        </a:p>
      </dsp:txBody>
      <dsp:txXfrm>
        <a:off x="271400" y="610741"/>
        <a:ext cx="851966" cy="425983"/>
      </dsp:txXfrm>
    </dsp:sp>
    <dsp:sp modelId="{36C70735-BD7B-4932-8772-070E639D2A12}">
      <dsp:nvSpPr>
        <dsp:cNvPr id="0" name=""/>
        <dsp:cNvSpPr/>
      </dsp:nvSpPr>
      <dsp:spPr>
        <a:xfrm>
          <a:off x="2284921" y="609778"/>
          <a:ext cx="851966" cy="4259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Food processing</a:t>
          </a:r>
        </a:p>
      </dsp:txBody>
      <dsp:txXfrm>
        <a:off x="2284921" y="609778"/>
        <a:ext cx="851966" cy="425983"/>
      </dsp:txXfrm>
    </dsp:sp>
    <dsp:sp modelId="{6D253074-7680-4724-8FD0-413280A21905}">
      <dsp:nvSpPr>
        <dsp:cNvPr id="0" name=""/>
        <dsp:cNvSpPr/>
      </dsp:nvSpPr>
      <dsp:spPr>
        <a:xfrm>
          <a:off x="1769481" y="1214674"/>
          <a:ext cx="851966" cy="4259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 heat</a:t>
          </a:r>
        </a:p>
      </dsp:txBody>
      <dsp:txXfrm>
        <a:off x="1769481" y="1214674"/>
        <a:ext cx="851966" cy="425983"/>
      </dsp:txXfrm>
    </dsp:sp>
    <dsp:sp modelId="{B798C538-4B95-405F-8D60-97D228BE1925}">
      <dsp:nvSpPr>
        <dsp:cNvPr id="0" name=""/>
        <dsp:cNvSpPr/>
      </dsp:nvSpPr>
      <dsp:spPr>
        <a:xfrm>
          <a:off x="1982473" y="1819571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Biomass</a:t>
          </a:r>
        </a:p>
      </dsp:txBody>
      <dsp:txXfrm>
        <a:off x="1982473" y="1819571"/>
        <a:ext cx="851966" cy="425983"/>
      </dsp:txXfrm>
    </dsp:sp>
    <dsp:sp modelId="{DEB12316-70B0-4464-8C51-628F0C7DE880}">
      <dsp:nvSpPr>
        <dsp:cNvPr id="0" name=""/>
        <dsp:cNvSpPr/>
      </dsp:nvSpPr>
      <dsp:spPr>
        <a:xfrm>
          <a:off x="1982473" y="2424467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Coal</a:t>
          </a:r>
        </a:p>
      </dsp:txBody>
      <dsp:txXfrm>
        <a:off x="1982473" y="2424467"/>
        <a:ext cx="851966" cy="425983"/>
      </dsp:txXfrm>
    </dsp:sp>
    <dsp:sp modelId="{595BE96B-D793-491D-95BB-1F30C7A7790B}">
      <dsp:nvSpPr>
        <dsp:cNvPr id="0" name=""/>
        <dsp:cNvSpPr/>
      </dsp:nvSpPr>
      <dsp:spPr>
        <a:xfrm>
          <a:off x="1982473" y="3029363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Gas</a:t>
          </a:r>
        </a:p>
      </dsp:txBody>
      <dsp:txXfrm>
        <a:off x="1982473" y="3029363"/>
        <a:ext cx="851966" cy="425983"/>
      </dsp:txXfrm>
    </dsp:sp>
    <dsp:sp modelId="{C0696D45-191B-45DF-B77F-F02B0FD8A1BE}">
      <dsp:nvSpPr>
        <dsp:cNvPr id="0" name=""/>
        <dsp:cNvSpPr/>
      </dsp:nvSpPr>
      <dsp:spPr>
        <a:xfrm>
          <a:off x="1982473" y="3634260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Refined liquids</a:t>
          </a:r>
        </a:p>
      </dsp:txBody>
      <dsp:txXfrm>
        <a:off x="1982473" y="3634260"/>
        <a:ext cx="851966" cy="425983"/>
      </dsp:txXfrm>
    </dsp:sp>
    <dsp:sp modelId="{A8E86080-9D98-4EC0-B933-70D979E8F50D}">
      <dsp:nvSpPr>
        <dsp:cNvPr id="0" name=""/>
        <dsp:cNvSpPr/>
      </dsp:nvSpPr>
      <dsp:spPr>
        <a:xfrm>
          <a:off x="1982473" y="4239156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1982473" y="4239156"/>
        <a:ext cx="851966" cy="425983"/>
      </dsp:txXfrm>
    </dsp:sp>
    <dsp:sp modelId="{6A9F0E94-C841-4B36-8439-CDA3E1F7E93E}">
      <dsp:nvSpPr>
        <dsp:cNvPr id="0" name=""/>
        <dsp:cNvSpPr/>
      </dsp:nvSpPr>
      <dsp:spPr>
        <a:xfrm>
          <a:off x="1982473" y="4844052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Solar thermal</a:t>
          </a:r>
        </a:p>
      </dsp:txBody>
      <dsp:txXfrm>
        <a:off x="1982473" y="4844052"/>
        <a:ext cx="851966" cy="425983"/>
      </dsp:txXfrm>
    </dsp:sp>
    <dsp:sp modelId="{266CBBA0-B095-4123-B193-C7378E978209}">
      <dsp:nvSpPr>
        <dsp:cNvPr id="0" name=""/>
        <dsp:cNvSpPr/>
      </dsp:nvSpPr>
      <dsp:spPr>
        <a:xfrm>
          <a:off x="1982473" y="5448949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Geothermal heat pumps</a:t>
          </a:r>
        </a:p>
      </dsp:txBody>
      <dsp:txXfrm>
        <a:off x="1982473" y="5448949"/>
        <a:ext cx="851966" cy="425983"/>
      </dsp:txXfrm>
    </dsp:sp>
    <dsp:sp modelId="{42182C32-5713-48AB-A0AA-46688702153A}">
      <dsp:nvSpPr>
        <dsp:cNvPr id="0" name=""/>
        <dsp:cNvSpPr/>
      </dsp:nvSpPr>
      <dsp:spPr>
        <a:xfrm>
          <a:off x="1982473" y="6053845"/>
          <a:ext cx="851966" cy="42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1982473" y="6053845"/>
        <a:ext cx="851966" cy="425983"/>
      </dsp:txXfrm>
    </dsp:sp>
    <dsp:sp modelId="{7B7CDC4E-47BB-42A7-934F-95E397B906DA}">
      <dsp:nvSpPr>
        <dsp:cNvPr id="0" name=""/>
        <dsp:cNvSpPr/>
      </dsp:nvSpPr>
      <dsp:spPr>
        <a:xfrm>
          <a:off x="2800361" y="1214674"/>
          <a:ext cx="851966" cy="4259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Electricity</a:t>
          </a:r>
        </a:p>
      </dsp:txBody>
      <dsp:txXfrm>
        <a:off x="2800361" y="1214674"/>
        <a:ext cx="851966" cy="425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image of cloud 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9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5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07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4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5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40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2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9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47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5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3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42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6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7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January 23, 2023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pei632\Documents\GCAM_industry\food_processing\initial_exploration\food_processing_energy_production_exploration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pei632\Documents\GCAM_industry\food_processing\initial_exploration\food_processing_energy_production_explor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pei632\Documents\GCAM_industry\food_processing\initial_exploration\food_processing_energy_production_explora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pei632\Documents\GCAM_industry\food_processing\initial_exploration\food_processing_energy_production_explorati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processing discussion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January 25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379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and food production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DE6C2-C269-CB78-5A16-F8081C6AB3B8}"/>
              </a:ext>
            </a:extLst>
          </p:cNvPr>
          <p:cNvSpPr txBox="1"/>
          <p:nvPr/>
        </p:nvSpPr>
        <p:spPr>
          <a:xfrm>
            <a:off x="1440180" y="1912620"/>
            <a:ext cx="1248918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relationship: energy ~ staples consumption + meat consumption + non-meat </a:t>
            </a:r>
            <a:r>
              <a:rPr lang="en-US" dirty="0" err="1"/>
              <a:t>nonstaples</a:t>
            </a:r>
            <a:r>
              <a:rPr lang="en-US" dirty="0"/>
              <a:t> consumption; 1995-2015</a:t>
            </a:r>
          </a:p>
          <a:p>
            <a:r>
              <a:rPr lang="en-US" dirty="0"/>
              <a:t>	Coefficients: 	-0.67 EJ/</a:t>
            </a:r>
            <a:r>
              <a:rPr lang="en-US" dirty="0" err="1"/>
              <a:t>PKcal</a:t>
            </a:r>
            <a:r>
              <a:rPr lang="en-US" dirty="0"/>
              <a:t> (staples)</a:t>
            </a:r>
          </a:p>
          <a:p>
            <a:r>
              <a:rPr lang="en-US" dirty="0"/>
              <a:t>			6.82 EJ/</a:t>
            </a:r>
            <a:r>
              <a:rPr lang="en-US" dirty="0" err="1"/>
              <a:t>PKcal</a:t>
            </a:r>
            <a:r>
              <a:rPr lang="en-US" dirty="0"/>
              <a:t> (</a:t>
            </a:r>
            <a:r>
              <a:rPr lang="en-US" dirty="0" err="1"/>
              <a:t>nonstaples</a:t>
            </a:r>
            <a:r>
              <a:rPr lang="en-US" dirty="0"/>
              <a:t> other) </a:t>
            </a:r>
          </a:p>
          <a:p>
            <a:r>
              <a:rPr lang="en-US" dirty="0"/>
              <a:t>			(meat not significant)</a:t>
            </a:r>
          </a:p>
          <a:p>
            <a:r>
              <a:rPr lang="en-US" dirty="0"/>
              <a:t>	R squared: 0.95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A29BD-02A4-31D1-E455-EE1FDDCC5C18}"/>
              </a:ext>
            </a:extLst>
          </p:cNvPr>
          <p:cNvSpPr txBox="1"/>
          <p:nvPr/>
        </p:nvSpPr>
        <p:spPr>
          <a:xfrm>
            <a:off x="1440180" y="7910459"/>
            <a:ext cx="11468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 action="ppaction://hlinkfile"/>
              </a:rPr>
              <a:t>file:///C:/Users/spei632/Documents/GCAM_industry/food_processing/initial_exploration/food_processing_energy_production_exploration.html</a:t>
            </a: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2998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and food production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DE6C2-C269-CB78-5A16-F8081C6AB3B8}"/>
              </a:ext>
            </a:extLst>
          </p:cNvPr>
          <p:cNvSpPr txBox="1"/>
          <p:nvPr/>
        </p:nvSpPr>
        <p:spPr>
          <a:xfrm>
            <a:off x="1440180" y="1912620"/>
            <a:ext cx="1248918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relationship: energy ~ non-meat </a:t>
            </a:r>
            <a:r>
              <a:rPr lang="en-US" dirty="0" err="1"/>
              <a:t>nonstaples</a:t>
            </a:r>
            <a:r>
              <a:rPr lang="en-US" dirty="0"/>
              <a:t> consumption; 1995-2015</a:t>
            </a:r>
          </a:p>
          <a:p>
            <a:r>
              <a:rPr lang="en-US" dirty="0"/>
              <a:t>	Coefficient: 5.1 EJ/</a:t>
            </a:r>
            <a:r>
              <a:rPr lang="en-US" dirty="0" err="1"/>
              <a:t>PKcal</a:t>
            </a:r>
            <a:endParaRPr lang="en-US" dirty="0"/>
          </a:p>
          <a:p>
            <a:r>
              <a:rPr lang="en-US" dirty="0"/>
              <a:t>	R squared: 0.92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A29BD-02A4-31D1-E455-EE1FDDCC5C18}"/>
              </a:ext>
            </a:extLst>
          </p:cNvPr>
          <p:cNvSpPr txBox="1"/>
          <p:nvPr/>
        </p:nvSpPr>
        <p:spPr>
          <a:xfrm>
            <a:off x="1440180" y="7910459"/>
            <a:ext cx="11468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 action="ppaction://hlinkfile"/>
              </a:rPr>
              <a:t>file:///C:/Users/spei632/Documents/GCAM_industry/food_processing/initial_exploration/food_processing_energy_production_exploration.html</a:t>
            </a:r>
            <a:r>
              <a:rPr lang="en-US" sz="1400" dirty="0"/>
              <a:t>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4637A-9B2D-1724-00BD-8D353FEBC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21" y="3306895"/>
            <a:ext cx="5266613" cy="4241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78972-4985-A150-6163-51181ED95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054" y="3306894"/>
            <a:ext cx="5424085" cy="42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and food production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DE6C2-C269-CB78-5A16-F8081C6AB3B8}"/>
              </a:ext>
            </a:extLst>
          </p:cNvPr>
          <p:cNvSpPr txBox="1"/>
          <p:nvPr/>
        </p:nvSpPr>
        <p:spPr>
          <a:xfrm>
            <a:off x="1440180" y="1912620"/>
            <a:ext cx="124891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group by GDP and calculate group mean, though there is a lot of 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A29BD-02A4-31D1-E455-EE1FDDCC5C18}"/>
              </a:ext>
            </a:extLst>
          </p:cNvPr>
          <p:cNvSpPr txBox="1"/>
          <p:nvPr/>
        </p:nvSpPr>
        <p:spPr>
          <a:xfrm>
            <a:off x="1440180" y="7910459"/>
            <a:ext cx="11468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 action="ppaction://hlinkfile"/>
              </a:rPr>
              <a:t>file:///C:/Users/spei632/Documents/GCAM_industry/food_processing/initial_exploration/food_processing_energy_production_exploration.html</a:t>
            </a:r>
            <a:r>
              <a:rPr lang="en-US" sz="1400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DBC09-201D-4ED8-A1B9-B9ABA701B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542" y="2668060"/>
            <a:ext cx="6143430" cy="487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23CBDE-7D89-B4A5-4F27-3E66D1178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361" y="2686458"/>
            <a:ext cx="6641546" cy="48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4C43E9B-4FF4-4D0E-AB72-60D41B3F620E}"/>
              </a:ext>
            </a:extLst>
          </p:cNvPr>
          <p:cNvGraphicFramePr>
            <a:graphicFrameLocks/>
          </p:cNvGraphicFramePr>
          <p:nvPr/>
        </p:nvGraphicFramePr>
        <p:xfrm>
          <a:off x="9894627" y="1473957"/>
          <a:ext cx="4906370" cy="6484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37FAF-B71C-4C67-BBF7-F9E27D110FC8}"/>
              </a:ext>
            </a:extLst>
          </p:cNvPr>
          <p:cNvCxnSpPr>
            <a:cxnSpLocks/>
          </p:cNvCxnSpPr>
          <p:nvPr/>
        </p:nvCxnSpPr>
        <p:spPr>
          <a:xfrm>
            <a:off x="11054686" y="2293330"/>
            <a:ext cx="111911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560A0CC-DD25-0D9E-0975-2200F372BD21}"/>
              </a:ext>
            </a:extLst>
          </p:cNvPr>
          <p:cNvSpPr txBox="1">
            <a:spLocks/>
          </p:cNvSpPr>
          <p:nvPr/>
        </p:nvSpPr>
        <p:spPr>
          <a:xfrm>
            <a:off x="5633114" y="2304973"/>
            <a:ext cx="4000500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Next steps: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8115C9-7FA7-D012-6ECA-A3D4A799AAC0}"/>
              </a:ext>
            </a:extLst>
          </p:cNvPr>
          <p:cNvCxnSpPr>
            <a:cxnSpLocks/>
          </p:cNvCxnSpPr>
          <p:nvPr/>
        </p:nvCxnSpPr>
        <p:spPr>
          <a:xfrm>
            <a:off x="5269230" y="3359843"/>
            <a:ext cx="363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309F7A-0E49-5E74-830C-26E6FF49678A}"/>
              </a:ext>
            </a:extLst>
          </p:cNvPr>
          <p:cNvCxnSpPr>
            <a:cxnSpLocks/>
          </p:cNvCxnSpPr>
          <p:nvPr/>
        </p:nvCxnSpPr>
        <p:spPr>
          <a:xfrm>
            <a:off x="5269230" y="5426967"/>
            <a:ext cx="363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0C359D6-6A9D-E431-8017-7EF764BE7EDE}"/>
              </a:ext>
            </a:extLst>
          </p:cNvPr>
          <p:cNvSpPr txBox="1">
            <a:spLocks/>
          </p:cNvSpPr>
          <p:nvPr/>
        </p:nvSpPr>
        <p:spPr>
          <a:xfrm>
            <a:off x="5532831" y="2728743"/>
            <a:ext cx="4201065" cy="1575053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Revise assumptions (starting with non-energy cost)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Refine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water consumption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Allocate historical </a:t>
            </a:r>
            <a:r>
              <a:rPr lang="en-US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cogen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3130C77-47C7-CCF4-25D7-86BB9030CECE}"/>
              </a:ext>
            </a:extLst>
          </p:cNvPr>
          <p:cNvSpPr txBox="1">
            <a:spLocks/>
          </p:cNvSpPr>
          <p:nvPr/>
        </p:nvSpPr>
        <p:spPr>
          <a:xfrm>
            <a:off x="5532830" y="4549831"/>
            <a:ext cx="4201065" cy="1575053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Refine food processing energy use and food consumption relationship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linkage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4C43E9B-4FF4-4D0E-AB72-60D41B3F620E}"/>
              </a:ext>
            </a:extLst>
          </p:cNvPr>
          <p:cNvGraphicFramePr>
            <a:graphicFrameLocks/>
          </p:cNvGraphicFramePr>
          <p:nvPr/>
        </p:nvGraphicFramePr>
        <p:xfrm>
          <a:off x="9894627" y="1473957"/>
          <a:ext cx="4906370" cy="6484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37FAF-B71C-4C67-BBF7-F9E27D110FC8}"/>
              </a:ext>
            </a:extLst>
          </p:cNvPr>
          <p:cNvCxnSpPr>
            <a:cxnSpLocks/>
          </p:cNvCxnSpPr>
          <p:nvPr/>
        </p:nvCxnSpPr>
        <p:spPr>
          <a:xfrm>
            <a:off x="11054686" y="2293330"/>
            <a:ext cx="111911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560A0CC-DD25-0D9E-0975-2200F372BD21}"/>
              </a:ext>
            </a:extLst>
          </p:cNvPr>
          <p:cNvSpPr txBox="1">
            <a:spLocks/>
          </p:cNvSpPr>
          <p:nvPr/>
        </p:nvSpPr>
        <p:spPr>
          <a:xfrm>
            <a:off x="5633114" y="2304973"/>
            <a:ext cx="4000500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Next steps: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8115C9-7FA7-D012-6ECA-A3D4A799AAC0}"/>
              </a:ext>
            </a:extLst>
          </p:cNvPr>
          <p:cNvCxnSpPr>
            <a:cxnSpLocks/>
          </p:cNvCxnSpPr>
          <p:nvPr/>
        </p:nvCxnSpPr>
        <p:spPr>
          <a:xfrm>
            <a:off x="5269230" y="3359843"/>
            <a:ext cx="363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309F7A-0E49-5E74-830C-26E6FF49678A}"/>
              </a:ext>
            </a:extLst>
          </p:cNvPr>
          <p:cNvCxnSpPr>
            <a:cxnSpLocks/>
          </p:cNvCxnSpPr>
          <p:nvPr/>
        </p:nvCxnSpPr>
        <p:spPr>
          <a:xfrm>
            <a:off x="5269230" y="5426967"/>
            <a:ext cx="363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0C359D6-6A9D-E431-8017-7EF764BE7EDE}"/>
              </a:ext>
            </a:extLst>
          </p:cNvPr>
          <p:cNvSpPr txBox="1">
            <a:spLocks/>
          </p:cNvSpPr>
          <p:nvPr/>
        </p:nvSpPr>
        <p:spPr>
          <a:xfrm>
            <a:off x="5532831" y="2728743"/>
            <a:ext cx="4201065" cy="1575053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Revise assumptions (starting with non-energy cost)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Refine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water consumption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Allocate historical </a:t>
            </a:r>
            <a:r>
              <a:rPr lang="en-US" sz="20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cogen</a:t>
            </a: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3130C77-47C7-CCF4-25D7-86BB9030CECE}"/>
              </a:ext>
            </a:extLst>
          </p:cNvPr>
          <p:cNvSpPr txBox="1">
            <a:spLocks/>
          </p:cNvSpPr>
          <p:nvPr/>
        </p:nvSpPr>
        <p:spPr>
          <a:xfrm>
            <a:off x="5532830" y="4549831"/>
            <a:ext cx="4201065" cy="1575053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Refine food processing energy use and </a:t>
            </a:r>
            <a:r>
              <a:rPr lang="en-US" sz="200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food consumption 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relationship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linkage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4D0A6-192D-66DA-3185-3F5D8E07E1FE}"/>
              </a:ext>
            </a:extLst>
          </p:cNvPr>
          <p:cNvSpPr txBox="1"/>
          <p:nvPr/>
        </p:nvSpPr>
        <p:spPr>
          <a:xfrm>
            <a:off x="6987541" y="7024102"/>
            <a:ext cx="3733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*allocation on deception?</a:t>
            </a:r>
          </a:p>
        </p:txBody>
      </p:sp>
    </p:spTree>
    <p:extLst>
      <p:ext uri="{BB962C8B-B14F-4D97-AF65-F5344CB8AC3E}">
        <p14:creationId xmlns:p14="http://schemas.microsoft.com/office/powerpoint/2010/main" val="244476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9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breakout challenges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429E3-552C-40E7-8130-FF69590D56E4}"/>
              </a:ext>
            </a:extLst>
          </p:cNvPr>
          <p:cNvSpPr txBox="1"/>
          <p:nvPr/>
        </p:nvSpPr>
        <p:spPr>
          <a:xfrm>
            <a:off x="1467512" y="1716754"/>
            <a:ext cx="11482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Allocating </a:t>
            </a:r>
            <a:r>
              <a:rPr lang="en-US" dirty="0" err="1"/>
              <a:t>cogen</a:t>
            </a:r>
            <a:r>
              <a:rPr lang="en-US" dirty="0"/>
              <a:t> to food processing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to do, likely based on share of overall fuel use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Allocating some of “other industrial energy use” to food processing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will be addressed using the derived relationship between food production and food processing energy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Allocating some electricity consumption to process heat (rather than direct use)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currently implemented as allocating some electricity to process heat if, in all years, the fraction of food processing energy use that is supplied by electricity is &gt; 0.6; could be refined (and may not be necessary once the reallocation of energy use is complete)</a:t>
            </a:r>
          </a:p>
        </p:txBody>
      </p:sp>
    </p:spTree>
    <p:extLst>
      <p:ext uri="{BB962C8B-B14F-4D97-AF65-F5344CB8AC3E}">
        <p14:creationId xmlns:p14="http://schemas.microsoft.com/office/powerpoint/2010/main" val="41565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2010-2015, all regions and years with nonzero food processing energy use and food production (~650 observations)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B0E1F-313C-446A-BE71-C9C256E7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01" y="4193993"/>
            <a:ext cx="6245584" cy="3742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FE2AC9-0ECB-4996-9692-BADC85239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234" y="4114800"/>
            <a:ext cx="5840896" cy="39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1971-2015, all regions and years with nonzero food processing energy use and food production (~3150 observations)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39DD7D-9D22-44FE-9BEB-7C88F3BA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99" y="4251759"/>
            <a:ext cx="6302375" cy="370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AAA870-0503-4402-BEAB-4EB72CD15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311" y="4251758"/>
            <a:ext cx="5481364" cy="370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2010-2015, all regions and years with nonzero food processing energy use and food production, and where no fuels are fully allocated to other industry (~370 observations)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8317C-144C-4D73-921B-9EACEBA66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9"/>
          <a:stretch/>
        </p:blipFill>
        <p:spPr>
          <a:xfrm>
            <a:off x="1523999" y="4327259"/>
            <a:ext cx="6069495" cy="3673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D73E00-CB8A-4D50-9AAD-728AE22BD1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99"/>
          <a:stretch/>
        </p:blipFill>
        <p:spPr>
          <a:xfrm>
            <a:off x="7802009" y="4327258"/>
            <a:ext cx="5979654" cy="36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4C43E9B-4FF4-4D0E-AB72-60D41B3F620E}"/>
              </a:ext>
            </a:extLst>
          </p:cNvPr>
          <p:cNvGraphicFramePr>
            <a:graphicFrameLocks/>
          </p:cNvGraphicFramePr>
          <p:nvPr/>
        </p:nvGraphicFramePr>
        <p:xfrm>
          <a:off x="9894627" y="1473957"/>
          <a:ext cx="4906370" cy="6484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37FAF-B71C-4C67-BBF7-F9E27D110FC8}"/>
              </a:ext>
            </a:extLst>
          </p:cNvPr>
          <p:cNvCxnSpPr>
            <a:cxnSpLocks/>
          </p:cNvCxnSpPr>
          <p:nvPr/>
        </p:nvCxnSpPr>
        <p:spPr>
          <a:xfrm>
            <a:off x="11054686" y="2293330"/>
            <a:ext cx="111911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1971-2015, all regions and years with nonzero food processing energy use and food production, and where no fuels are fully allocated to other industry (~1950 observations)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E66EF7-FA36-44A1-B39A-4C879692A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4"/>
          <a:stretch/>
        </p:blipFill>
        <p:spPr>
          <a:xfrm>
            <a:off x="1634489" y="4245997"/>
            <a:ext cx="6196913" cy="3712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AC6310-B50A-4E48-A4F9-BB625A80BD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22"/>
          <a:stretch/>
        </p:blipFill>
        <p:spPr>
          <a:xfrm>
            <a:off x="7903845" y="4245997"/>
            <a:ext cx="5456555" cy="37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430655" y="1569997"/>
            <a:ext cx="353949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Separating by type of food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D2F57-3ECE-430B-8F4D-7E11A97EF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43"/>
          <a:stretch/>
        </p:blipFill>
        <p:spPr>
          <a:xfrm>
            <a:off x="1520306" y="2185686"/>
            <a:ext cx="2998470" cy="2774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15D382-9723-4797-9E41-1CE6B314264A}"/>
              </a:ext>
            </a:extLst>
          </p:cNvPr>
          <p:cNvSpPr txBox="1"/>
          <p:nvPr/>
        </p:nvSpPr>
        <p:spPr>
          <a:xfrm>
            <a:off x="1508760" y="1935777"/>
            <a:ext cx="353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2010-2015, all nonzero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C95875-C5F0-439A-B735-67E2810D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60" y="5310356"/>
            <a:ext cx="2998470" cy="27542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DBD933-E65E-4AAB-B5D1-BF2E5FDBF360}"/>
              </a:ext>
            </a:extLst>
          </p:cNvPr>
          <p:cNvSpPr txBox="1"/>
          <p:nvPr/>
        </p:nvSpPr>
        <p:spPr>
          <a:xfrm>
            <a:off x="1455420" y="5024472"/>
            <a:ext cx="353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1973-2015, all nonzero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94897-9310-4676-809D-8A9A78CE78B6}"/>
              </a:ext>
            </a:extLst>
          </p:cNvPr>
          <p:cNvSpPr txBox="1"/>
          <p:nvPr/>
        </p:nvSpPr>
        <p:spPr>
          <a:xfrm>
            <a:off x="4304843" y="1939318"/>
            <a:ext cx="353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2010-2015, no fuels fully in non-specified industry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6D03A5-A608-464E-9593-567479A4E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25" y="2212777"/>
            <a:ext cx="2998470" cy="2736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DFEC36-B04C-4033-8885-E3B4918D8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25" y="5291662"/>
            <a:ext cx="3199554" cy="29143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DA5F7-E1E7-4718-80FA-D18F5C534113}"/>
              </a:ext>
            </a:extLst>
          </p:cNvPr>
          <p:cNvSpPr txBox="1"/>
          <p:nvPr/>
        </p:nvSpPr>
        <p:spPr>
          <a:xfrm>
            <a:off x="4304843" y="5030037"/>
            <a:ext cx="3532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1973-2015, no fuels fully in non-specified industry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9B013A-F8A2-4158-B9FF-20F121EEB654}"/>
              </a:ext>
            </a:extLst>
          </p:cNvPr>
          <p:cNvSpPr txBox="1"/>
          <p:nvPr/>
        </p:nvSpPr>
        <p:spPr>
          <a:xfrm>
            <a:off x="7887259" y="5033357"/>
            <a:ext cx="353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1973-2015, fractional energy constraints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50AE9A-7E96-479F-9C70-3AD9ACCF73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6932" y="2185686"/>
            <a:ext cx="2998471" cy="2748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738A9BB-7CAE-427F-A753-A4D18C47FC92}"/>
              </a:ext>
            </a:extLst>
          </p:cNvPr>
          <p:cNvSpPr txBox="1"/>
          <p:nvPr/>
        </p:nvSpPr>
        <p:spPr>
          <a:xfrm>
            <a:off x="7887259" y="1935776"/>
            <a:ext cx="2998471" cy="28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2010-2015, fractional energy constraints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C429DA-8B9A-4B48-B152-26F4082E7D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4391"/>
          <a:stretch/>
        </p:blipFill>
        <p:spPr>
          <a:xfrm>
            <a:off x="7971743" y="5345890"/>
            <a:ext cx="3102449" cy="28044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0DFEB7-02D4-4089-9361-A1FAC4AB1260}"/>
              </a:ext>
            </a:extLst>
          </p:cNvPr>
          <p:cNvSpPr txBox="1"/>
          <p:nvPr/>
        </p:nvSpPr>
        <p:spPr>
          <a:xfrm>
            <a:off x="10985076" y="1935776"/>
            <a:ext cx="353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2010-2015, fractional energy constraints by fuel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3B0980-DBBF-4689-9317-6F02DDDCEF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22540" y="2165098"/>
            <a:ext cx="3072580" cy="28056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3CD705-4086-4EC6-9C7E-89545A79C924}"/>
              </a:ext>
            </a:extLst>
          </p:cNvPr>
          <p:cNvSpPr txBox="1"/>
          <p:nvPr/>
        </p:nvSpPr>
        <p:spPr>
          <a:xfrm>
            <a:off x="10985076" y="5019839"/>
            <a:ext cx="3539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1973-2015, fractional energy constraints by fuel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45671A8-629E-429E-9BA9-D9705F71D0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3278" y="5287626"/>
            <a:ext cx="3231749" cy="28913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D89B550-34DC-49F3-BC76-897408C6C198}"/>
              </a:ext>
            </a:extLst>
          </p:cNvPr>
          <p:cNvSpPr txBox="1"/>
          <p:nvPr/>
        </p:nvSpPr>
        <p:spPr>
          <a:xfrm>
            <a:off x="1278033" y="2763479"/>
            <a:ext cx="2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</a:t>
            </a:r>
          </a:p>
          <a:p>
            <a:r>
              <a:rPr lang="en-US" sz="800" dirty="0"/>
              <a:t>+</a:t>
            </a:r>
          </a:p>
          <a:p>
            <a:r>
              <a:rPr lang="en-US" sz="800" dirty="0"/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8F5997-39F1-472A-9660-3BA4BE816C6C}"/>
              </a:ext>
            </a:extLst>
          </p:cNvPr>
          <p:cNvSpPr txBox="1"/>
          <p:nvPr/>
        </p:nvSpPr>
        <p:spPr>
          <a:xfrm>
            <a:off x="4502947" y="2771353"/>
            <a:ext cx="2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</a:t>
            </a:r>
          </a:p>
          <a:p>
            <a:endParaRPr lang="en-US" sz="800" dirty="0"/>
          </a:p>
          <a:p>
            <a:r>
              <a:rPr lang="en-US" sz="800" dirty="0"/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993FB1-8356-4D6D-824E-3CA91FE787D2}"/>
              </a:ext>
            </a:extLst>
          </p:cNvPr>
          <p:cNvSpPr txBox="1"/>
          <p:nvPr/>
        </p:nvSpPr>
        <p:spPr>
          <a:xfrm>
            <a:off x="7724860" y="2744289"/>
            <a:ext cx="2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</a:t>
            </a:r>
          </a:p>
          <a:p>
            <a:r>
              <a:rPr lang="en-US" sz="800" dirty="0"/>
              <a:t>+</a:t>
            </a:r>
          </a:p>
          <a:p>
            <a:r>
              <a:rPr lang="en-US" sz="8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4D1AF8-3399-49AF-BF5E-AA1C690BF0F9}"/>
              </a:ext>
            </a:extLst>
          </p:cNvPr>
          <p:cNvSpPr txBox="1"/>
          <p:nvPr/>
        </p:nvSpPr>
        <p:spPr>
          <a:xfrm>
            <a:off x="11019974" y="2730085"/>
            <a:ext cx="2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-</a:t>
            </a:r>
          </a:p>
          <a:p>
            <a:r>
              <a:rPr lang="en-US" sz="800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6C9292-224A-46AA-8A0F-C276ED2C9F00}"/>
              </a:ext>
            </a:extLst>
          </p:cNvPr>
          <p:cNvSpPr txBox="1"/>
          <p:nvPr/>
        </p:nvSpPr>
        <p:spPr>
          <a:xfrm>
            <a:off x="1327209" y="5878325"/>
            <a:ext cx="2470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-</a:t>
            </a:r>
          </a:p>
          <a:p>
            <a:r>
              <a:rPr lang="en-US" sz="700" dirty="0"/>
              <a:t>+</a:t>
            </a:r>
          </a:p>
          <a:p>
            <a:endParaRPr 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464BAD-8E91-4702-959E-40308A3B8704}"/>
              </a:ext>
            </a:extLst>
          </p:cNvPr>
          <p:cNvSpPr txBox="1"/>
          <p:nvPr/>
        </p:nvSpPr>
        <p:spPr>
          <a:xfrm>
            <a:off x="4490459" y="5940349"/>
            <a:ext cx="2470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-</a:t>
            </a:r>
          </a:p>
          <a:p>
            <a:endParaRPr lang="en-US" sz="700" dirty="0"/>
          </a:p>
          <a:p>
            <a:r>
              <a:rPr lang="en-US" sz="700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C011ED-5663-4528-9986-B388D88744F0}"/>
              </a:ext>
            </a:extLst>
          </p:cNvPr>
          <p:cNvSpPr txBox="1"/>
          <p:nvPr/>
        </p:nvSpPr>
        <p:spPr>
          <a:xfrm>
            <a:off x="7787770" y="5968254"/>
            <a:ext cx="2470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-</a:t>
            </a:r>
          </a:p>
          <a:p>
            <a:endParaRPr lang="en-US" sz="700" dirty="0"/>
          </a:p>
          <a:p>
            <a:r>
              <a:rPr lang="en-US" sz="7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2B42F4-7841-485E-A41D-55206D67E10E}"/>
              </a:ext>
            </a:extLst>
          </p:cNvPr>
          <p:cNvSpPr txBox="1"/>
          <p:nvPr/>
        </p:nvSpPr>
        <p:spPr>
          <a:xfrm>
            <a:off x="11046784" y="5916680"/>
            <a:ext cx="2470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-</a:t>
            </a:r>
          </a:p>
          <a:p>
            <a:endParaRPr lang="en-US" sz="700" dirty="0"/>
          </a:p>
          <a:p>
            <a:r>
              <a:rPr lang="en-US" sz="7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667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2010-2015, all regions and years with nonzero food processing energy use and food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0.08607 (~650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0.8536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94207"/>
              </p:ext>
            </p:extLst>
          </p:nvPr>
        </p:nvGraphicFramePr>
        <p:xfrm>
          <a:off x="2867025" y="4909820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tcal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0EC11C-F03A-47D5-9F82-A2A4DC1CBA33}"/>
              </a:ext>
            </a:extLst>
          </p:cNvPr>
          <p:cNvSpPr txBox="1"/>
          <p:nvPr/>
        </p:nvSpPr>
        <p:spPr>
          <a:xfrm>
            <a:off x="2009775" y="7820167"/>
            <a:ext cx="511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(mean-centered values for independent variables)</a:t>
            </a:r>
          </a:p>
        </p:txBody>
      </p:sp>
    </p:spTree>
    <p:extLst>
      <p:ext uri="{BB962C8B-B14F-4D97-AF65-F5344CB8AC3E}">
        <p14:creationId xmlns:p14="http://schemas.microsoft.com/office/powerpoint/2010/main" val="169999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1971-2015, all regions and years with nonzero food processing energy use and food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0.08936 (~3150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0.7459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10652"/>
              </p:ext>
            </p:extLst>
          </p:nvPr>
        </p:nvGraphicFramePr>
        <p:xfrm>
          <a:off x="2867025" y="4909820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187FB7-CAC2-4363-9D91-CF7EACFC7376}"/>
              </a:ext>
            </a:extLst>
          </p:cNvPr>
          <p:cNvSpPr txBox="1"/>
          <p:nvPr/>
        </p:nvSpPr>
        <p:spPr>
          <a:xfrm>
            <a:off x="2009775" y="7820167"/>
            <a:ext cx="511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(mean-centered values for independent variables)</a:t>
            </a:r>
          </a:p>
        </p:txBody>
      </p:sp>
    </p:spTree>
    <p:extLst>
      <p:ext uri="{BB962C8B-B14F-4D97-AF65-F5344CB8AC3E}">
        <p14:creationId xmlns:p14="http://schemas.microsoft.com/office/powerpoint/2010/main" val="201803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2010-2015, all regions and years with nonzero food processing energy use and food production, and where no fuels are fully allocated to other industry (~370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0.07879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0.9259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67066"/>
              </p:ext>
            </p:extLst>
          </p:nvPr>
        </p:nvGraphicFramePr>
        <p:xfrm>
          <a:off x="2867025" y="5183365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48971A-A459-4A2E-97F4-1DC3DC390503}"/>
              </a:ext>
            </a:extLst>
          </p:cNvPr>
          <p:cNvSpPr txBox="1"/>
          <p:nvPr/>
        </p:nvSpPr>
        <p:spPr>
          <a:xfrm>
            <a:off x="2009775" y="7820167"/>
            <a:ext cx="511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(mean-centered values for independent variables)</a:t>
            </a:r>
          </a:p>
        </p:txBody>
      </p:sp>
    </p:spTree>
    <p:extLst>
      <p:ext uri="{BB962C8B-B14F-4D97-AF65-F5344CB8AC3E}">
        <p14:creationId xmlns:p14="http://schemas.microsoft.com/office/powerpoint/2010/main" val="9457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2010-2015, all regions and years with nonzero food processing energy use and food production, and where no fuels are fully allocated to other industry (~370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0.07879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0.9259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54965"/>
              </p:ext>
            </p:extLst>
          </p:nvPr>
        </p:nvGraphicFramePr>
        <p:xfrm>
          <a:off x="2867025" y="5183365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(vs 0.93)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0.00013 (vs -0.000069)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0.00049 (vs 0.0022)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0.0037 (vs -0.0012)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0.0059 (vs 0.045)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96D7A4-3995-4D93-B2AC-518ABEBA13DB}"/>
              </a:ext>
            </a:extLst>
          </p:cNvPr>
          <p:cNvSpPr txBox="1"/>
          <p:nvPr/>
        </p:nvSpPr>
        <p:spPr>
          <a:xfrm>
            <a:off x="2009775" y="7820167"/>
            <a:ext cx="511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(mean-centered values for independent variables)</a:t>
            </a:r>
          </a:p>
        </p:txBody>
      </p:sp>
    </p:spTree>
    <p:extLst>
      <p:ext uri="{BB962C8B-B14F-4D97-AF65-F5344CB8AC3E}">
        <p14:creationId xmlns:p14="http://schemas.microsoft.com/office/powerpoint/2010/main" val="22063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1971-2015, all regions and years with nonzero food processing energy use and food production, and where no fuels are fully allocated to other industry (~1950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0.08996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0.8228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388"/>
              </p:ext>
            </p:extLst>
          </p:nvPr>
        </p:nvGraphicFramePr>
        <p:xfrm>
          <a:off x="2867025" y="5183365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357245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145155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D0472A-08E8-40E4-913A-78D7AAD63BDF}"/>
              </a:ext>
            </a:extLst>
          </p:cNvPr>
          <p:cNvSpPr txBox="1"/>
          <p:nvPr/>
        </p:nvSpPr>
        <p:spPr>
          <a:xfrm>
            <a:off x="2009775" y="7820167"/>
            <a:ext cx="511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(mean-centered values for independent variables)</a:t>
            </a:r>
          </a:p>
        </p:txBody>
      </p:sp>
    </p:spTree>
    <p:extLst>
      <p:ext uri="{BB962C8B-B14F-4D97-AF65-F5344CB8AC3E}">
        <p14:creationId xmlns:p14="http://schemas.microsoft.com/office/powerpoint/2010/main" val="16096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1971-2015, all regions and years with nonzero food processing energy use and food production, and where no fuels are fully allocated to other industry (~1950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0.08996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0.8228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  <a:p>
            <a:endParaRPr lang="en-US" dirty="0"/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0927"/>
              </p:ext>
            </p:extLst>
          </p:nvPr>
        </p:nvGraphicFramePr>
        <p:xfrm>
          <a:off x="2867025" y="5183365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357245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145155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 (vs 0.97)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-0.000023 (vs -0.000054)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0.0013 (vs 0.0018)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-0.00022 (vs -0.00081)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0.0033 (vs 0.032)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DBB22B-9C98-4537-917A-F5A8C0726DF9}"/>
              </a:ext>
            </a:extLst>
          </p:cNvPr>
          <p:cNvSpPr txBox="1"/>
          <p:nvPr/>
        </p:nvSpPr>
        <p:spPr>
          <a:xfrm>
            <a:off x="2009775" y="7820167"/>
            <a:ext cx="511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(mean-centered values for independent variables)</a:t>
            </a:r>
          </a:p>
        </p:txBody>
      </p:sp>
    </p:spTree>
    <p:extLst>
      <p:ext uri="{BB962C8B-B14F-4D97-AF65-F5344CB8AC3E}">
        <p14:creationId xmlns:p14="http://schemas.microsoft.com/office/powerpoint/2010/main" val="23558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use and food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B4648-52A0-4F4A-A87E-7C1243C5F817}"/>
              </a:ext>
            </a:extLst>
          </p:cNvPr>
          <p:cNvSpPr txBox="1"/>
          <p:nvPr/>
        </p:nvSpPr>
        <p:spPr>
          <a:xfrm>
            <a:off x="1634490" y="1783080"/>
            <a:ext cx="1253871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model:</a:t>
            </a:r>
          </a:p>
          <a:p>
            <a:r>
              <a:rPr lang="en-US" dirty="0"/>
              <a:t>Food processing energy use ~ food production + GDP per capita + conversion rate of food to calories</a:t>
            </a:r>
          </a:p>
          <a:p>
            <a:r>
              <a:rPr lang="en-US" dirty="0"/>
              <a:t>			        + interaction term: production*GDP per capita</a:t>
            </a:r>
          </a:p>
          <a:p>
            <a:r>
              <a:rPr lang="en-US" dirty="0"/>
              <a:t>			        + interaction term: production*conversion rate of food to calories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7FC6A-C55D-435C-BF55-CCA3829748C0}"/>
              </a:ext>
            </a:extLst>
          </p:cNvPr>
          <p:cNvSpPr txBox="1"/>
          <p:nvPr/>
        </p:nvSpPr>
        <p:spPr>
          <a:xfrm>
            <a:off x="1771650" y="3406176"/>
            <a:ext cx="11944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2010-2015, all regions and years with fractions of total industry energy used in food processing and other industry are within specified ranges (~440 observations)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Residual standard error: 0.08996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squared: 0.8228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Coefficients: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6A912C-50D1-4942-B0DC-10971E141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13018"/>
              </p:ext>
            </p:extLst>
          </p:nvPr>
        </p:nvGraphicFramePr>
        <p:xfrm>
          <a:off x="2867025" y="5183365"/>
          <a:ext cx="9753600" cy="252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142597422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92500495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263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6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5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GDP per cap </a:t>
                      </a: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thous</a:t>
                      </a:r>
                      <a:r>
                        <a:rPr lang="en-US" sz="1200" dirty="0"/>
                        <a:t> USD/person)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</a:t>
                      </a:r>
                      <a:r>
                        <a:rPr lang="en-US" dirty="0" err="1"/>
                        <a:t>cal</a:t>
                      </a:r>
                      <a:r>
                        <a:rPr lang="en-US" dirty="0"/>
                        <a:t> per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4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Pkcal</a:t>
                      </a:r>
                      <a:r>
                        <a:rPr lang="en-US" dirty="0"/>
                        <a:t> * GDP per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0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8773B4-51EE-4211-8841-2239DF309FE3}"/>
              </a:ext>
            </a:extLst>
          </p:cNvPr>
          <p:cNvSpPr txBox="1"/>
          <p:nvPr/>
        </p:nvSpPr>
        <p:spPr>
          <a:xfrm>
            <a:off x="2009775" y="7820167"/>
            <a:ext cx="5114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(mean-centered values for independent variables)</a:t>
            </a:r>
          </a:p>
        </p:txBody>
      </p:sp>
    </p:spTree>
    <p:extLst>
      <p:ext uri="{BB962C8B-B14F-4D97-AF65-F5344CB8AC3E}">
        <p14:creationId xmlns:p14="http://schemas.microsoft.com/office/powerpoint/2010/main" val="130433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work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10A8-A54A-42BE-A8CE-D870E1362B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1" y="2304973"/>
            <a:ext cx="4000500" cy="53645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Proposed plan: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simply, with a demand set by income and price elasticities, as typical for GCAM industries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 a one-directional linkage between food demand and food processing energy use, where food demand (output calories) sets the scale of food processing energy use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Explore effect of food processing energy use on food production (just check)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43A07-E0EC-4F5E-B3FF-762026268D6D}"/>
              </a:ext>
            </a:extLst>
          </p:cNvPr>
          <p:cNvSpPr txBox="1"/>
          <p:nvPr/>
        </p:nvSpPr>
        <p:spPr>
          <a:xfrm>
            <a:off x="1371600" y="1604213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break out food processing from “other industry”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4C43E9B-4FF4-4D0E-AB72-60D41B3F620E}"/>
              </a:ext>
            </a:extLst>
          </p:cNvPr>
          <p:cNvGraphicFramePr>
            <a:graphicFrameLocks/>
          </p:cNvGraphicFramePr>
          <p:nvPr/>
        </p:nvGraphicFramePr>
        <p:xfrm>
          <a:off x="9894627" y="1473957"/>
          <a:ext cx="4906370" cy="6484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37FAF-B71C-4C67-BBF7-F9E27D110FC8}"/>
              </a:ext>
            </a:extLst>
          </p:cNvPr>
          <p:cNvCxnSpPr>
            <a:cxnSpLocks/>
          </p:cNvCxnSpPr>
          <p:nvPr/>
        </p:nvCxnSpPr>
        <p:spPr>
          <a:xfrm>
            <a:off x="11054686" y="2293330"/>
            <a:ext cx="111911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560A0CC-DD25-0D9E-0975-2200F372BD21}"/>
              </a:ext>
            </a:extLst>
          </p:cNvPr>
          <p:cNvSpPr txBox="1">
            <a:spLocks/>
          </p:cNvSpPr>
          <p:nvPr/>
        </p:nvSpPr>
        <p:spPr>
          <a:xfrm>
            <a:off x="5633114" y="2304973"/>
            <a:ext cx="4000500" cy="400110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Current status: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E524774-F8F6-D848-7E06-73C229A34F06}"/>
              </a:ext>
            </a:extLst>
          </p:cNvPr>
          <p:cNvSpPr txBox="1">
            <a:spLocks/>
          </p:cNvSpPr>
          <p:nvPr/>
        </p:nvSpPr>
        <p:spPr>
          <a:xfrm>
            <a:off x="5633114" y="2787764"/>
            <a:ext cx="4201065" cy="1280759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Functioning breakout for food processing sector (but with default assumptions for almost everything), including non-CO</a:t>
            </a:r>
            <a:r>
              <a:rPr lang="en-US" sz="2000" baseline="-25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emissions</a:t>
            </a: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D5B52A2-59B6-AE34-D04D-A4955A39E223}"/>
              </a:ext>
            </a:extLst>
          </p:cNvPr>
          <p:cNvSpPr txBox="1">
            <a:spLocks/>
          </p:cNvSpPr>
          <p:nvPr/>
        </p:nvSpPr>
        <p:spPr>
          <a:xfrm>
            <a:off x="5663338" y="4690255"/>
            <a:ext cx="4201065" cy="1473423"/>
          </a:xfrm>
          <a:prstGeom prst="rect">
            <a:avLst/>
          </a:prstGeom>
        </p:spPr>
        <p:txBody>
          <a:bodyPr/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Additional explorations of food processing energy use and food demand relationship</a:t>
            </a:r>
          </a:p>
          <a:p>
            <a:pPr marL="0" indent="0">
              <a:buNone/>
            </a:pPr>
            <a:r>
              <a:rPr lang="en-US" sz="20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Plan for linkage</a:t>
            </a:r>
          </a:p>
          <a:p>
            <a:pPr marL="0" indent="0">
              <a:buNone/>
            </a:pPr>
            <a:endParaRPr lang="en-US" sz="2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8115C9-7FA7-D012-6ECA-A3D4A799AAC0}"/>
              </a:ext>
            </a:extLst>
          </p:cNvPr>
          <p:cNvCxnSpPr>
            <a:cxnSpLocks/>
          </p:cNvCxnSpPr>
          <p:nvPr/>
        </p:nvCxnSpPr>
        <p:spPr>
          <a:xfrm>
            <a:off x="5269230" y="3359843"/>
            <a:ext cx="363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309F7A-0E49-5E74-830C-26E6FF49678A}"/>
              </a:ext>
            </a:extLst>
          </p:cNvPr>
          <p:cNvCxnSpPr>
            <a:cxnSpLocks/>
          </p:cNvCxnSpPr>
          <p:nvPr/>
        </p:nvCxnSpPr>
        <p:spPr>
          <a:xfrm>
            <a:off x="5269230" y="5426967"/>
            <a:ext cx="363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21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linkage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84E3F-7E36-D5EE-0D2E-8F203C0536D3}"/>
              </a:ext>
            </a:extLst>
          </p:cNvPr>
          <p:cNvSpPr txBox="1"/>
          <p:nvPr/>
        </p:nvSpPr>
        <p:spPr>
          <a:xfrm>
            <a:off x="1577083" y="1839073"/>
            <a:ext cx="11111501" cy="337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Obtain the coefficient of EJ of food processing energy use per calorie consumed for each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those coefficients, and the consumption of food, to determine the energy used for food processing based on food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Initially, coefficients will be the same for all commodities, but this could be updated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Coefficients will also be constant with time after 2015, but could be changed exogenously to reflect different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5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linkage structure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D34E1F-8ECF-5D45-1D39-57D117214C0B}"/>
              </a:ext>
            </a:extLst>
          </p:cNvPr>
          <p:cNvGraphicFramePr/>
          <p:nvPr/>
        </p:nvGraphicFramePr>
        <p:xfrm>
          <a:off x="1831551" y="1721907"/>
          <a:ext cx="5483649" cy="325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8E8F2A61-7370-C7B3-EBA0-60CC7EFD2C7B}"/>
              </a:ext>
            </a:extLst>
          </p:cNvPr>
          <p:cNvGraphicFramePr>
            <a:graphicFrameLocks/>
          </p:cNvGraphicFramePr>
          <p:nvPr/>
        </p:nvGraphicFramePr>
        <p:xfrm>
          <a:off x="8686800" y="1548863"/>
          <a:ext cx="4817245" cy="658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219672D-5A36-3DD4-0D78-0BC1EC483420}"/>
              </a:ext>
            </a:extLst>
          </p:cNvPr>
          <p:cNvCxnSpPr>
            <a:cxnSpLocks/>
          </p:cNvCxnSpPr>
          <p:nvPr/>
        </p:nvCxnSpPr>
        <p:spPr>
          <a:xfrm>
            <a:off x="2434727" y="4649119"/>
            <a:ext cx="1850834" cy="1112703"/>
          </a:xfrm>
          <a:prstGeom prst="bentConnector3">
            <a:avLst>
              <a:gd name="adj1" fmla="val -5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0013D75-6356-FA70-6410-FE0E19477F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85561" y="4649117"/>
            <a:ext cx="1892266" cy="1112703"/>
          </a:xfrm>
          <a:prstGeom prst="bentConnector3">
            <a:avLst>
              <a:gd name="adj1" fmla="val -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9E2981-1673-1300-B105-C43911F9D429}"/>
              </a:ext>
            </a:extLst>
          </p:cNvPr>
          <p:cNvCxnSpPr/>
          <p:nvPr/>
        </p:nvCxnSpPr>
        <p:spPr>
          <a:xfrm>
            <a:off x="3360144" y="4649119"/>
            <a:ext cx="0" cy="111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470567-9719-5709-9DDB-99400BA9F77C}"/>
              </a:ext>
            </a:extLst>
          </p:cNvPr>
          <p:cNvCxnSpPr/>
          <p:nvPr/>
        </p:nvCxnSpPr>
        <p:spPr>
          <a:xfrm>
            <a:off x="5231693" y="4649119"/>
            <a:ext cx="0" cy="111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12ECF5BA-6B5A-A755-FEBB-3565F4ADC220}"/>
              </a:ext>
            </a:extLst>
          </p:cNvPr>
          <p:cNvCxnSpPr>
            <a:cxnSpLocks/>
          </p:cNvCxnSpPr>
          <p:nvPr/>
        </p:nvCxnSpPr>
        <p:spPr>
          <a:xfrm flipV="1">
            <a:off x="4369624" y="1817783"/>
            <a:ext cx="6041316" cy="5398265"/>
          </a:xfrm>
          <a:prstGeom prst="curvedConnector3">
            <a:avLst>
              <a:gd name="adj1" fmla="val 58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E8A94A-D3B6-1821-808E-E3E3CFD11DAF}"/>
              </a:ext>
            </a:extLst>
          </p:cNvPr>
          <p:cNvCxnSpPr/>
          <p:nvPr/>
        </p:nvCxnSpPr>
        <p:spPr>
          <a:xfrm>
            <a:off x="4369624" y="5761822"/>
            <a:ext cx="0" cy="1454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A8967-0E50-0C78-1F50-B6201D970B7B}"/>
              </a:ext>
            </a:extLst>
          </p:cNvPr>
          <p:cNvSpPr/>
          <p:nvPr/>
        </p:nvSpPr>
        <p:spPr>
          <a:xfrm>
            <a:off x="3840816" y="6816165"/>
            <a:ext cx="1057615" cy="53982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Food 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D5BE06-C3C2-E547-E0C0-03C81CAB8F7D}"/>
              </a:ext>
            </a:extLst>
          </p:cNvPr>
          <p:cNvSpPr txBox="1"/>
          <p:nvPr/>
        </p:nvSpPr>
        <p:spPr>
          <a:xfrm>
            <a:off x="935843" y="4168183"/>
            <a:ext cx="1067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*No price for the energy inputs to crops</a:t>
            </a:r>
          </a:p>
        </p:txBody>
      </p:sp>
    </p:spTree>
    <p:extLst>
      <p:ext uri="{BB962C8B-B14F-4D97-AF65-F5344CB8AC3E}">
        <p14:creationId xmlns:p14="http://schemas.microsoft.com/office/powerpoint/2010/main" val="291810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Non-energy costs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57FE1-177E-F1C6-E8B4-2991376054AC}"/>
              </a:ext>
            </a:extLst>
          </p:cNvPr>
          <p:cNvSpPr txBox="1"/>
          <p:nvPr/>
        </p:nvSpPr>
        <p:spPr>
          <a:xfrm>
            <a:off x="1376736" y="1910992"/>
            <a:ext cx="4434321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sources: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GTAP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Pro – includes capital vs labor vs other costs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Con – does not separate costs by technology/fuel (e.g., cost of gas-based techs vs coal-based techs)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A594033-6A8A-D42C-3A05-0D3EBE7D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057" y="1783589"/>
            <a:ext cx="8636462" cy="57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2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Non-energy costs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57FE1-177E-F1C6-E8B4-2991376054AC}"/>
              </a:ext>
            </a:extLst>
          </p:cNvPr>
          <p:cNvSpPr txBox="1"/>
          <p:nvPr/>
        </p:nvSpPr>
        <p:spPr>
          <a:xfrm>
            <a:off x="1376736" y="1910992"/>
            <a:ext cx="4434321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sources: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GTAP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Pro – includes capital vs labor vs other costs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Con – does not separate costs by technology/fuel (e.g., cost of gas-based techs vs coal-based techs)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Gowreesunker</a:t>
            </a:r>
            <a:r>
              <a:rPr lang="en-US" dirty="0"/>
              <a:t> et al., 2018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Pro – separates costs by technology and fuel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Con – almost too much technology detail, would need to assume a capacity factor to convert capital costs to energy units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BF0DA-CD5F-A7C6-9019-7FD2BB6CF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"/>
          <a:stretch/>
        </p:blipFill>
        <p:spPr>
          <a:xfrm>
            <a:off x="6156978" y="2147297"/>
            <a:ext cx="8063929" cy="4202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A136D3-DD44-6195-7CF4-24930171B69B}"/>
              </a:ext>
            </a:extLst>
          </p:cNvPr>
          <p:cNvSpPr txBox="1"/>
          <p:nvPr/>
        </p:nvSpPr>
        <p:spPr>
          <a:xfrm>
            <a:off x="6308331" y="6513963"/>
            <a:ext cx="5208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CAPEX: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GW_output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or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GWe_output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for CHP systems</a:t>
            </a:r>
            <a:endParaRPr lang="en-US" sz="1400" dirty="0">
              <a:latin typeface="Arial" panose="020B0604020202020204" pitchFamily="34" charset="0"/>
            </a:endParaRPr>
          </a:p>
          <a:p>
            <a:r>
              <a:rPr lang="en-US" sz="1400" b="0" i="0" dirty="0">
                <a:effectLst/>
                <a:latin typeface="Arial" panose="020B0604020202020204" pitchFamily="34" charset="0"/>
              </a:rPr>
              <a:t>OPEX: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PJ_output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or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PJe_output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578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1B32C-E177-46A9-A5FB-8D8A8D98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347D9-56F9-4BF3-BA2C-5E45196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Non-energy costs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57FE1-177E-F1C6-E8B4-2991376054AC}"/>
              </a:ext>
            </a:extLst>
          </p:cNvPr>
          <p:cNvSpPr txBox="1"/>
          <p:nvPr/>
        </p:nvSpPr>
        <p:spPr>
          <a:xfrm>
            <a:off x="1376736" y="1910992"/>
            <a:ext cx="4434321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sources: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GTAP data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Pro – includes capital vs labor vs other costs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Con – does not separate costs by technology/fuel (e.g., cost of gas-based techs vs coal-based techs)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Gowreesunker</a:t>
            </a:r>
            <a:r>
              <a:rPr lang="en-US" dirty="0"/>
              <a:t> et al., 2018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Pro – separates costs by technology and fuel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Con – almost too much technology detail, would need to assume a capacity factor to convert capital costs to energy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Sources for the overall costs per </a:t>
            </a:r>
            <a:r>
              <a:rPr lang="en-US" dirty="0" err="1"/>
              <a:t>PKcal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BF0DA-CD5F-A7C6-9019-7FD2BB6CF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0"/>
          <a:stretch/>
        </p:blipFill>
        <p:spPr>
          <a:xfrm>
            <a:off x="6156978" y="2147297"/>
            <a:ext cx="8063929" cy="4202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A136D3-DD44-6195-7CF4-24930171B69B}"/>
              </a:ext>
            </a:extLst>
          </p:cNvPr>
          <p:cNvSpPr txBox="1"/>
          <p:nvPr/>
        </p:nvSpPr>
        <p:spPr>
          <a:xfrm>
            <a:off x="6308331" y="6513963"/>
            <a:ext cx="5208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CAPEX: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GW_output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or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GWe_output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for CHP systems</a:t>
            </a:r>
            <a:endParaRPr lang="en-US" sz="1400" dirty="0">
              <a:latin typeface="Arial" panose="020B0604020202020204" pitchFamily="34" charset="0"/>
            </a:endParaRPr>
          </a:p>
          <a:p>
            <a:r>
              <a:rPr lang="en-US" sz="1400" b="0" i="0" dirty="0">
                <a:effectLst/>
                <a:latin typeface="Arial" panose="020B0604020202020204" pitchFamily="34" charset="0"/>
              </a:rPr>
              <a:t>OPEX: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PJ_output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or £m/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PJe_output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788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03807-387D-48DA-BEDD-55D200E3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53008-15E3-4B36-AFFD-86D5189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processing energy and food demand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DE6C2-C269-CB78-5A16-F8081C6AB3B8}"/>
              </a:ext>
            </a:extLst>
          </p:cNvPr>
          <p:cNvSpPr txBox="1"/>
          <p:nvPr/>
        </p:nvSpPr>
        <p:spPr>
          <a:xfrm>
            <a:off x="1440180" y="1912620"/>
            <a:ext cx="1248918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relationship: energy ~ food consumption; 1995-2015 for selected regions</a:t>
            </a:r>
          </a:p>
          <a:p>
            <a:r>
              <a:rPr lang="en-US" dirty="0"/>
              <a:t>	Coefficient: 1.08 EJ/</a:t>
            </a:r>
            <a:r>
              <a:rPr lang="en-US" dirty="0" err="1"/>
              <a:t>PKcal</a:t>
            </a:r>
            <a:endParaRPr lang="en-US" dirty="0"/>
          </a:p>
          <a:p>
            <a:r>
              <a:rPr lang="en-US" dirty="0"/>
              <a:t>	R squared: 0.75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A29BD-02A4-31D1-E455-EE1FDDCC5C18}"/>
              </a:ext>
            </a:extLst>
          </p:cNvPr>
          <p:cNvSpPr txBox="1"/>
          <p:nvPr/>
        </p:nvSpPr>
        <p:spPr>
          <a:xfrm>
            <a:off x="1440180" y="7910459"/>
            <a:ext cx="11468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 action="ppaction://hlinkfile"/>
              </a:rPr>
              <a:t>file:///C:/Users/spei632/Documents/GCAM_industry/food_processing/initial_exploration/food_processing_energy_production_exploration.html</a:t>
            </a:r>
            <a:r>
              <a:rPr lang="en-US" sz="1400" dirty="0"/>
              <a:t>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138D45-42C1-C1E0-095D-16241EA3A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533" y="3510760"/>
            <a:ext cx="5329936" cy="4261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893FD1-CF45-7956-58DA-8B447DC9B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933" y="3510760"/>
            <a:ext cx="5039081" cy="40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5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3.potx" id="{BCBC73A8-371F-474A-B8C1-26262A6B9152}" vid="{9127C93A-8C49-4036-BD05-3A3B6DCD0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PNNL_13</Template>
  <TotalTime>25861</TotalTime>
  <Words>2783</Words>
  <Application>Microsoft Office PowerPoint</Application>
  <PresentationFormat>Custom</PresentationFormat>
  <Paragraphs>490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PNNL_Option_4</vt:lpstr>
      <vt:lpstr>Food processing discussion</vt:lpstr>
      <vt:lpstr>Food processing work overview</vt:lpstr>
      <vt:lpstr>Food processing work overview</vt:lpstr>
      <vt:lpstr>Food processing linkage structure</vt:lpstr>
      <vt:lpstr>Food processing linkage structure</vt:lpstr>
      <vt:lpstr>Non-energy costs</vt:lpstr>
      <vt:lpstr>Non-energy costs</vt:lpstr>
      <vt:lpstr>Non-energy costs</vt:lpstr>
      <vt:lpstr>Food processing energy and food demand relationship</vt:lpstr>
      <vt:lpstr>Food processing energy and food production relationship</vt:lpstr>
      <vt:lpstr>Food processing energy and food production relationship</vt:lpstr>
      <vt:lpstr>Food processing energy and food production relationship</vt:lpstr>
      <vt:lpstr>Food processing work overview</vt:lpstr>
      <vt:lpstr>Food processing work overview</vt:lpstr>
      <vt:lpstr>PowerPoint Presentation</vt:lpstr>
      <vt:lpstr>Current breakout challenges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  <vt:lpstr>Food processing energy use and food production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processing discussion</dc:title>
  <dc:creator>Speizer, Simone A</dc:creator>
  <cp:lastModifiedBy>Speizer, Simone A</cp:lastModifiedBy>
  <cp:revision>3</cp:revision>
  <dcterms:created xsi:type="dcterms:W3CDTF">2022-10-28T19:43:14Z</dcterms:created>
  <dcterms:modified xsi:type="dcterms:W3CDTF">2023-01-25T19:55:18Z</dcterms:modified>
</cp:coreProperties>
</file>