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7"/>
  </p:notesMasterIdLst>
  <p:handoutMasterIdLst>
    <p:handoutMasterId r:id="rId28"/>
  </p:handoutMasterIdLst>
  <p:sldIdLst>
    <p:sldId id="260" r:id="rId2"/>
    <p:sldId id="269" r:id="rId3"/>
    <p:sldId id="271" r:id="rId4"/>
    <p:sldId id="272" r:id="rId5"/>
    <p:sldId id="274" r:id="rId6"/>
    <p:sldId id="275" r:id="rId7"/>
    <p:sldId id="273" r:id="rId8"/>
    <p:sldId id="270" r:id="rId9"/>
    <p:sldId id="276" r:id="rId10"/>
    <p:sldId id="277" r:id="rId11"/>
    <p:sldId id="278" r:id="rId12"/>
    <p:sldId id="279" r:id="rId13"/>
    <p:sldId id="280" r:id="rId14"/>
    <p:sldId id="268" r:id="rId15"/>
    <p:sldId id="281" r:id="rId16"/>
    <p:sldId id="283" r:id="rId17"/>
    <p:sldId id="286" r:id="rId18"/>
    <p:sldId id="291" r:id="rId19"/>
    <p:sldId id="287" r:id="rId20"/>
    <p:sldId id="284" r:id="rId21"/>
    <p:sldId id="288" r:id="rId22"/>
    <p:sldId id="290" r:id="rId23"/>
    <p:sldId id="289" r:id="rId24"/>
    <p:sldId id="285" r:id="rId25"/>
    <p:sldId id="282" r:id="rId2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B4C5-6ABC-4CFF-B6EA-F96CB31FC8BE}" v="952" dt="2022-11-10T15:53:53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3792" autoAdjust="0"/>
  </p:normalViewPr>
  <p:slideViewPr>
    <p:cSldViewPr snapToGrid="0" snapToObjects="1">
      <p:cViewPr varScale="1">
        <p:scale>
          <a:sx n="56" d="100"/>
          <a:sy n="56" d="100"/>
        </p:scale>
        <p:origin x="8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00E9B4C5-6ABC-4CFF-B6EA-F96CB31FC8BE}"/>
    <pc:docChg chg="undo custSel addSld delSld modSld sldOrd">
      <pc:chgData name="Speizer, Simone A" userId="ae2537f5-f10e-428d-8e29-8dd44328baa2" providerId="ADAL" clId="{00E9B4C5-6ABC-4CFF-B6EA-F96CB31FC8BE}" dt="2022-11-10T15:53:53.246" v="5750"/>
      <pc:docMkLst>
        <pc:docMk/>
      </pc:docMkLst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1152154647" sldId="260"/>
        </pc:sldMkLst>
      </pc:sldChg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757395271" sldId="268"/>
        </pc:sldMkLst>
      </pc:sldChg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1322644348" sldId="269"/>
        </pc:sldMkLst>
      </pc:sldChg>
      <pc:sldChg chg="modSp mod 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2987393265" sldId="270"/>
        </pc:sldMkLst>
        <pc:spChg chg="mod">
          <ac:chgData name="Speizer, Simone A" userId="ae2537f5-f10e-428d-8e29-8dd44328baa2" providerId="ADAL" clId="{00E9B4C5-6ABC-4CFF-B6EA-F96CB31FC8BE}" dt="2022-10-28T21:20:27.415" v="131" actId="20577"/>
          <ac:spMkLst>
            <pc:docMk/>
            <pc:sldMk cId="2987393265" sldId="270"/>
            <ac:spMk id="4" creationId="{F8F010A8-A54A-42BE-A8CE-D870E1362B9F}"/>
          </ac:spMkLst>
        </pc:spChg>
      </pc:sldChg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1637081896" sldId="271"/>
        </pc:sldMkLst>
      </pc:sldChg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572948869" sldId="272"/>
        </pc:sldMkLst>
      </pc:sldChg>
      <pc:sldChg chg="addSp modSp mod 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3948872918" sldId="273"/>
        </pc:sldMkLst>
        <pc:spChg chg="add mod">
          <ac:chgData name="Speizer, Simone A" userId="ae2537f5-f10e-428d-8e29-8dd44328baa2" providerId="ADAL" clId="{00E9B4C5-6ABC-4CFF-B6EA-F96CB31FC8BE}" dt="2022-10-31T14:08:19.582" v="224" actId="20577"/>
          <ac:spMkLst>
            <pc:docMk/>
            <pc:sldMk cId="3948872918" sldId="273"/>
            <ac:spMk id="9" creationId="{4DC3F653-F2B2-47B4-AB8D-1A392D1400BC}"/>
          </ac:spMkLst>
        </pc:spChg>
        <pc:picChg chg="mod">
          <ac:chgData name="Speizer, Simone A" userId="ae2537f5-f10e-428d-8e29-8dd44328baa2" providerId="ADAL" clId="{00E9B4C5-6ABC-4CFF-B6EA-F96CB31FC8BE}" dt="2022-10-31T14:08:15.766" v="216" actId="1076"/>
          <ac:picMkLst>
            <pc:docMk/>
            <pc:sldMk cId="3948872918" sldId="273"/>
            <ac:picMk id="7" creationId="{24745E96-BCF5-4CE6-9819-ED02DB25050C}"/>
          </ac:picMkLst>
        </pc:picChg>
      </pc:sldChg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2343743512" sldId="274"/>
        </pc:sldMkLst>
      </pc:sldChg>
      <pc:sldChg chg="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1971755680" sldId="275"/>
        </pc:sldMkLst>
      </pc:sldChg>
      <pc:sldChg chg="del">
        <pc:chgData name="Speizer, Simone A" userId="ae2537f5-f10e-428d-8e29-8dd44328baa2" providerId="ADAL" clId="{00E9B4C5-6ABC-4CFF-B6EA-F96CB31FC8BE}" dt="2022-10-28T21:20:34.713" v="132" actId="47"/>
        <pc:sldMkLst>
          <pc:docMk/>
          <pc:sldMk cId="723941180" sldId="276"/>
        </pc:sldMkLst>
      </pc:sldChg>
      <pc:sldChg chg="modSp add mod 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1939845087" sldId="276"/>
        </pc:sldMkLst>
        <pc:spChg chg="mod">
          <ac:chgData name="Speizer, Simone A" userId="ae2537f5-f10e-428d-8e29-8dd44328baa2" providerId="ADAL" clId="{00E9B4C5-6ABC-4CFF-B6EA-F96CB31FC8BE}" dt="2022-10-31T14:26:01.135" v="234" actId="20577"/>
          <ac:spMkLst>
            <pc:docMk/>
            <pc:sldMk cId="1939845087" sldId="276"/>
            <ac:spMk id="3" creationId="{6C153008-15E3-4B36-AFFD-86D518977ED0}"/>
          </ac:spMkLst>
        </pc:spChg>
        <pc:spChg chg="mod">
          <ac:chgData name="Speizer, Simone A" userId="ae2537f5-f10e-428d-8e29-8dd44328baa2" providerId="ADAL" clId="{00E9B4C5-6ABC-4CFF-B6EA-F96CB31FC8BE}" dt="2022-10-31T14:55:16.929" v="1774" actId="20577"/>
          <ac:spMkLst>
            <pc:docMk/>
            <pc:sldMk cId="1939845087" sldId="276"/>
            <ac:spMk id="4" creationId="{F8F010A8-A54A-42BE-A8CE-D870E1362B9F}"/>
          </ac:spMkLst>
        </pc:spChg>
      </pc:sldChg>
      <pc:sldChg chg="add modTransition">
        <pc:chgData name="Speizer, Simone A" userId="ae2537f5-f10e-428d-8e29-8dd44328baa2" providerId="ADAL" clId="{00E9B4C5-6ABC-4CFF-B6EA-F96CB31FC8BE}" dt="2022-10-31T15:05:48.486" v="1775"/>
        <pc:sldMkLst>
          <pc:docMk/>
          <pc:sldMk cId="517791406" sldId="277"/>
        </pc:sldMkLst>
      </pc:sldChg>
      <pc:sldChg chg="modSp add mod">
        <pc:chgData name="Speizer, Simone A" userId="ae2537f5-f10e-428d-8e29-8dd44328baa2" providerId="ADAL" clId="{00E9B4C5-6ABC-4CFF-B6EA-F96CB31FC8BE}" dt="2022-11-03T18:28:56.447" v="2057" actId="20577"/>
        <pc:sldMkLst>
          <pc:docMk/>
          <pc:sldMk cId="3260462329" sldId="278"/>
        </pc:sldMkLst>
        <pc:spChg chg="mod">
          <ac:chgData name="Speizer, Simone A" userId="ae2537f5-f10e-428d-8e29-8dd44328baa2" providerId="ADAL" clId="{00E9B4C5-6ABC-4CFF-B6EA-F96CB31FC8BE}" dt="2022-11-03T18:28:56.447" v="2057" actId="20577"/>
          <ac:spMkLst>
            <pc:docMk/>
            <pc:sldMk cId="3260462329" sldId="278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00E9B4C5-6ABC-4CFF-B6EA-F96CB31FC8BE}" dt="2022-11-08T18:46:04.470" v="2083" actId="20577"/>
        <pc:sldMkLst>
          <pc:docMk/>
          <pc:sldMk cId="2829686513" sldId="279"/>
        </pc:sldMkLst>
        <pc:spChg chg="mod">
          <ac:chgData name="Speizer, Simone A" userId="ae2537f5-f10e-428d-8e29-8dd44328baa2" providerId="ADAL" clId="{00E9B4C5-6ABC-4CFF-B6EA-F96CB31FC8BE}" dt="2022-11-08T18:46:04.470" v="2083" actId="20577"/>
          <ac:spMkLst>
            <pc:docMk/>
            <pc:sldMk cId="2829686513" sldId="279"/>
            <ac:spMk id="3" creationId="{6C153008-15E3-4B36-AFFD-86D518977ED0}"/>
          </ac:spMkLst>
        </pc:spChg>
      </pc:sldChg>
      <pc:sldChg chg="modSp add mod">
        <pc:chgData name="Speizer, Simone A" userId="ae2537f5-f10e-428d-8e29-8dd44328baa2" providerId="ADAL" clId="{00E9B4C5-6ABC-4CFF-B6EA-F96CB31FC8BE}" dt="2022-11-08T18:47:22.924" v="2335" actId="20577"/>
        <pc:sldMkLst>
          <pc:docMk/>
          <pc:sldMk cId="2714346491" sldId="280"/>
        </pc:sldMkLst>
        <pc:spChg chg="mod">
          <ac:chgData name="Speizer, Simone A" userId="ae2537f5-f10e-428d-8e29-8dd44328baa2" providerId="ADAL" clId="{00E9B4C5-6ABC-4CFF-B6EA-F96CB31FC8BE}" dt="2022-11-08T18:47:22.924" v="2335" actId="20577"/>
          <ac:spMkLst>
            <pc:docMk/>
            <pc:sldMk cId="2714346491" sldId="280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00E9B4C5-6ABC-4CFF-B6EA-F96CB31FC8BE}" dt="2022-11-09T20:35:54.519" v="2354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00E9B4C5-6ABC-4CFF-B6EA-F96CB31FC8BE}" dt="2022-11-09T20:35:54.519" v="2354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add">
        <pc:chgData name="Speizer, Simone A" userId="ae2537f5-f10e-428d-8e29-8dd44328baa2" providerId="ADAL" clId="{00E9B4C5-6ABC-4CFF-B6EA-F96CB31FC8BE}" dt="2022-11-09T20:38:37.144" v="2355"/>
        <pc:sldMkLst>
          <pc:docMk/>
          <pc:sldMk cId="2897595294" sldId="282"/>
        </pc:sldMkLst>
      </pc:sldChg>
      <pc:sldChg chg="addSp delSp modSp add mod">
        <pc:chgData name="Speizer, Simone A" userId="ae2537f5-f10e-428d-8e29-8dd44328baa2" providerId="ADAL" clId="{00E9B4C5-6ABC-4CFF-B6EA-F96CB31FC8BE}" dt="2022-11-09T20:54:47.961" v="3408" actId="20577"/>
        <pc:sldMkLst>
          <pc:docMk/>
          <pc:sldMk cId="1748122380" sldId="283"/>
        </pc:sldMkLst>
        <pc:spChg chg="mod">
          <ac:chgData name="Speizer, Simone A" userId="ae2537f5-f10e-428d-8e29-8dd44328baa2" providerId="ADAL" clId="{00E9B4C5-6ABC-4CFF-B6EA-F96CB31FC8BE}" dt="2022-11-09T20:43:05.150" v="2641" actId="20577"/>
          <ac:spMkLst>
            <pc:docMk/>
            <pc:sldMk cId="1748122380" sldId="283"/>
            <ac:spMk id="3" creationId="{6C153008-15E3-4B36-AFFD-86D518977ED0}"/>
          </ac:spMkLst>
        </pc:spChg>
        <pc:spChg chg="del mod">
          <ac:chgData name="Speizer, Simone A" userId="ae2537f5-f10e-428d-8e29-8dd44328baa2" providerId="ADAL" clId="{00E9B4C5-6ABC-4CFF-B6EA-F96CB31FC8BE}" dt="2022-11-09T20:44:49.035" v="2645" actId="1032"/>
          <ac:spMkLst>
            <pc:docMk/>
            <pc:sldMk cId="1748122380" sldId="283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00E9B4C5-6ABC-4CFF-B6EA-F96CB31FC8BE}" dt="2022-11-09T20:47:32.053" v="2881" actId="478"/>
          <ac:spMkLst>
            <pc:docMk/>
            <pc:sldMk cId="1748122380" sldId="283"/>
            <ac:spMk id="6" creationId="{86EE58AB-219A-4B0D-BF3E-2B29FA1B0766}"/>
          </ac:spMkLst>
        </pc:spChg>
        <pc:spChg chg="add mod">
          <ac:chgData name="Speizer, Simone A" userId="ae2537f5-f10e-428d-8e29-8dd44328baa2" providerId="ADAL" clId="{00E9B4C5-6ABC-4CFF-B6EA-F96CB31FC8BE}" dt="2022-11-09T20:54:47.961" v="3408" actId="20577"/>
          <ac:spMkLst>
            <pc:docMk/>
            <pc:sldMk cId="1748122380" sldId="283"/>
            <ac:spMk id="7" creationId="{A8942190-95BD-412E-8043-3D7E7EDAA66E}"/>
          </ac:spMkLst>
        </pc:spChg>
        <pc:spChg chg="add mod">
          <ac:chgData name="Speizer, Simone A" userId="ae2537f5-f10e-428d-8e29-8dd44328baa2" providerId="ADAL" clId="{00E9B4C5-6ABC-4CFF-B6EA-F96CB31FC8BE}" dt="2022-11-09T20:50:39.302" v="3272" actId="20577"/>
          <ac:spMkLst>
            <pc:docMk/>
            <pc:sldMk cId="1748122380" sldId="283"/>
            <ac:spMk id="8" creationId="{CF9916FC-9BEA-45D3-93E9-339565ADB685}"/>
          </ac:spMkLst>
        </pc:spChg>
        <pc:graphicFrameChg chg="add mod modGraphic">
          <ac:chgData name="Speizer, Simone A" userId="ae2537f5-f10e-428d-8e29-8dd44328baa2" providerId="ADAL" clId="{00E9B4C5-6ABC-4CFF-B6EA-F96CB31FC8BE}" dt="2022-11-09T20:50:00.225" v="3128" actId="1076"/>
          <ac:graphicFrameMkLst>
            <pc:docMk/>
            <pc:sldMk cId="1748122380" sldId="283"/>
            <ac:graphicFrameMk id="5" creationId="{C9EF3243-0555-45C1-8286-56885BB59D30}"/>
          </ac:graphicFrameMkLst>
        </pc:graphicFrameChg>
      </pc:sldChg>
      <pc:sldChg chg="modSp add mod">
        <pc:chgData name="Speizer, Simone A" userId="ae2537f5-f10e-428d-8e29-8dd44328baa2" providerId="ADAL" clId="{00E9B4C5-6ABC-4CFF-B6EA-F96CB31FC8BE}" dt="2022-11-09T21:34:03.296" v="5315" actId="20577"/>
        <pc:sldMkLst>
          <pc:docMk/>
          <pc:sldMk cId="3026263926" sldId="284"/>
        </pc:sldMkLst>
        <pc:spChg chg="mod">
          <ac:chgData name="Speizer, Simone A" userId="ae2537f5-f10e-428d-8e29-8dd44328baa2" providerId="ADAL" clId="{00E9B4C5-6ABC-4CFF-B6EA-F96CB31FC8BE}" dt="2022-11-09T20:47:41.230" v="2902" actId="20577"/>
          <ac:spMkLst>
            <pc:docMk/>
            <pc:sldMk cId="3026263926" sldId="284"/>
            <ac:spMk id="3" creationId="{6C153008-15E3-4B36-AFFD-86D518977ED0}"/>
          </ac:spMkLst>
        </pc:spChg>
        <pc:spChg chg="mod">
          <ac:chgData name="Speizer, Simone A" userId="ae2537f5-f10e-428d-8e29-8dd44328baa2" providerId="ADAL" clId="{00E9B4C5-6ABC-4CFF-B6EA-F96CB31FC8BE}" dt="2022-11-09T21:34:03.296" v="5315" actId="20577"/>
          <ac:spMkLst>
            <pc:docMk/>
            <pc:sldMk cId="3026263926" sldId="284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00E9B4C5-6ABC-4CFF-B6EA-F96CB31FC8BE}" dt="2022-11-10T14:27:50.522" v="5548" actId="20577"/>
        <pc:sldMkLst>
          <pc:docMk/>
          <pc:sldMk cId="3565146291" sldId="285"/>
        </pc:sldMkLst>
        <pc:spChg chg="mod">
          <ac:chgData name="Speizer, Simone A" userId="ae2537f5-f10e-428d-8e29-8dd44328baa2" providerId="ADAL" clId="{00E9B4C5-6ABC-4CFF-B6EA-F96CB31FC8BE}" dt="2022-11-10T14:27:50.522" v="5548" actId="20577"/>
          <ac:spMkLst>
            <pc:docMk/>
            <pc:sldMk cId="3565146291" sldId="285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00E9B4C5-6ABC-4CFF-B6EA-F96CB31FC8BE}" dt="2022-11-09T20:56:16.804" v="3708" actId="20577"/>
        <pc:sldMkLst>
          <pc:docMk/>
          <pc:sldMk cId="2610603793" sldId="286"/>
        </pc:sldMkLst>
        <pc:spChg chg="mod">
          <ac:chgData name="Speizer, Simone A" userId="ae2537f5-f10e-428d-8e29-8dd44328baa2" providerId="ADAL" clId="{00E9B4C5-6ABC-4CFF-B6EA-F96CB31FC8BE}" dt="2022-11-09T20:55:46.170" v="3671" actId="20577"/>
          <ac:spMkLst>
            <pc:docMk/>
            <pc:sldMk cId="2610603793" sldId="286"/>
            <ac:spMk id="7" creationId="{A8942190-95BD-412E-8043-3D7E7EDAA66E}"/>
          </ac:spMkLst>
        </pc:spChg>
        <pc:spChg chg="mod">
          <ac:chgData name="Speizer, Simone A" userId="ae2537f5-f10e-428d-8e29-8dd44328baa2" providerId="ADAL" clId="{00E9B4C5-6ABC-4CFF-B6EA-F96CB31FC8BE}" dt="2022-11-09T20:56:16.804" v="3708" actId="20577"/>
          <ac:spMkLst>
            <pc:docMk/>
            <pc:sldMk cId="2610603793" sldId="286"/>
            <ac:spMk id="8" creationId="{CF9916FC-9BEA-45D3-93E9-339565ADB685}"/>
          </ac:spMkLst>
        </pc:spChg>
        <pc:graphicFrameChg chg="mod">
          <ac:chgData name="Speizer, Simone A" userId="ae2537f5-f10e-428d-8e29-8dd44328baa2" providerId="ADAL" clId="{00E9B4C5-6ABC-4CFF-B6EA-F96CB31FC8BE}" dt="2022-11-09T20:54:38.573" v="3407" actId="20577"/>
          <ac:graphicFrameMkLst>
            <pc:docMk/>
            <pc:sldMk cId="2610603793" sldId="286"/>
            <ac:graphicFrameMk id="5" creationId="{C9EF3243-0555-45C1-8286-56885BB59D30}"/>
          </ac:graphicFrameMkLst>
        </pc:graphicFrameChg>
      </pc:sldChg>
      <pc:sldChg chg="addSp modSp add mod">
        <pc:chgData name="Speizer, Simone A" userId="ae2537f5-f10e-428d-8e29-8dd44328baa2" providerId="ADAL" clId="{00E9B4C5-6ABC-4CFF-B6EA-F96CB31FC8BE}" dt="2022-11-09T21:23:15.656" v="5088" actId="1076"/>
        <pc:sldMkLst>
          <pc:docMk/>
          <pc:sldMk cId="3416223522" sldId="287"/>
        </pc:sldMkLst>
        <pc:spChg chg="add mod">
          <ac:chgData name="Speizer, Simone A" userId="ae2537f5-f10e-428d-8e29-8dd44328baa2" providerId="ADAL" clId="{00E9B4C5-6ABC-4CFF-B6EA-F96CB31FC8BE}" dt="2022-11-09T21:23:15.656" v="5088" actId="1076"/>
          <ac:spMkLst>
            <pc:docMk/>
            <pc:sldMk cId="3416223522" sldId="287"/>
            <ac:spMk id="4" creationId="{7C18EBFD-94A5-495D-9787-3F5AFE85F071}"/>
          </ac:spMkLst>
        </pc:spChg>
        <pc:spChg chg="mod">
          <ac:chgData name="Speizer, Simone A" userId="ae2537f5-f10e-428d-8e29-8dd44328baa2" providerId="ADAL" clId="{00E9B4C5-6ABC-4CFF-B6EA-F96CB31FC8BE}" dt="2022-11-09T21:22:56.792" v="5084" actId="14100"/>
          <ac:spMkLst>
            <pc:docMk/>
            <pc:sldMk cId="3416223522" sldId="287"/>
            <ac:spMk id="7" creationId="{A8942190-95BD-412E-8043-3D7E7EDAA66E}"/>
          </ac:spMkLst>
        </pc:spChg>
        <pc:spChg chg="mod">
          <ac:chgData name="Speizer, Simone A" userId="ae2537f5-f10e-428d-8e29-8dd44328baa2" providerId="ADAL" clId="{00E9B4C5-6ABC-4CFF-B6EA-F96CB31FC8BE}" dt="2022-11-09T21:23:02.389" v="5086" actId="1076"/>
          <ac:spMkLst>
            <pc:docMk/>
            <pc:sldMk cId="3416223522" sldId="287"/>
            <ac:spMk id="8" creationId="{CF9916FC-9BEA-45D3-93E9-339565ADB685}"/>
          </ac:spMkLst>
        </pc:spChg>
        <pc:graphicFrameChg chg="mod">
          <ac:chgData name="Speizer, Simone A" userId="ae2537f5-f10e-428d-8e29-8dd44328baa2" providerId="ADAL" clId="{00E9B4C5-6ABC-4CFF-B6EA-F96CB31FC8BE}" dt="2022-11-09T21:22:39.590" v="5078" actId="20577"/>
          <ac:graphicFrameMkLst>
            <pc:docMk/>
            <pc:sldMk cId="3416223522" sldId="287"/>
            <ac:graphicFrameMk id="5" creationId="{C9EF3243-0555-45C1-8286-56885BB59D30}"/>
          </ac:graphicFrameMkLst>
        </pc:graphicFrameChg>
      </pc:sldChg>
      <pc:sldChg chg="addSp delSp modSp add mod addCm delCm">
        <pc:chgData name="Speizer, Simone A" userId="ae2537f5-f10e-428d-8e29-8dd44328baa2" providerId="ADAL" clId="{00E9B4C5-6ABC-4CFF-B6EA-F96CB31FC8BE}" dt="2022-11-09T23:14:24.246" v="5361" actId="20577"/>
        <pc:sldMkLst>
          <pc:docMk/>
          <pc:sldMk cId="2688165108" sldId="288"/>
        </pc:sldMkLst>
        <pc:spChg chg="mod">
          <ac:chgData name="Speizer, Simone A" userId="ae2537f5-f10e-428d-8e29-8dd44328baa2" providerId="ADAL" clId="{00E9B4C5-6ABC-4CFF-B6EA-F96CB31FC8BE}" dt="2022-11-09T23:14:24.246" v="5361" actId="20577"/>
          <ac:spMkLst>
            <pc:docMk/>
            <pc:sldMk cId="2688165108" sldId="288"/>
            <ac:spMk id="3" creationId="{6C153008-15E3-4B36-AFFD-86D518977ED0}"/>
          </ac:spMkLst>
        </pc:spChg>
        <pc:spChg chg="del">
          <ac:chgData name="Speizer, Simone A" userId="ae2537f5-f10e-428d-8e29-8dd44328baa2" providerId="ADAL" clId="{00E9B4C5-6ABC-4CFF-B6EA-F96CB31FC8BE}" dt="2022-11-09T21:24:22.807" v="5090" actId="478"/>
          <ac:spMkLst>
            <pc:docMk/>
            <pc:sldMk cId="2688165108" sldId="288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00E9B4C5-6ABC-4CFF-B6EA-F96CB31FC8BE}" dt="2022-11-09T21:24:25.004" v="5091" actId="478"/>
          <ac:spMkLst>
            <pc:docMk/>
            <pc:sldMk cId="2688165108" sldId="288"/>
            <ac:spMk id="6" creationId="{9DCED96A-B0DC-47F2-8CA3-F64A3C17D73E}"/>
          </ac:spMkLst>
        </pc:spChg>
        <pc:picChg chg="add mod">
          <ac:chgData name="Speizer, Simone A" userId="ae2537f5-f10e-428d-8e29-8dd44328baa2" providerId="ADAL" clId="{00E9B4C5-6ABC-4CFF-B6EA-F96CB31FC8BE}" dt="2022-11-09T21:24:30.864" v="5095" actId="962"/>
          <ac:picMkLst>
            <pc:docMk/>
            <pc:sldMk cId="2688165108" sldId="288"/>
            <ac:picMk id="8" creationId="{550C81EB-E419-49AA-96F8-4944115B0E88}"/>
          </ac:picMkLst>
        </pc:picChg>
      </pc:sldChg>
      <pc:sldChg chg="addSp delSp modSp add mod">
        <pc:chgData name="Speizer, Simone A" userId="ae2537f5-f10e-428d-8e29-8dd44328baa2" providerId="ADAL" clId="{00E9B4C5-6ABC-4CFF-B6EA-F96CB31FC8BE}" dt="2022-11-09T23:25:02.701" v="5433" actId="20577"/>
        <pc:sldMkLst>
          <pc:docMk/>
          <pc:sldMk cId="3316116343" sldId="289"/>
        </pc:sldMkLst>
        <pc:spChg chg="mod">
          <ac:chgData name="Speizer, Simone A" userId="ae2537f5-f10e-428d-8e29-8dd44328baa2" providerId="ADAL" clId="{00E9B4C5-6ABC-4CFF-B6EA-F96CB31FC8BE}" dt="2022-11-09T23:25:02.701" v="5433" actId="20577"/>
          <ac:spMkLst>
            <pc:docMk/>
            <pc:sldMk cId="3316116343" sldId="289"/>
            <ac:spMk id="3" creationId="{6C153008-15E3-4B36-AFFD-86D518977ED0}"/>
          </ac:spMkLst>
        </pc:spChg>
        <pc:picChg chg="add del mod">
          <ac:chgData name="Speizer, Simone A" userId="ae2537f5-f10e-428d-8e29-8dd44328baa2" providerId="ADAL" clId="{00E9B4C5-6ABC-4CFF-B6EA-F96CB31FC8BE}" dt="2022-11-09T23:21:44.230" v="5363" actId="478"/>
          <ac:picMkLst>
            <pc:docMk/>
            <pc:sldMk cId="3316116343" sldId="289"/>
            <ac:picMk id="5" creationId="{4173B3D6-1B6B-46F1-98C7-2C7A16CD9F1C}"/>
          </ac:picMkLst>
        </pc:picChg>
        <pc:picChg chg="add mod">
          <ac:chgData name="Speizer, Simone A" userId="ae2537f5-f10e-428d-8e29-8dd44328baa2" providerId="ADAL" clId="{00E9B4C5-6ABC-4CFF-B6EA-F96CB31FC8BE}" dt="2022-11-09T23:22:05.976" v="5371" actId="1076"/>
          <ac:picMkLst>
            <pc:docMk/>
            <pc:sldMk cId="3316116343" sldId="289"/>
            <ac:picMk id="7" creationId="{CB73B129-751D-469F-826D-BF28F4766EE7}"/>
          </ac:picMkLst>
        </pc:picChg>
        <pc:picChg chg="mod">
          <ac:chgData name="Speizer, Simone A" userId="ae2537f5-f10e-428d-8e29-8dd44328baa2" providerId="ADAL" clId="{00E9B4C5-6ABC-4CFF-B6EA-F96CB31FC8BE}" dt="2022-11-09T21:43:10.751" v="5326" actId="1076"/>
          <ac:picMkLst>
            <pc:docMk/>
            <pc:sldMk cId="3316116343" sldId="289"/>
            <ac:picMk id="8" creationId="{550C81EB-E419-49AA-96F8-4944115B0E88}"/>
          </ac:picMkLst>
        </pc:picChg>
      </pc:sldChg>
      <pc:sldChg chg="addSp delSp modSp add mod ord">
        <pc:chgData name="Speizer, Simone A" userId="ae2537f5-f10e-428d-8e29-8dd44328baa2" providerId="ADAL" clId="{00E9B4C5-6ABC-4CFF-B6EA-F96CB31FC8BE}" dt="2022-11-09T23:26:31.597" v="5502"/>
        <pc:sldMkLst>
          <pc:docMk/>
          <pc:sldMk cId="3433437311" sldId="290"/>
        </pc:sldMkLst>
        <pc:spChg chg="mod">
          <ac:chgData name="Speizer, Simone A" userId="ae2537f5-f10e-428d-8e29-8dd44328baa2" providerId="ADAL" clId="{00E9B4C5-6ABC-4CFF-B6EA-F96CB31FC8BE}" dt="2022-11-09T23:25:13.942" v="5492" actId="20577"/>
          <ac:spMkLst>
            <pc:docMk/>
            <pc:sldMk cId="3433437311" sldId="290"/>
            <ac:spMk id="3" creationId="{6C153008-15E3-4B36-AFFD-86D518977ED0}"/>
          </ac:spMkLst>
        </pc:spChg>
        <pc:picChg chg="add mod">
          <ac:chgData name="Speizer, Simone A" userId="ae2537f5-f10e-428d-8e29-8dd44328baa2" providerId="ADAL" clId="{00E9B4C5-6ABC-4CFF-B6EA-F96CB31FC8BE}" dt="2022-11-09T23:25:32.678" v="5500" actId="1076"/>
          <ac:picMkLst>
            <pc:docMk/>
            <pc:sldMk cId="3433437311" sldId="290"/>
            <ac:picMk id="5" creationId="{A9334726-C090-406C-9317-43C973C072AE}"/>
          </ac:picMkLst>
        </pc:picChg>
        <pc:picChg chg="del">
          <ac:chgData name="Speizer, Simone A" userId="ae2537f5-f10e-428d-8e29-8dd44328baa2" providerId="ADAL" clId="{00E9B4C5-6ABC-4CFF-B6EA-F96CB31FC8BE}" dt="2022-11-09T23:25:18.060" v="5493" actId="478"/>
          <ac:picMkLst>
            <pc:docMk/>
            <pc:sldMk cId="3433437311" sldId="290"/>
            <ac:picMk id="7" creationId="{CB73B129-751D-469F-826D-BF28F4766EE7}"/>
          </ac:picMkLst>
        </pc:picChg>
      </pc:sldChg>
      <pc:sldChg chg="modSp add mod modTransition">
        <pc:chgData name="Speizer, Simone A" userId="ae2537f5-f10e-428d-8e29-8dd44328baa2" providerId="ADAL" clId="{00E9B4C5-6ABC-4CFF-B6EA-F96CB31FC8BE}" dt="2022-11-10T15:53:53.246" v="5750"/>
        <pc:sldMkLst>
          <pc:docMk/>
          <pc:sldMk cId="1807282525" sldId="291"/>
        </pc:sldMkLst>
        <pc:spChg chg="mod">
          <ac:chgData name="Speizer, Simone A" userId="ae2537f5-f10e-428d-8e29-8dd44328baa2" providerId="ADAL" clId="{00E9B4C5-6ABC-4CFF-B6EA-F96CB31FC8BE}" dt="2022-11-10T15:25:01.302" v="5611" actId="20577"/>
          <ac:spMkLst>
            <pc:docMk/>
            <pc:sldMk cId="1807282525" sldId="291"/>
            <ac:spMk id="7" creationId="{A8942190-95BD-412E-8043-3D7E7EDAA66E}"/>
          </ac:spMkLst>
        </pc:spChg>
        <pc:graphicFrameChg chg="mod">
          <ac:chgData name="Speizer, Simone A" userId="ae2537f5-f10e-428d-8e29-8dd44328baa2" providerId="ADAL" clId="{00E9B4C5-6ABC-4CFF-B6EA-F96CB31FC8BE}" dt="2022-11-10T15:52:26.795" v="5749" actId="14100"/>
          <ac:graphicFrameMkLst>
            <pc:docMk/>
            <pc:sldMk cId="1807282525" sldId="291"/>
            <ac:graphicFrameMk id="5" creationId="{C9EF3243-0555-45C1-8286-56885BB59D30}"/>
          </ac:graphicFrameMkLst>
        </pc:graphicFrameChg>
      </pc:sldChg>
      <pc:sldChg chg="addSp delSp modSp add del mod">
        <pc:chgData name="Speizer, Simone A" userId="ae2537f5-f10e-428d-8e29-8dd44328baa2" providerId="ADAL" clId="{00E9B4C5-6ABC-4CFF-B6EA-F96CB31FC8BE}" dt="2022-11-10T15:44:03.167" v="5664" actId="47"/>
        <pc:sldMkLst>
          <pc:docMk/>
          <pc:sldMk cId="1675579842" sldId="292"/>
        </pc:sldMkLst>
        <pc:spChg chg="mod">
          <ac:chgData name="Speizer, Simone A" userId="ae2537f5-f10e-428d-8e29-8dd44328baa2" providerId="ADAL" clId="{00E9B4C5-6ABC-4CFF-B6EA-F96CB31FC8BE}" dt="2022-11-10T15:39:30.684" v="5639" actId="1076"/>
          <ac:spMkLst>
            <pc:docMk/>
            <pc:sldMk cId="1675579842" sldId="292"/>
            <ac:spMk id="3" creationId="{6C153008-15E3-4B36-AFFD-86D518977ED0}"/>
          </ac:spMkLst>
        </pc:spChg>
        <pc:spChg chg="add mod">
          <ac:chgData name="Speizer, Simone A" userId="ae2537f5-f10e-428d-8e29-8dd44328baa2" providerId="ADAL" clId="{00E9B4C5-6ABC-4CFF-B6EA-F96CB31FC8BE}" dt="2022-11-10T15:43:25.589" v="5663" actId="1076"/>
          <ac:spMkLst>
            <pc:docMk/>
            <pc:sldMk cId="1675579842" sldId="292"/>
            <ac:spMk id="4" creationId="{48B623B6-F080-4E7A-8FFB-193413980ED9}"/>
          </ac:spMkLst>
        </pc:spChg>
        <pc:spChg chg="del">
          <ac:chgData name="Speizer, Simone A" userId="ae2537f5-f10e-428d-8e29-8dd44328baa2" providerId="ADAL" clId="{00E9B4C5-6ABC-4CFF-B6EA-F96CB31FC8BE}" dt="2022-11-10T15:39:27.596" v="5637" actId="478"/>
          <ac:spMkLst>
            <pc:docMk/>
            <pc:sldMk cId="1675579842" sldId="292"/>
            <ac:spMk id="7" creationId="{A8942190-95BD-412E-8043-3D7E7EDAA66E}"/>
          </ac:spMkLst>
        </pc:spChg>
        <pc:spChg chg="del">
          <ac:chgData name="Speizer, Simone A" userId="ae2537f5-f10e-428d-8e29-8dd44328baa2" providerId="ADAL" clId="{00E9B4C5-6ABC-4CFF-B6EA-F96CB31FC8BE}" dt="2022-11-10T15:39:25.765" v="5636" actId="478"/>
          <ac:spMkLst>
            <pc:docMk/>
            <pc:sldMk cId="1675579842" sldId="292"/>
            <ac:spMk id="8" creationId="{CF9916FC-9BEA-45D3-93E9-339565ADB685}"/>
          </ac:spMkLst>
        </pc:spChg>
        <pc:graphicFrameChg chg="mod">
          <ac:chgData name="Speizer, Simone A" userId="ae2537f5-f10e-428d-8e29-8dd44328baa2" providerId="ADAL" clId="{00E9B4C5-6ABC-4CFF-B6EA-F96CB31FC8BE}" dt="2022-11-10T15:39:37.203" v="5641" actId="14100"/>
          <ac:graphicFrameMkLst>
            <pc:docMk/>
            <pc:sldMk cId="1675579842" sldId="292"/>
            <ac:graphicFrameMk id="5" creationId="{C9EF3243-0555-45C1-8286-56885BB59D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03A2904D-A946-4DA4-A8AA-7E3D8F775B5C}">
      <dgm:prSet phldrT="[Text]"/>
      <dgm:spPr/>
      <dgm:t>
        <a:bodyPr/>
        <a:lstStyle/>
        <a:p>
          <a:r>
            <a:rPr lang="en-US" dirty="0"/>
            <a:t>Staples</a:t>
          </a:r>
        </a:p>
      </dgm:t>
    </dgm:pt>
    <dgm:pt modelId="{6D6D6CA6-4A6D-40D2-A98F-55ACA1D9B08D}" type="parTrans" cxnId="{4B1A6E20-A285-47AC-8C35-2C978DCCC07D}">
      <dgm:prSet/>
      <dgm:spPr/>
      <dgm:t>
        <a:bodyPr/>
        <a:lstStyle/>
        <a:p>
          <a:endParaRPr lang="en-US"/>
        </a:p>
      </dgm:t>
    </dgm:pt>
    <dgm:pt modelId="{7972B5AB-9437-47A4-9101-3D231259F384}" type="sibTrans" cxnId="{4B1A6E20-A285-47AC-8C35-2C978DCCC07D}">
      <dgm:prSet/>
      <dgm:spPr/>
      <dgm:t>
        <a:bodyPr/>
        <a:lstStyle/>
        <a:p>
          <a:endParaRPr lang="en-US"/>
        </a:p>
      </dgm:t>
    </dgm:pt>
    <dgm:pt modelId="{ABF70920-8EC7-4528-9C4C-D501E7487E8E}">
      <dgm:prSet phldrT="[Text]"/>
      <dgm:spPr/>
      <dgm:t>
        <a:bodyPr/>
        <a:lstStyle/>
        <a:p>
          <a:r>
            <a:rPr lang="en-US" dirty="0"/>
            <a:t>Non-staples</a:t>
          </a:r>
        </a:p>
      </dgm:t>
    </dgm:pt>
    <dgm:pt modelId="{6CD21683-2550-4A4D-AE13-8687AC4F469E}" type="parTrans" cxnId="{C121068D-6145-4883-8A4F-BA83AA60FE4E}">
      <dgm:prSet/>
      <dgm:spPr/>
      <dgm:t>
        <a:bodyPr/>
        <a:lstStyle/>
        <a:p>
          <a:endParaRPr lang="en-US"/>
        </a:p>
      </dgm:t>
    </dgm:pt>
    <dgm:pt modelId="{BF992028-8A4C-41CF-813E-09C205CB03FD}" type="sibTrans" cxnId="{C121068D-6145-4883-8A4F-BA83AA60FE4E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More processed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E8AA73C5-E30B-4730-BD44-023FED0FA17D}">
      <dgm:prSet phldrT="[Text]"/>
      <dgm:spPr/>
      <dgm:t>
        <a:bodyPr/>
        <a:lstStyle/>
        <a:p>
          <a:r>
            <a:rPr lang="en-US" dirty="0"/>
            <a:t>Less processed</a:t>
          </a:r>
        </a:p>
      </dgm:t>
    </dgm:pt>
    <dgm:pt modelId="{A34ED0D4-E57E-4656-88C0-41B5366BDF9C}" type="parTrans" cxnId="{71D300F4-FFD9-455C-B294-D4B7DF5207DD}">
      <dgm:prSet/>
      <dgm:spPr/>
      <dgm:t>
        <a:bodyPr/>
        <a:lstStyle/>
        <a:p>
          <a:endParaRPr lang="en-US"/>
        </a:p>
      </dgm:t>
    </dgm:pt>
    <dgm:pt modelId="{5FBDFE98-B0B2-47FE-8904-5A8630FDEDA0}" type="sibTrans" cxnId="{71D300F4-FFD9-455C-B294-D4B7DF5207DD}">
      <dgm:prSet/>
      <dgm:spPr/>
      <dgm:t>
        <a:bodyPr/>
        <a:lstStyle/>
        <a:p>
          <a:endParaRPr lang="en-US"/>
        </a:p>
      </dgm:t>
    </dgm:pt>
    <dgm:pt modelId="{E8F7B001-5104-4048-BD14-067E5F879EFA}">
      <dgm:prSet phldrT="[Text]"/>
      <dgm:spPr/>
      <dgm:t>
        <a:bodyPr/>
        <a:lstStyle/>
        <a:p>
          <a:r>
            <a:rPr lang="en-US" dirty="0"/>
            <a:t>More processed</a:t>
          </a:r>
        </a:p>
      </dgm:t>
    </dgm:pt>
    <dgm:pt modelId="{A2A93510-7BF4-4B7E-B3EC-F5D13FC81F07}" type="parTrans" cxnId="{AE0206E8-5075-4AB7-ADEE-BC2A58C00E10}">
      <dgm:prSet/>
      <dgm:spPr/>
      <dgm:t>
        <a:bodyPr/>
        <a:lstStyle/>
        <a:p>
          <a:endParaRPr lang="en-US"/>
        </a:p>
      </dgm:t>
    </dgm:pt>
    <dgm:pt modelId="{F5FE2197-0049-4062-A4A3-3CC8B195ED8E}" type="sibTrans" cxnId="{AE0206E8-5075-4AB7-ADEE-BC2A58C00E10}">
      <dgm:prSet/>
      <dgm:spPr/>
      <dgm:t>
        <a:bodyPr/>
        <a:lstStyle/>
        <a:p>
          <a:endParaRPr lang="en-US"/>
        </a:p>
      </dgm:t>
    </dgm:pt>
    <dgm:pt modelId="{3169CFE6-6A66-43DD-8E82-41F7E774950B}">
      <dgm:prSet phldrT="[Text]"/>
      <dgm:spPr/>
      <dgm:t>
        <a:bodyPr/>
        <a:lstStyle/>
        <a:p>
          <a:r>
            <a:rPr lang="en-US" dirty="0"/>
            <a:t>Less processed</a:t>
          </a:r>
        </a:p>
      </dgm:t>
    </dgm:pt>
    <dgm:pt modelId="{D350C7AF-03CE-4168-A239-7431AC778D3D}" type="parTrans" cxnId="{5AFCD180-3FC3-46B1-868B-1855FDD36F84}">
      <dgm:prSet/>
      <dgm:spPr/>
      <dgm:t>
        <a:bodyPr/>
        <a:lstStyle/>
        <a:p>
          <a:endParaRPr lang="en-US"/>
        </a:p>
      </dgm:t>
    </dgm:pt>
    <dgm:pt modelId="{136B35F8-B93D-4A1B-AA06-F4EC34EB686F}" type="sibTrans" cxnId="{5AFCD180-3FC3-46B1-868B-1855FDD36F84}">
      <dgm:prSet/>
      <dgm:spPr/>
      <dgm:t>
        <a:bodyPr/>
        <a:lstStyle/>
        <a:p>
          <a:endParaRPr lang="en-US"/>
        </a:p>
      </dgm:t>
    </dgm:pt>
    <dgm:pt modelId="{36165777-B549-4973-A017-50C35C758920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DA2A7856-BD05-41E0-A8C8-628B365D90B6}" type="parTrans" cxnId="{2A1ABC6A-872E-4C73-976A-CF1FCA152FDE}">
      <dgm:prSet/>
      <dgm:spPr/>
      <dgm:t>
        <a:bodyPr/>
        <a:lstStyle/>
        <a:p>
          <a:endParaRPr lang="en-US"/>
        </a:p>
      </dgm:t>
    </dgm:pt>
    <dgm:pt modelId="{646DFCC9-C6D7-479F-8C78-3E6C50DF0ED0}" type="sibTrans" cxnId="{2A1ABC6A-872E-4C73-976A-CF1FCA152FDE}">
      <dgm:prSet/>
      <dgm:spPr/>
      <dgm:t>
        <a:bodyPr/>
        <a:lstStyle/>
        <a:p>
          <a:endParaRPr lang="en-US"/>
        </a:p>
      </dgm:t>
    </dgm:pt>
    <dgm:pt modelId="{F663C156-FF25-468D-909F-6DD3BD0251B0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E2F895C0-8C19-46D8-8281-D4DC277408F1}" type="parTrans" cxnId="{23EE6DCF-E93B-403C-82F3-9033EE91638A}">
      <dgm:prSet/>
      <dgm:spPr/>
      <dgm:t>
        <a:bodyPr/>
        <a:lstStyle/>
        <a:p>
          <a:endParaRPr lang="en-US"/>
        </a:p>
      </dgm:t>
    </dgm:pt>
    <dgm:pt modelId="{55D6592D-30F3-4B63-8F36-79615AAAFBDC}" type="sibTrans" cxnId="{23EE6DCF-E93B-403C-82F3-9033EE91638A}">
      <dgm:prSet/>
      <dgm:spPr/>
      <dgm:t>
        <a:bodyPr/>
        <a:lstStyle/>
        <a:p>
          <a:endParaRPr lang="en-US"/>
        </a:p>
      </dgm:t>
    </dgm:pt>
    <dgm:pt modelId="{A697DFFE-6B93-4849-A17B-9F78EA1FE31C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74DA324A-1B7D-4D0A-BC92-EF54917EDFAF}" type="parTrans" cxnId="{EEAC2CA4-7F91-4BC9-AE6C-1ABFA2C68AEC}">
      <dgm:prSet/>
      <dgm:spPr/>
      <dgm:t>
        <a:bodyPr/>
        <a:lstStyle/>
        <a:p>
          <a:endParaRPr lang="en-US"/>
        </a:p>
      </dgm:t>
    </dgm:pt>
    <dgm:pt modelId="{0F12CE12-52F7-4CB7-AC76-3CE619363F66}" type="sibTrans" cxnId="{EEAC2CA4-7F91-4BC9-AE6C-1ABFA2C68AEC}">
      <dgm:prSet/>
      <dgm:spPr/>
      <dgm:t>
        <a:bodyPr/>
        <a:lstStyle/>
        <a:p>
          <a:endParaRPr lang="en-US"/>
        </a:p>
      </dgm:t>
    </dgm:pt>
    <dgm:pt modelId="{410339E3-9EC8-4F0D-8714-EFD780679BFC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BFAD455A-61E3-43A5-B4F2-8AD8A285CBD1}" type="parTrans" cxnId="{AC2C3BC9-9FD1-402C-96E3-9933067C1606}">
      <dgm:prSet/>
      <dgm:spPr/>
      <dgm:t>
        <a:bodyPr/>
        <a:lstStyle/>
        <a:p>
          <a:endParaRPr lang="en-US"/>
        </a:p>
      </dgm:t>
    </dgm:pt>
    <dgm:pt modelId="{E6C9459B-CDA8-40F8-B6BF-8DA1D7DABD38}" type="sibTrans" cxnId="{AC2C3BC9-9FD1-402C-96E3-9933067C1606}">
      <dgm:prSet/>
      <dgm:spPr/>
      <dgm:t>
        <a:bodyPr/>
        <a:lstStyle/>
        <a:p>
          <a:endParaRPr lang="en-US"/>
        </a:p>
      </dgm:t>
    </dgm:pt>
    <dgm:pt modelId="{EDE30126-CEC8-463E-854F-FF202195DDCA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E0B3FBF6-CDC0-4373-A19A-A63EDF82940A}" type="parTrans" cxnId="{2FFB4A28-C96C-48C2-A370-22ACFF8CD62F}">
      <dgm:prSet/>
      <dgm:spPr/>
      <dgm:t>
        <a:bodyPr/>
        <a:lstStyle/>
        <a:p>
          <a:endParaRPr lang="en-US"/>
        </a:p>
      </dgm:t>
    </dgm:pt>
    <dgm:pt modelId="{AFDC00AD-D2F2-424D-A860-14DDB97BC822}" type="sibTrans" cxnId="{2FFB4A28-C96C-48C2-A370-22ACFF8CD62F}">
      <dgm:prSet/>
      <dgm:spPr/>
      <dgm:t>
        <a:bodyPr/>
        <a:lstStyle/>
        <a:p>
          <a:endParaRPr lang="en-US"/>
        </a:p>
      </dgm:t>
    </dgm:pt>
    <dgm:pt modelId="{032B3093-A01C-4C73-AEEE-9B13839C6244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35592F45-217E-4FDF-8BE9-B91816220980}" type="parTrans" cxnId="{671A062B-31A2-4A4A-A7F2-82DD5254585F}">
      <dgm:prSet/>
      <dgm:spPr/>
      <dgm:t>
        <a:bodyPr/>
        <a:lstStyle/>
        <a:p>
          <a:endParaRPr lang="en-US"/>
        </a:p>
      </dgm:t>
    </dgm:pt>
    <dgm:pt modelId="{CD3E1295-A1A8-4972-BDB0-E405490F3ABF}" type="sibTrans" cxnId="{671A062B-31A2-4A4A-A7F2-82DD5254585F}">
      <dgm:prSet/>
      <dgm:spPr/>
      <dgm:t>
        <a:bodyPr/>
        <a:lstStyle/>
        <a:p>
          <a:endParaRPr lang="en-US"/>
        </a:p>
      </dgm:t>
    </dgm:pt>
    <dgm:pt modelId="{4098219E-BE6A-4D02-9FA7-F2CE188890CF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C2F2C697-E835-42E4-B795-436E9E301A5A}" type="parTrans" cxnId="{9F19DD21-D131-494C-A0D5-DB08C33C54A2}">
      <dgm:prSet/>
      <dgm:spPr/>
      <dgm:t>
        <a:bodyPr/>
        <a:lstStyle/>
        <a:p>
          <a:endParaRPr lang="en-US"/>
        </a:p>
      </dgm:t>
    </dgm:pt>
    <dgm:pt modelId="{290354ED-B903-4803-AA94-310D0AEA0130}" type="sibTrans" cxnId="{9F19DD21-D131-494C-A0D5-DB08C33C54A2}">
      <dgm:prSet/>
      <dgm:spPr/>
      <dgm:t>
        <a:bodyPr/>
        <a:lstStyle/>
        <a:p>
          <a:endParaRPr lang="en-US"/>
        </a:p>
      </dgm:t>
    </dgm:pt>
    <dgm:pt modelId="{1CF02B20-C2B2-4A1B-A196-BB1AAB4F74BE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5846324D-2C41-47CB-B2B8-111781095787}" type="parTrans" cxnId="{108EFDC7-A31B-4E05-A247-9E886489DF6E}">
      <dgm:prSet/>
      <dgm:spPr/>
      <dgm:t>
        <a:bodyPr/>
        <a:lstStyle/>
        <a:p>
          <a:endParaRPr lang="en-US"/>
        </a:p>
      </dgm:t>
    </dgm:pt>
    <dgm:pt modelId="{78F65C1F-A0B4-41B1-A4CA-F9BE16D53798}" type="sibTrans" cxnId="{108EFDC7-A31B-4E05-A247-9E886489DF6E}">
      <dgm:prSet/>
      <dgm:spPr/>
      <dgm:t>
        <a:bodyPr/>
        <a:lstStyle/>
        <a:p>
          <a:endParaRPr lang="en-US"/>
        </a:p>
      </dgm:t>
    </dgm:pt>
    <dgm:pt modelId="{2E3CB8BD-9A4A-41FD-BC6D-9FE9308829DA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096C-8CEB-410A-8463-C12FD37A55C0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C398B9CA-2961-49E2-B9ED-598BB81BA63E}" type="pres">
      <dgm:prSet presAssocID="{8D515E1C-F773-400A-AD3F-40BD0F17D80C}" presName="rootComposite1" presStyleCnt="0"/>
      <dgm:spPr/>
    </dgm:pt>
    <dgm:pt modelId="{443573CD-23AC-4FCA-8F31-510ACC4B570C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A307D56B-F89C-47ED-8EF7-DC551992EFEA}" type="pres">
      <dgm:prSet presAssocID="{8D515E1C-F773-400A-AD3F-40BD0F17D80C}" presName="rootConnector1" presStyleLbl="node1" presStyleIdx="0" presStyleCnt="0"/>
      <dgm:spPr/>
    </dgm:pt>
    <dgm:pt modelId="{3A90761D-A706-4586-A13D-DEA421B8A5BC}" type="pres">
      <dgm:prSet presAssocID="{8D515E1C-F773-400A-AD3F-40BD0F17D80C}" presName="hierChild2" presStyleCnt="0"/>
      <dgm:spPr/>
    </dgm:pt>
    <dgm:pt modelId="{A8E8C04F-CCAF-4CB3-935D-50B92F70EB31}" type="pres">
      <dgm:prSet presAssocID="{6D6D6CA6-4A6D-40D2-A98F-55ACA1D9B08D}" presName="Name37" presStyleLbl="parChTrans1D2" presStyleIdx="0" presStyleCnt="2"/>
      <dgm:spPr/>
    </dgm:pt>
    <dgm:pt modelId="{8584ECAF-EB5C-4CF5-A226-6CE7C968E371}" type="pres">
      <dgm:prSet presAssocID="{03A2904D-A946-4DA4-A8AA-7E3D8F775B5C}" presName="hierRoot2" presStyleCnt="0">
        <dgm:presLayoutVars>
          <dgm:hierBranch val="init"/>
        </dgm:presLayoutVars>
      </dgm:prSet>
      <dgm:spPr/>
    </dgm:pt>
    <dgm:pt modelId="{397968BE-9C3C-4B79-9FA8-30856E064837}" type="pres">
      <dgm:prSet presAssocID="{03A2904D-A946-4DA4-A8AA-7E3D8F775B5C}" presName="rootComposite" presStyleCnt="0"/>
      <dgm:spPr/>
    </dgm:pt>
    <dgm:pt modelId="{826E8666-A19B-46D8-A8E0-A99CAC97FFF8}" type="pres">
      <dgm:prSet presAssocID="{03A2904D-A946-4DA4-A8AA-7E3D8F775B5C}" presName="rootText" presStyleLbl="node2" presStyleIdx="0" presStyleCnt="2">
        <dgm:presLayoutVars>
          <dgm:chPref val="3"/>
        </dgm:presLayoutVars>
      </dgm:prSet>
      <dgm:spPr/>
    </dgm:pt>
    <dgm:pt modelId="{4EB161FA-ECC1-420E-AEEA-5474E697431F}" type="pres">
      <dgm:prSet presAssocID="{03A2904D-A946-4DA4-A8AA-7E3D8F775B5C}" presName="rootConnector" presStyleLbl="node2" presStyleIdx="0" presStyleCnt="2"/>
      <dgm:spPr/>
    </dgm:pt>
    <dgm:pt modelId="{5D1AF784-4FF9-45EB-A9BB-BF17C1995DCC}" type="pres">
      <dgm:prSet presAssocID="{03A2904D-A946-4DA4-A8AA-7E3D8F775B5C}" presName="hierChild4" presStyleCnt="0"/>
      <dgm:spPr/>
    </dgm:pt>
    <dgm:pt modelId="{AA515AFC-478C-4954-8F2C-8730652005C3}" type="pres">
      <dgm:prSet presAssocID="{9D7912DF-7C3E-4D72-932F-52F1FAFDD54D}" presName="Name37" presStyleLbl="parChTrans1D3" presStyleIdx="0" presStyleCnt="4"/>
      <dgm:spPr/>
    </dgm:pt>
    <dgm:pt modelId="{F5756DFD-5D80-48FA-AFC2-FCB4FBAE2BBA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BF910271-722B-42CB-824D-95C0A5B40080}" type="pres">
      <dgm:prSet presAssocID="{450D4A1D-E910-4F04-BC72-F0D0402525E6}" presName="rootComposite" presStyleCnt="0"/>
      <dgm:spPr/>
    </dgm:pt>
    <dgm:pt modelId="{EF1C8ABC-4AB9-466D-AAEF-58A033284DD0}" type="pres">
      <dgm:prSet presAssocID="{450D4A1D-E910-4F04-BC72-F0D0402525E6}" presName="rootText" presStyleLbl="node3" presStyleIdx="0" presStyleCnt="4">
        <dgm:presLayoutVars>
          <dgm:chPref val="3"/>
        </dgm:presLayoutVars>
      </dgm:prSet>
      <dgm:spPr/>
    </dgm:pt>
    <dgm:pt modelId="{031FF083-FD91-4253-9E26-78EADA3FC2B4}" type="pres">
      <dgm:prSet presAssocID="{450D4A1D-E910-4F04-BC72-F0D0402525E6}" presName="rootConnector" presStyleLbl="node3" presStyleIdx="0" presStyleCnt="4"/>
      <dgm:spPr/>
    </dgm:pt>
    <dgm:pt modelId="{4C151D39-6970-49F2-89F1-E53251C0ADD0}" type="pres">
      <dgm:prSet presAssocID="{450D4A1D-E910-4F04-BC72-F0D0402525E6}" presName="hierChild4" presStyleCnt="0"/>
      <dgm:spPr/>
    </dgm:pt>
    <dgm:pt modelId="{1DB4A059-9C01-4582-A043-2051D22D612A}" type="pres">
      <dgm:prSet presAssocID="{DA2A7856-BD05-41E0-A8C8-628B365D90B6}" presName="Name37" presStyleLbl="parChTrans1D4" presStyleIdx="0" presStyleCnt="8"/>
      <dgm:spPr/>
    </dgm:pt>
    <dgm:pt modelId="{E93386BA-6F47-402E-A765-E8DAADB5D743}" type="pres">
      <dgm:prSet presAssocID="{36165777-B549-4973-A017-50C35C758920}" presName="hierRoot2" presStyleCnt="0">
        <dgm:presLayoutVars>
          <dgm:hierBranch val="init"/>
        </dgm:presLayoutVars>
      </dgm:prSet>
      <dgm:spPr/>
    </dgm:pt>
    <dgm:pt modelId="{AEA88E01-0135-4F95-AEAB-C9DC714D9BFB}" type="pres">
      <dgm:prSet presAssocID="{36165777-B549-4973-A017-50C35C758920}" presName="rootComposite" presStyleCnt="0"/>
      <dgm:spPr/>
    </dgm:pt>
    <dgm:pt modelId="{2C41701B-53C4-4CE7-B3CF-10F560DE3D5D}" type="pres">
      <dgm:prSet presAssocID="{36165777-B549-4973-A017-50C35C758920}" presName="rootText" presStyleLbl="node4" presStyleIdx="0" presStyleCnt="8">
        <dgm:presLayoutVars>
          <dgm:chPref val="3"/>
        </dgm:presLayoutVars>
      </dgm:prSet>
      <dgm:spPr/>
    </dgm:pt>
    <dgm:pt modelId="{9F2BC56F-4CB8-4B41-A071-68E253245E72}" type="pres">
      <dgm:prSet presAssocID="{36165777-B549-4973-A017-50C35C758920}" presName="rootConnector" presStyleLbl="node4" presStyleIdx="0" presStyleCnt="8"/>
      <dgm:spPr/>
    </dgm:pt>
    <dgm:pt modelId="{37354888-FF51-4319-AED6-158EE4C97497}" type="pres">
      <dgm:prSet presAssocID="{36165777-B549-4973-A017-50C35C758920}" presName="hierChild4" presStyleCnt="0"/>
      <dgm:spPr/>
    </dgm:pt>
    <dgm:pt modelId="{85FA4246-7071-418A-8EE6-E871339D1F12}" type="pres">
      <dgm:prSet presAssocID="{36165777-B549-4973-A017-50C35C758920}" presName="hierChild5" presStyleCnt="0"/>
      <dgm:spPr/>
    </dgm:pt>
    <dgm:pt modelId="{C669DC9B-6A09-4CDF-9577-3B42A72D550E}" type="pres">
      <dgm:prSet presAssocID="{E2F895C0-8C19-46D8-8281-D4DC277408F1}" presName="Name37" presStyleLbl="parChTrans1D4" presStyleIdx="1" presStyleCnt="8"/>
      <dgm:spPr/>
    </dgm:pt>
    <dgm:pt modelId="{55E90BD0-0A56-4A41-BB38-6C851F47381F}" type="pres">
      <dgm:prSet presAssocID="{F663C156-FF25-468D-909F-6DD3BD0251B0}" presName="hierRoot2" presStyleCnt="0">
        <dgm:presLayoutVars>
          <dgm:hierBranch val="init"/>
        </dgm:presLayoutVars>
      </dgm:prSet>
      <dgm:spPr/>
    </dgm:pt>
    <dgm:pt modelId="{1660E0CB-E148-4F24-8E30-06AC210A207B}" type="pres">
      <dgm:prSet presAssocID="{F663C156-FF25-468D-909F-6DD3BD0251B0}" presName="rootComposite" presStyleCnt="0"/>
      <dgm:spPr/>
    </dgm:pt>
    <dgm:pt modelId="{09C38BC3-E0CE-485B-A3F2-66BC48CEC318}" type="pres">
      <dgm:prSet presAssocID="{F663C156-FF25-468D-909F-6DD3BD0251B0}" presName="rootText" presStyleLbl="node4" presStyleIdx="1" presStyleCnt="8">
        <dgm:presLayoutVars>
          <dgm:chPref val="3"/>
        </dgm:presLayoutVars>
      </dgm:prSet>
      <dgm:spPr/>
    </dgm:pt>
    <dgm:pt modelId="{6B204D85-8DE8-4588-B28F-BF47D7E31649}" type="pres">
      <dgm:prSet presAssocID="{F663C156-FF25-468D-909F-6DD3BD0251B0}" presName="rootConnector" presStyleLbl="node4" presStyleIdx="1" presStyleCnt="8"/>
      <dgm:spPr/>
    </dgm:pt>
    <dgm:pt modelId="{3BC16D0F-51C2-4303-A0D7-DA1A6293A077}" type="pres">
      <dgm:prSet presAssocID="{F663C156-FF25-468D-909F-6DD3BD0251B0}" presName="hierChild4" presStyleCnt="0"/>
      <dgm:spPr/>
    </dgm:pt>
    <dgm:pt modelId="{9EB5DDE1-BFA0-47BF-B639-78096CE24A68}" type="pres">
      <dgm:prSet presAssocID="{F663C156-FF25-468D-909F-6DD3BD0251B0}" presName="hierChild5" presStyleCnt="0"/>
      <dgm:spPr/>
    </dgm:pt>
    <dgm:pt modelId="{5277834F-FE38-4DA4-BE71-492D5C78D6F8}" type="pres">
      <dgm:prSet presAssocID="{450D4A1D-E910-4F04-BC72-F0D0402525E6}" presName="hierChild5" presStyleCnt="0"/>
      <dgm:spPr/>
    </dgm:pt>
    <dgm:pt modelId="{74647F6C-92E2-43F0-983E-07E5A75B48F7}" type="pres">
      <dgm:prSet presAssocID="{A34ED0D4-E57E-4656-88C0-41B5366BDF9C}" presName="Name37" presStyleLbl="parChTrans1D3" presStyleIdx="1" presStyleCnt="4"/>
      <dgm:spPr/>
    </dgm:pt>
    <dgm:pt modelId="{74C6B500-42DA-4A9E-A5C7-218FFE0B3AFB}" type="pres">
      <dgm:prSet presAssocID="{E8AA73C5-E30B-4730-BD44-023FED0FA17D}" presName="hierRoot2" presStyleCnt="0">
        <dgm:presLayoutVars>
          <dgm:hierBranch val="init"/>
        </dgm:presLayoutVars>
      </dgm:prSet>
      <dgm:spPr/>
    </dgm:pt>
    <dgm:pt modelId="{B0BA5FB6-D264-49BF-B9B7-ABCD3EF5122A}" type="pres">
      <dgm:prSet presAssocID="{E8AA73C5-E30B-4730-BD44-023FED0FA17D}" presName="rootComposite" presStyleCnt="0"/>
      <dgm:spPr/>
    </dgm:pt>
    <dgm:pt modelId="{4D1FABAD-85C1-458E-8A52-99C78CCB9785}" type="pres">
      <dgm:prSet presAssocID="{E8AA73C5-E30B-4730-BD44-023FED0FA17D}" presName="rootText" presStyleLbl="node3" presStyleIdx="1" presStyleCnt="4">
        <dgm:presLayoutVars>
          <dgm:chPref val="3"/>
        </dgm:presLayoutVars>
      </dgm:prSet>
      <dgm:spPr/>
    </dgm:pt>
    <dgm:pt modelId="{EFB6B7BF-C8FF-436E-92B1-18896E53A0AD}" type="pres">
      <dgm:prSet presAssocID="{E8AA73C5-E30B-4730-BD44-023FED0FA17D}" presName="rootConnector" presStyleLbl="node3" presStyleIdx="1" presStyleCnt="4"/>
      <dgm:spPr/>
    </dgm:pt>
    <dgm:pt modelId="{E53C2422-E5A5-4817-B02B-DCF56DBFA95B}" type="pres">
      <dgm:prSet presAssocID="{E8AA73C5-E30B-4730-BD44-023FED0FA17D}" presName="hierChild4" presStyleCnt="0"/>
      <dgm:spPr/>
    </dgm:pt>
    <dgm:pt modelId="{71F9007D-278E-4E27-B86C-270F7FF16C20}" type="pres">
      <dgm:prSet presAssocID="{74DA324A-1B7D-4D0A-BC92-EF54917EDFAF}" presName="Name37" presStyleLbl="parChTrans1D4" presStyleIdx="2" presStyleCnt="8"/>
      <dgm:spPr/>
    </dgm:pt>
    <dgm:pt modelId="{F1B474DA-C23E-4AC3-807B-131A1807C4D0}" type="pres">
      <dgm:prSet presAssocID="{A697DFFE-6B93-4849-A17B-9F78EA1FE31C}" presName="hierRoot2" presStyleCnt="0">
        <dgm:presLayoutVars>
          <dgm:hierBranch val="init"/>
        </dgm:presLayoutVars>
      </dgm:prSet>
      <dgm:spPr/>
    </dgm:pt>
    <dgm:pt modelId="{713D7928-79D1-4435-A72B-DCEEDBAEB893}" type="pres">
      <dgm:prSet presAssocID="{A697DFFE-6B93-4849-A17B-9F78EA1FE31C}" presName="rootComposite" presStyleCnt="0"/>
      <dgm:spPr/>
    </dgm:pt>
    <dgm:pt modelId="{E56D6812-B64E-4333-98C8-B0165715EA0B}" type="pres">
      <dgm:prSet presAssocID="{A697DFFE-6B93-4849-A17B-9F78EA1FE31C}" presName="rootText" presStyleLbl="node4" presStyleIdx="2" presStyleCnt="8">
        <dgm:presLayoutVars>
          <dgm:chPref val="3"/>
        </dgm:presLayoutVars>
      </dgm:prSet>
      <dgm:spPr/>
    </dgm:pt>
    <dgm:pt modelId="{73EEBE81-C9DF-456E-BC4A-0C58B0AD1354}" type="pres">
      <dgm:prSet presAssocID="{A697DFFE-6B93-4849-A17B-9F78EA1FE31C}" presName="rootConnector" presStyleLbl="node4" presStyleIdx="2" presStyleCnt="8"/>
      <dgm:spPr/>
    </dgm:pt>
    <dgm:pt modelId="{EAABD718-6DB8-4D55-8679-BFF072205C30}" type="pres">
      <dgm:prSet presAssocID="{A697DFFE-6B93-4849-A17B-9F78EA1FE31C}" presName="hierChild4" presStyleCnt="0"/>
      <dgm:spPr/>
    </dgm:pt>
    <dgm:pt modelId="{4F215234-FBF2-4BAC-9628-9911CB179E53}" type="pres">
      <dgm:prSet presAssocID="{A697DFFE-6B93-4849-A17B-9F78EA1FE31C}" presName="hierChild5" presStyleCnt="0"/>
      <dgm:spPr/>
    </dgm:pt>
    <dgm:pt modelId="{56F29906-C842-464D-BCC0-0EED080049D3}" type="pres">
      <dgm:prSet presAssocID="{BFAD455A-61E3-43A5-B4F2-8AD8A285CBD1}" presName="Name37" presStyleLbl="parChTrans1D4" presStyleIdx="3" presStyleCnt="8"/>
      <dgm:spPr/>
    </dgm:pt>
    <dgm:pt modelId="{C97552AF-BFEA-4C83-9884-2D735ADF881B}" type="pres">
      <dgm:prSet presAssocID="{410339E3-9EC8-4F0D-8714-EFD780679BFC}" presName="hierRoot2" presStyleCnt="0">
        <dgm:presLayoutVars>
          <dgm:hierBranch val="init"/>
        </dgm:presLayoutVars>
      </dgm:prSet>
      <dgm:spPr/>
    </dgm:pt>
    <dgm:pt modelId="{C959BB1A-343D-40D5-910D-7CEB7869DEDD}" type="pres">
      <dgm:prSet presAssocID="{410339E3-9EC8-4F0D-8714-EFD780679BFC}" presName="rootComposite" presStyleCnt="0"/>
      <dgm:spPr/>
    </dgm:pt>
    <dgm:pt modelId="{CF67C441-F156-4A97-B6B8-F004D18EA338}" type="pres">
      <dgm:prSet presAssocID="{410339E3-9EC8-4F0D-8714-EFD780679BFC}" presName="rootText" presStyleLbl="node4" presStyleIdx="3" presStyleCnt="8">
        <dgm:presLayoutVars>
          <dgm:chPref val="3"/>
        </dgm:presLayoutVars>
      </dgm:prSet>
      <dgm:spPr/>
    </dgm:pt>
    <dgm:pt modelId="{D9403105-7674-46DD-8090-4A64F5993061}" type="pres">
      <dgm:prSet presAssocID="{410339E3-9EC8-4F0D-8714-EFD780679BFC}" presName="rootConnector" presStyleLbl="node4" presStyleIdx="3" presStyleCnt="8"/>
      <dgm:spPr/>
    </dgm:pt>
    <dgm:pt modelId="{95AD0D69-6BCB-43FC-8C06-9E87BD35A05A}" type="pres">
      <dgm:prSet presAssocID="{410339E3-9EC8-4F0D-8714-EFD780679BFC}" presName="hierChild4" presStyleCnt="0"/>
      <dgm:spPr/>
    </dgm:pt>
    <dgm:pt modelId="{6FD3FD7C-8649-4C2C-BB39-50E768DBBBC2}" type="pres">
      <dgm:prSet presAssocID="{410339E3-9EC8-4F0D-8714-EFD780679BFC}" presName="hierChild5" presStyleCnt="0"/>
      <dgm:spPr/>
    </dgm:pt>
    <dgm:pt modelId="{476AED32-87F1-468C-AB4D-AD2DC73AF299}" type="pres">
      <dgm:prSet presAssocID="{E8AA73C5-E30B-4730-BD44-023FED0FA17D}" presName="hierChild5" presStyleCnt="0"/>
      <dgm:spPr/>
    </dgm:pt>
    <dgm:pt modelId="{93030934-048D-4407-85EF-39B771684213}" type="pres">
      <dgm:prSet presAssocID="{03A2904D-A946-4DA4-A8AA-7E3D8F775B5C}" presName="hierChild5" presStyleCnt="0"/>
      <dgm:spPr/>
    </dgm:pt>
    <dgm:pt modelId="{37FE6522-CCD5-4900-976B-A7D11E0D85E4}" type="pres">
      <dgm:prSet presAssocID="{6CD21683-2550-4A4D-AE13-8687AC4F469E}" presName="Name37" presStyleLbl="parChTrans1D2" presStyleIdx="1" presStyleCnt="2"/>
      <dgm:spPr/>
    </dgm:pt>
    <dgm:pt modelId="{9C35C8A9-EBD6-4AA8-BD3D-DC1972FFA91F}" type="pres">
      <dgm:prSet presAssocID="{ABF70920-8EC7-4528-9C4C-D501E7487E8E}" presName="hierRoot2" presStyleCnt="0">
        <dgm:presLayoutVars>
          <dgm:hierBranch val="init"/>
        </dgm:presLayoutVars>
      </dgm:prSet>
      <dgm:spPr/>
    </dgm:pt>
    <dgm:pt modelId="{A551ECD2-D7D8-47A8-8BEE-345AA57D04DD}" type="pres">
      <dgm:prSet presAssocID="{ABF70920-8EC7-4528-9C4C-D501E7487E8E}" presName="rootComposite" presStyleCnt="0"/>
      <dgm:spPr/>
    </dgm:pt>
    <dgm:pt modelId="{2A0BC430-A4EC-4D3E-9334-76370B91EF60}" type="pres">
      <dgm:prSet presAssocID="{ABF70920-8EC7-4528-9C4C-D501E7487E8E}" presName="rootText" presStyleLbl="node2" presStyleIdx="1" presStyleCnt="2">
        <dgm:presLayoutVars>
          <dgm:chPref val="3"/>
        </dgm:presLayoutVars>
      </dgm:prSet>
      <dgm:spPr/>
    </dgm:pt>
    <dgm:pt modelId="{A7DF289C-2B22-4CF6-93F8-E4D10F05566B}" type="pres">
      <dgm:prSet presAssocID="{ABF70920-8EC7-4528-9C4C-D501E7487E8E}" presName="rootConnector" presStyleLbl="node2" presStyleIdx="1" presStyleCnt="2"/>
      <dgm:spPr/>
    </dgm:pt>
    <dgm:pt modelId="{9229B930-4A0E-47CA-822D-D14E46E844B0}" type="pres">
      <dgm:prSet presAssocID="{ABF70920-8EC7-4528-9C4C-D501E7487E8E}" presName="hierChild4" presStyleCnt="0"/>
      <dgm:spPr/>
    </dgm:pt>
    <dgm:pt modelId="{DE2AAC2F-681F-43DF-861B-F3CF860B33EB}" type="pres">
      <dgm:prSet presAssocID="{A2A93510-7BF4-4B7E-B3EC-F5D13FC81F07}" presName="Name37" presStyleLbl="parChTrans1D3" presStyleIdx="2" presStyleCnt="4"/>
      <dgm:spPr/>
    </dgm:pt>
    <dgm:pt modelId="{B9B4565A-EE9B-4D7E-8669-505FE40EA281}" type="pres">
      <dgm:prSet presAssocID="{E8F7B001-5104-4048-BD14-067E5F879EFA}" presName="hierRoot2" presStyleCnt="0">
        <dgm:presLayoutVars>
          <dgm:hierBranch val="init"/>
        </dgm:presLayoutVars>
      </dgm:prSet>
      <dgm:spPr/>
    </dgm:pt>
    <dgm:pt modelId="{5887FBB0-1819-43E6-A607-63737A239CAB}" type="pres">
      <dgm:prSet presAssocID="{E8F7B001-5104-4048-BD14-067E5F879EFA}" presName="rootComposite" presStyleCnt="0"/>
      <dgm:spPr/>
    </dgm:pt>
    <dgm:pt modelId="{9474358D-0FAE-4751-B31B-1A0D20529411}" type="pres">
      <dgm:prSet presAssocID="{E8F7B001-5104-4048-BD14-067E5F879EFA}" presName="rootText" presStyleLbl="node3" presStyleIdx="2" presStyleCnt="4">
        <dgm:presLayoutVars>
          <dgm:chPref val="3"/>
        </dgm:presLayoutVars>
      </dgm:prSet>
      <dgm:spPr/>
    </dgm:pt>
    <dgm:pt modelId="{06EB3031-2F9E-4D5A-87DA-88CF38E04D4A}" type="pres">
      <dgm:prSet presAssocID="{E8F7B001-5104-4048-BD14-067E5F879EFA}" presName="rootConnector" presStyleLbl="node3" presStyleIdx="2" presStyleCnt="4"/>
      <dgm:spPr/>
    </dgm:pt>
    <dgm:pt modelId="{40D7879D-6641-44A3-92CC-41870BED55FB}" type="pres">
      <dgm:prSet presAssocID="{E8F7B001-5104-4048-BD14-067E5F879EFA}" presName="hierChild4" presStyleCnt="0"/>
      <dgm:spPr/>
    </dgm:pt>
    <dgm:pt modelId="{613FA0DD-0F7A-471A-9457-068AB8FCFD52}" type="pres">
      <dgm:prSet presAssocID="{E0B3FBF6-CDC0-4373-A19A-A63EDF82940A}" presName="Name37" presStyleLbl="parChTrans1D4" presStyleIdx="4" presStyleCnt="8"/>
      <dgm:spPr/>
    </dgm:pt>
    <dgm:pt modelId="{415DF8BD-E2F2-4AAF-ADF5-2275EE9A5D93}" type="pres">
      <dgm:prSet presAssocID="{EDE30126-CEC8-463E-854F-FF202195DDCA}" presName="hierRoot2" presStyleCnt="0">
        <dgm:presLayoutVars>
          <dgm:hierBranch val="init"/>
        </dgm:presLayoutVars>
      </dgm:prSet>
      <dgm:spPr/>
    </dgm:pt>
    <dgm:pt modelId="{D6C38D3A-938C-41BE-9420-A85D9EC46919}" type="pres">
      <dgm:prSet presAssocID="{EDE30126-CEC8-463E-854F-FF202195DDCA}" presName="rootComposite" presStyleCnt="0"/>
      <dgm:spPr/>
    </dgm:pt>
    <dgm:pt modelId="{E1FEADF9-0428-42F7-8E0B-AF613AFEDA04}" type="pres">
      <dgm:prSet presAssocID="{EDE30126-CEC8-463E-854F-FF202195DDCA}" presName="rootText" presStyleLbl="node4" presStyleIdx="4" presStyleCnt="8">
        <dgm:presLayoutVars>
          <dgm:chPref val="3"/>
        </dgm:presLayoutVars>
      </dgm:prSet>
      <dgm:spPr/>
    </dgm:pt>
    <dgm:pt modelId="{76860738-DC8A-44EE-BD8E-050234BAEDBD}" type="pres">
      <dgm:prSet presAssocID="{EDE30126-CEC8-463E-854F-FF202195DDCA}" presName="rootConnector" presStyleLbl="node4" presStyleIdx="4" presStyleCnt="8"/>
      <dgm:spPr/>
    </dgm:pt>
    <dgm:pt modelId="{2C57C00D-79A9-4BED-8AEC-715E422285BB}" type="pres">
      <dgm:prSet presAssocID="{EDE30126-CEC8-463E-854F-FF202195DDCA}" presName="hierChild4" presStyleCnt="0"/>
      <dgm:spPr/>
    </dgm:pt>
    <dgm:pt modelId="{3875E3F3-D5FD-41D8-B4A4-EE0AD0721FF5}" type="pres">
      <dgm:prSet presAssocID="{EDE30126-CEC8-463E-854F-FF202195DDCA}" presName="hierChild5" presStyleCnt="0"/>
      <dgm:spPr/>
    </dgm:pt>
    <dgm:pt modelId="{4DD7AFD8-811E-47E7-8D4E-C501F8564F02}" type="pres">
      <dgm:prSet presAssocID="{35592F45-217E-4FDF-8BE9-B91816220980}" presName="Name37" presStyleLbl="parChTrans1D4" presStyleIdx="5" presStyleCnt="8"/>
      <dgm:spPr/>
    </dgm:pt>
    <dgm:pt modelId="{D20978A1-886C-4D59-991D-1E1B7374DC93}" type="pres">
      <dgm:prSet presAssocID="{032B3093-A01C-4C73-AEEE-9B13839C6244}" presName="hierRoot2" presStyleCnt="0">
        <dgm:presLayoutVars>
          <dgm:hierBranch val="init"/>
        </dgm:presLayoutVars>
      </dgm:prSet>
      <dgm:spPr/>
    </dgm:pt>
    <dgm:pt modelId="{4347E5D7-8C7F-4160-BAFB-9B36075F73F6}" type="pres">
      <dgm:prSet presAssocID="{032B3093-A01C-4C73-AEEE-9B13839C6244}" presName="rootComposite" presStyleCnt="0"/>
      <dgm:spPr/>
    </dgm:pt>
    <dgm:pt modelId="{ABA21F6C-0BE4-4259-B81D-CCC259F7DF30}" type="pres">
      <dgm:prSet presAssocID="{032B3093-A01C-4C73-AEEE-9B13839C6244}" presName="rootText" presStyleLbl="node4" presStyleIdx="5" presStyleCnt="8">
        <dgm:presLayoutVars>
          <dgm:chPref val="3"/>
        </dgm:presLayoutVars>
      </dgm:prSet>
      <dgm:spPr/>
    </dgm:pt>
    <dgm:pt modelId="{67C75A79-35A7-4063-BC94-7A8BDEDFF4B4}" type="pres">
      <dgm:prSet presAssocID="{032B3093-A01C-4C73-AEEE-9B13839C6244}" presName="rootConnector" presStyleLbl="node4" presStyleIdx="5" presStyleCnt="8"/>
      <dgm:spPr/>
    </dgm:pt>
    <dgm:pt modelId="{027259AA-DFC1-4C8D-ABF3-92462963691F}" type="pres">
      <dgm:prSet presAssocID="{032B3093-A01C-4C73-AEEE-9B13839C6244}" presName="hierChild4" presStyleCnt="0"/>
      <dgm:spPr/>
    </dgm:pt>
    <dgm:pt modelId="{9E607196-891D-4094-9D66-75EA61F8DF4A}" type="pres">
      <dgm:prSet presAssocID="{032B3093-A01C-4C73-AEEE-9B13839C6244}" presName="hierChild5" presStyleCnt="0"/>
      <dgm:spPr/>
    </dgm:pt>
    <dgm:pt modelId="{9A9C69E4-12F5-48FF-8279-511927E0D900}" type="pres">
      <dgm:prSet presAssocID="{E8F7B001-5104-4048-BD14-067E5F879EFA}" presName="hierChild5" presStyleCnt="0"/>
      <dgm:spPr/>
    </dgm:pt>
    <dgm:pt modelId="{BAE8CE78-2FBD-4AE9-8DE6-FF8178A6A668}" type="pres">
      <dgm:prSet presAssocID="{D350C7AF-03CE-4168-A239-7431AC778D3D}" presName="Name37" presStyleLbl="parChTrans1D3" presStyleIdx="3" presStyleCnt="4"/>
      <dgm:spPr/>
    </dgm:pt>
    <dgm:pt modelId="{BB52FF3D-85A5-4141-AE13-AFF616A153AF}" type="pres">
      <dgm:prSet presAssocID="{3169CFE6-6A66-43DD-8E82-41F7E774950B}" presName="hierRoot2" presStyleCnt="0">
        <dgm:presLayoutVars>
          <dgm:hierBranch val="init"/>
        </dgm:presLayoutVars>
      </dgm:prSet>
      <dgm:spPr/>
    </dgm:pt>
    <dgm:pt modelId="{8E778330-DCB0-4F97-BFD0-62A76376A911}" type="pres">
      <dgm:prSet presAssocID="{3169CFE6-6A66-43DD-8E82-41F7E774950B}" presName="rootComposite" presStyleCnt="0"/>
      <dgm:spPr/>
    </dgm:pt>
    <dgm:pt modelId="{4AC94319-15E3-42E4-A708-D39726229131}" type="pres">
      <dgm:prSet presAssocID="{3169CFE6-6A66-43DD-8E82-41F7E774950B}" presName="rootText" presStyleLbl="node3" presStyleIdx="3" presStyleCnt="4">
        <dgm:presLayoutVars>
          <dgm:chPref val="3"/>
        </dgm:presLayoutVars>
      </dgm:prSet>
      <dgm:spPr/>
    </dgm:pt>
    <dgm:pt modelId="{B561690F-169D-4A0F-BCDD-4390F35915A6}" type="pres">
      <dgm:prSet presAssocID="{3169CFE6-6A66-43DD-8E82-41F7E774950B}" presName="rootConnector" presStyleLbl="node3" presStyleIdx="3" presStyleCnt="4"/>
      <dgm:spPr/>
    </dgm:pt>
    <dgm:pt modelId="{F16FAB32-F235-4C4B-9BF8-B0943799F685}" type="pres">
      <dgm:prSet presAssocID="{3169CFE6-6A66-43DD-8E82-41F7E774950B}" presName="hierChild4" presStyleCnt="0"/>
      <dgm:spPr/>
    </dgm:pt>
    <dgm:pt modelId="{7DFDF576-C0B0-46BD-BCD7-3D7E93E9F266}" type="pres">
      <dgm:prSet presAssocID="{C2F2C697-E835-42E4-B795-436E9E301A5A}" presName="Name37" presStyleLbl="parChTrans1D4" presStyleIdx="6" presStyleCnt="8"/>
      <dgm:spPr/>
    </dgm:pt>
    <dgm:pt modelId="{C34CDABB-0A3F-44EF-911F-51A36F746919}" type="pres">
      <dgm:prSet presAssocID="{4098219E-BE6A-4D02-9FA7-F2CE188890CF}" presName="hierRoot2" presStyleCnt="0">
        <dgm:presLayoutVars>
          <dgm:hierBranch val="init"/>
        </dgm:presLayoutVars>
      </dgm:prSet>
      <dgm:spPr/>
    </dgm:pt>
    <dgm:pt modelId="{D1F153A0-D8C3-4942-A844-032B839E4E49}" type="pres">
      <dgm:prSet presAssocID="{4098219E-BE6A-4D02-9FA7-F2CE188890CF}" presName="rootComposite" presStyleCnt="0"/>
      <dgm:spPr/>
    </dgm:pt>
    <dgm:pt modelId="{22C3C667-4A0F-42CC-98B0-C9D70F289B6A}" type="pres">
      <dgm:prSet presAssocID="{4098219E-BE6A-4D02-9FA7-F2CE188890CF}" presName="rootText" presStyleLbl="node4" presStyleIdx="6" presStyleCnt="8">
        <dgm:presLayoutVars>
          <dgm:chPref val="3"/>
        </dgm:presLayoutVars>
      </dgm:prSet>
      <dgm:spPr/>
    </dgm:pt>
    <dgm:pt modelId="{5A372E81-033F-45BC-BE9F-3D1468D61A9D}" type="pres">
      <dgm:prSet presAssocID="{4098219E-BE6A-4D02-9FA7-F2CE188890CF}" presName="rootConnector" presStyleLbl="node4" presStyleIdx="6" presStyleCnt="8"/>
      <dgm:spPr/>
    </dgm:pt>
    <dgm:pt modelId="{4BCBBEC5-5DA2-4B35-A777-9613EA9090EE}" type="pres">
      <dgm:prSet presAssocID="{4098219E-BE6A-4D02-9FA7-F2CE188890CF}" presName="hierChild4" presStyleCnt="0"/>
      <dgm:spPr/>
    </dgm:pt>
    <dgm:pt modelId="{24548C25-0E98-46FE-8319-E2E4D7F4D9E0}" type="pres">
      <dgm:prSet presAssocID="{4098219E-BE6A-4D02-9FA7-F2CE188890CF}" presName="hierChild5" presStyleCnt="0"/>
      <dgm:spPr/>
    </dgm:pt>
    <dgm:pt modelId="{53AB010C-68D7-490D-B14D-99F8E735109F}" type="pres">
      <dgm:prSet presAssocID="{5846324D-2C41-47CB-B2B8-111781095787}" presName="Name37" presStyleLbl="parChTrans1D4" presStyleIdx="7" presStyleCnt="8"/>
      <dgm:spPr/>
    </dgm:pt>
    <dgm:pt modelId="{5B862A10-1471-4B5B-AB1A-3C31E2F62DF0}" type="pres">
      <dgm:prSet presAssocID="{1CF02B20-C2B2-4A1B-A196-BB1AAB4F74BE}" presName="hierRoot2" presStyleCnt="0">
        <dgm:presLayoutVars>
          <dgm:hierBranch val="init"/>
        </dgm:presLayoutVars>
      </dgm:prSet>
      <dgm:spPr/>
    </dgm:pt>
    <dgm:pt modelId="{CD0A71B6-AD03-43A4-AE32-3331D743F0F7}" type="pres">
      <dgm:prSet presAssocID="{1CF02B20-C2B2-4A1B-A196-BB1AAB4F74BE}" presName="rootComposite" presStyleCnt="0"/>
      <dgm:spPr/>
    </dgm:pt>
    <dgm:pt modelId="{E49F31B8-25A2-4A24-8A92-6DC74D9081F4}" type="pres">
      <dgm:prSet presAssocID="{1CF02B20-C2B2-4A1B-A196-BB1AAB4F74BE}" presName="rootText" presStyleLbl="node4" presStyleIdx="7" presStyleCnt="8">
        <dgm:presLayoutVars>
          <dgm:chPref val="3"/>
        </dgm:presLayoutVars>
      </dgm:prSet>
      <dgm:spPr/>
    </dgm:pt>
    <dgm:pt modelId="{CE40C04F-C55A-4D53-9B9E-11AE630F625B}" type="pres">
      <dgm:prSet presAssocID="{1CF02B20-C2B2-4A1B-A196-BB1AAB4F74BE}" presName="rootConnector" presStyleLbl="node4" presStyleIdx="7" presStyleCnt="8"/>
      <dgm:spPr/>
    </dgm:pt>
    <dgm:pt modelId="{B8219C19-FB3E-466A-B539-FE4373176155}" type="pres">
      <dgm:prSet presAssocID="{1CF02B20-C2B2-4A1B-A196-BB1AAB4F74BE}" presName="hierChild4" presStyleCnt="0"/>
      <dgm:spPr/>
    </dgm:pt>
    <dgm:pt modelId="{24BF8359-914A-445D-944C-9782EA94F334}" type="pres">
      <dgm:prSet presAssocID="{1CF02B20-C2B2-4A1B-A196-BB1AAB4F74BE}" presName="hierChild5" presStyleCnt="0"/>
      <dgm:spPr/>
    </dgm:pt>
    <dgm:pt modelId="{644B5F02-5F92-4029-A6BF-4559EAD49B47}" type="pres">
      <dgm:prSet presAssocID="{3169CFE6-6A66-43DD-8E82-41F7E774950B}" presName="hierChild5" presStyleCnt="0"/>
      <dgm:spPr/>
    </dgm:pt>
    <dgm:pt modelId="{BD78B5E8-28EC-4667-837E-86835C1AE671}" type="pres">
      <dgm:prSet presAssocID="{ABF70920-8EC7-4528-9C4C-D501E7487E8E}" presName="hierChild5" presStyleCnt="0"/>
      <dgm:spPr/>
    </dgm:pt>
    <dgm:pt modelId="{4A1B6275-87F6-432D-86C7-0A0290D8621F}" type="pres">
      <dgm:prSet presAssocID="{8D515E1C-F773-400A-AD3F-40BD0F17D80C}" presName="hierChild3" presStyleCnt="0"/>
      <dgm:spPr/>
    </dgm:pt>
  </dgm:ptLst>
  <dgm:cxnLst>
    <dgm:cxn modelId="{34B07005-7805-4544-B1D0-0D02EF093EEB}" type="presOf" srcId="{3169CFE6-6A66-43DD-8E82-41F7E774950B}" destId="{4AC94319-15E3-42E4-A708-D39726229131}" srcOrd="0" destOrd="0" presId="urn:microsoft.com/office/officeart/2005/8/layout/orgChart1"/>
    <dgm:cxn modelId="{33FAD307-08D2-452B-BC10-A2F4277A110E}" type="presOf" srcId="{74DA324A-1B7D-4D0A-BC92-EF54917EDFAF}" destId="{71F9007D-278E-4E27-B86C-270F7FF16C20}" srcOrd="0" destOrd="0" presId="urn:microsoft.com/office/officeart/2005/8/layout/orgChart1"/>
    <dgm:cxn modelId="{CFD11E12-74FC-4649-B579-D9AC758D6E24}" type="presOf" srcId="{03A2904D-A946-4DA4-A8AA-7E3D8F775B5C}" destId="{4EB161FA-ECC1-420E-AEEA-5474E697431F}" srcOrd="1" destOrd="0" presId="urn:microsoft.com/office/officeart/2005/8/layout/orgChart1"/>
    <dgm:cxn modelId="{9483EA12-D502-4D9A-85D1-901A41408C4A}" type="presOf" srcId="{032B3093-A01C-4C73-AEEE-9B13839C6244}" destId="{67C75A79-35A7-4063-BC94-7A8BDEDFF4B4}" srcOrd="1" destOrd="0" presId="urn:microsoft.com/office/officeart/2005/8/layout/orgChart1"/>
    <dgm:cxn modelId="{DD5E4118-A9A4-4519-B5AA-D4288BD3E181}" type="presOf" srcId="{410339E3-9EC8-4F0D-8714-EFD780679BFC}" destId="{CF67C441-F156-4A97-B6B8-F004D18EA338}" srcOrd="0" destOrd="0" presId="urn:microsoft.com/office/officeart/2005/8/layout/orgChart1"/>
    <dgm:cxn modelId="{4B1A6E20-A285-47AC-8C35-2C978DCCC07D}" srcId="{8D515E1C-F773-400A-AD3F-40BD0F17D80C}" destId="{03A2904D-A946-4DA4-A8AA-7E3D8F775B5C}" srcOrd="0" destOrd="0" parTransId="{6D6D6CA6-4A6D-40D2-A98F-55ACA1D9B08D}" sibTransId="{7972B5AB-9437-47A4-9101-3D231259F384}"/>
    <dgm:cxn modelId="{45651321-2320-4B8D-8338-D77180E2D76E}" type="presOf" srcId="{DA2A7856-BD05-41E0-A8C8-628B365D90B6}" destId="{1DB4A059-9C01-4582-A043-2051D22D612A}" srcOrd="0" destOrd="0" presId="urn:microsoft.com/office/officeart/2005/8/layout/orgChart1"/>
    <dgm:cxn modelId="{9F19DD21-D131-494C-A0D5-DB08C33C54A2}" srcId="{3169CFE6-6A66-43DD-8E82-41F7E774950B}" destId="{4098219E-BE6A-4D02-9FA7-F2CE188890CF}" srcOrd="0" destOrd="0" parTransId="{C2F2C697-E835-42E4-B795-436E9E301A5A}" sibTransId="{290354ED-B903-4803-AA94-310D0AEA0130}"/>
    <dgm:cxn modelId="{DF023D23-20B3-445F-92DC-E42C8A897497}" type="presOf" srcId="{A34ED0D4-E57E-4656-88C0-41B5366BDF9C}" destId="{74647F6C-92E2-43F0-983E-07E5A75B48F7}" srcOrd="0" destOrd="0" presId="urn:microsoft.com/office/officeart/2005/8/layout/orgChart1"/>
    <dgm:cxn modelId="{1B8CAC27-9290-4E58-9A27-4A767CCAE541}" type="presOf" srcId="{F663C156-FF25-468D-909F-6DD3BD0251B0}" destId="{09C38BC3-E0CE-485B-A3F2-66BC48CEC318}" srcOrd="0" destOrd="0" presId="urn:microsoft.com/office/officeart/2005/8/layout/orgChart1"/>
    <dgm:cxn modelId="{2FFB4A28-C96C-48C2-A370-22ACFF8CD62F}" srcId="{E8F7B001-5104-4048-BD14-067E5F879EFA}" destId="{EDE30126-CEC8-463E-854F-FF202195DDCA}" srcOrd="0" destOrd="0" parTransId="{E0B3FBF6-CDC0-4373-A19A-A63EDF82940A}" sibTransId="{AFDC00AD-D2F2-424D-A860-14DDB97BC822}"/>
    <dgm:cxn modelId="{671A062B-31A2-4A4A-A7F2-82DD5254585F}" srcId="{E8F7B001-5104-4048-BD14-067E5F879EFA}" destId="{032B3093-A01C-4C73-AEEE-9B13839C6244}" srcOrd="1" destOrd="0" parTransId="{35592F45-217E-4FDF-8BE9-B91816220980}" sibTransId="{CD3E1295-A1A8-4972-BDB0-E405490F3ABF}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5CA9182C-5133-4A18-971D-8A429ED37883}" type="presOf" srcId="{E8AA73C5-E30B-4730-BD44-023FED0FA17D}" destId="{4D1FABAD-85C1-458E-8A52-99C78CCB9785}" srcOrd="0" destOrd="0" presId="urn:microsoft.com/office/officeart/2005/8/layout/orgChart1"/>
    <dgm:cxn modelId="{2AC8A133-BAD9-4BB2-9A9A-26C394878ED4}" type="presOf" srcId="{8D515E1C-F773-400A-AD3F-40BD0F17D80C}" destId="{A307D56B-F89C-47ED-8EF7-DC551992EFEA}" srcOrd="1" destOrd="0" presId="urn:microsoft.com/office/officeart/2005/8/layout/orgChart1"/>
    <dgm:cxn modelId="{2171C735-4E1F-41B1-8D3A-32CF4822F38A}" type="presOf" srcId="{6D6D6CA6-4A6D-40D2-A98F-55ACA1D9B08D}" destId="{A8E8C04F-CCAF-4CB3-935D-50B92F70EB31}" srcOrd="0" destOrd="0" presId="urn:microsoft.com/office/officeart/2005/8/layout/orgChart1"/>
    <dgm:cxn modelId="{4D97BF36-582F-4B73-9084-B89AB1DD8CFA}" type="presOf" srcId="{A697DFFE-6B93-4849-A17B-9F78EA1FE31C}" destId="{73EEBE81-C9DF-456E-BC4A-0C58B0AD1354}" srcOrd="1" destOrd="0" presId="urn:microsoft.com/office/officeart/2005/8/layout/orgChart1"/>
    <dgm:cxn modelId="{212E9B41-5DF7-4CF7-96F8-6EE869E35B5D}" type="presOf" srcId="{3169CFE6-6A66-43DD-8E82-41F7E774950B}" destId="{B561690F-169D-4A0F-BCDD-4390F35915A6}" srcOrd="1" destOrd="0" presId="urn:microsoft.com/office/officeart/2005/8/layout/orgChart1"/>
    <dgm:cxn modelId="{00E1EE42-2DDD-45DE-ABE4-ECC4E938CB1E}" type="presOf" srcId="{450D4A1D-E910-4F04-BC72-F0D0402525E6}" destId="{EF1C8ABC-4AB9-466D-AAEF-58A033284DD0}" srcOrd="0" destOrd="0" presId="urn:microsoft.com/office/officeart/2005/8/layout/orgChart1"/>
    <dgm:cxn modelId="{95345044-F5C9-44FB-8FE0-D5D75398F318}" type="presOf" srcId="{EDE30126-CEC8-463E-854F-FF202195DDCA}" destId="{E1FEADF9-0428-42F7-8E0B-AF613AFEDA04}" srcOrd="0" destOrd="0" presId="urn:microsoft.com/office/officeart/2005/8/layout/orgChart1"/>
    <dgm:cxn modelId="{20B25144-B10B-4890-8C90-44D475ABD9B9}" type="presOf" srcId="{E8F7B001-5104-4048-BD14-067E5F879EFA}" destId="{9474358D-0FAE-4751-B31B-1A0D20529411}" srcOrd="0" destOrd="0" presId="urn:microsoft.com/office/officeart/2005/8/layout/orgChart1"/>
    <dgm:cxn modelId="{2A1ABC6A-872E-4C73-976A-CF1FCA152FDE}" srcId="{450D4A1D-E910-4F04-BC72-F0D0402525E6}" destId="{36165777-B549-4973-A017-50C35C758920}" srcOrd="0" destOrd="0" parTransId="{DA2A7856-BD05-41E0-A8C8-628B365D90B6}" sibTransId="{646DFCC9-C6D7-479F-8C78-3E6C50DF0ED0}"/>
    <dgm:cxn modelId="{A591DE6F-AE2D-40B0-A8C2-D8BD87294D70}" type="presOf" srcId="{5846324D-2C41-47CB-B2B8-111781095787}" destId="{53AB010C-68D7-490D-B14D-99F8E735109F}" srcOrd="0" destOrd="0" presId="urn:microsoft.com/office/officeart/2005/8/layout/orgChart1"/>
    <dgm:cxn modelId="{005B0F51-EC79-40F8-BE9C-AB33B7EE6E36}" type="presOf" srcId="{1CF02B20-C2B2-4A1B-A196-BB1AAB4F74BE}" destId="{CE40C04F-C55A-4D53-9B9E-11AE630F625B}" srcOrd="1" destOrd="0" presId="urn:microsoft.com/office/officeart/2005/8/layout/orgChart1"/>
    <dgm:cxn modelId="{54383354-DF1D-4CEB-91A3-28AA560304A4}" type="presOf" srcId="{A2A93510-7BF4-4B7E-B3EC-F5D13FC81F07}" destId="{DE2AAC2F-681F-43DF-861B-F3CF860B33EB}" srcOrd="0" destOrd="0" presId="urn:microsoft.com/office/officeart/2005/8/layout/orgChart1"/>
    <dgm:cxn modelId="{7BB88459-FF49-4CDE-8AA6-4465D6412A8E}" type="presOf" srcId="{6CD21683-2550-4A4D-AE13-8687AC4F469E}" destId="{37FE6522-CCD5-4900-976B-A7D11E0D85E4}" srcOrd="0" destOrd="0" presId="urn:microsoft.com/office/officeart/2005/8/layout/orgChart1"/>
    <dgm:cxn modelId="{850EA97A-94D7-4C4B-8D0F-508975D34897}" type="presOf" srcId="{D350C7AF-03CE-4168-A239-7431AC778D3D}" destId="{BAE8CE78-2FBD-4AE9-8DE6-FF8178A6A668}" srcOrd="0" destOrd="0" presId="urn:microsoft.com/office/officeart/2005/8/layout/orgChart1"/>
    <dgm:cxn modelId="{2B52E55A-E84A-4AB5-9DD6-796B6C4230BD}" type="presOf" srcId="{BFAD455A-61E3-43A5-B4F2-8AD8A285CBD1}" destId="{56F29906-C842-464D-BCC0-0EED080049D3}" srcOrd="0" destOrd="0" presId="urn:microsoft.com/office/officeart/2005/8/layout/orgChart1"/>
    <dgm:cxn modelId="{5AFCD180-3FC3-46B1-868B-1855FDD36F84}" srcId="{ABF70920-8EC7-4528-9C4C-D501E7487E8E}" destId="{3169CFE6-6A66-43DD-8E82-41F7E774950B}" srcOrd="1" destOrd="0" parTransId="{D350C7AF-03CE-4168-A239-7431AC778D3D}" sibTransId="{136B35F8-B93D-4A1B-AA06-F4EC34EB686F}"/>
    <dgm:cxn modelId="{293B5082-34AA-4D6A-A0FB-59F9192C2BCC}" type="presOf" srcId="{E8AA73C5-E30B-4730-BD44-023FED0FA17D}" destId="{EFB6B7BF-C8FF-436E-92B1-18896E53A0AD}" srcOrd="1" destOrd="0" presId="urn:microsoft.com/office/officeart/2005/8/layout/orgChart1"/>
    <dgm:cxn modelId="{F83B2D83-7D8A-4E8D-944F-77141F459710}" type="presOf" srcId="{ABF70920-8EC7-4528-9C4C-D501E7487E8E}" destId="{2A0BC430-A4EC-4D3E-9334-76370B91EF60}" srcOrd="0" destOrd="0" presId="urn:microsoft.com/office/officeart/2005/8/layout/orgChart1"/>
    <dgm:cxn modelId="{A5E82986-72E2-4E5B-8E04-FF2668FEEAC9}" type="presOf" srcId="{E2F895C0-8C19-46D8-8281-D4DC277408F1}" destId="{C669DC9B-6A09-4CDF-9577-3B42A72D550E}" srcOrd="0" destOrd="0" presId="urn:microsoft.com/office/officeart/2005/8/layout/orgChart1"/>
    <dgm:cxn modelId="{C121068D-6145-4883-8A4F-BA83AA60FE4E}" srcId="{8D515E1C-F773-400A-AD3F-40BD0F17D80C}" destId="{ABF70920-8EC7-4528-9C4C-D501E7487E8E}" srcOrd="1" destOrd="0" parTransId="{6CD21683-2550-4A4D-AE13-8687AC4F469E}" sibTransId="{BF992028-8A4C-41CF-813E-09C205CB03FD}"/>
    <dgm:cxn modelId="{22E9CE8E-16A7-4CF3-BCD4-490E7A8DAE71}" type="presOf" srcId="{A2883D30-6B20-4004-8DD7-C9837619A8AE}" destId="{2E3CB8BD-9A4A-41FD-BC6D-9FE9308829DA}" srcOrd="0" destOrd="0" presId="urn:microsoft.com/office/officeart/2005/8/layout/orgChart1"/>
    <dgm:cxn modelId="{25D06592-8E2F-4997-8826-3B8AD2F6141F}" type="presOf" srcId="{4098219E-BE6A-4D02-9FA7-F2CE188890CF}" destId="{5A372E81-033F-45BC-BE9F-3D1468D61A9D}" srcOrd="1" destOrd="0" presId="urn:microsoft.com/office/officeart/2005/8/layout/orgChart1"/>
    <dgm:cxn modelId="{6E6E5D94-3619-4CA8-BC4A-29A618C66F6F}" type="presOf" srcId="{ABF70920-8EC7-4528-9C4C-D501E7487E8E}" destId="{A7DF289C-2B22-4CF6-93F8-E4D10F05566B}" srcOrd="1" destOrd="0" presId="urn:microsoft.com/office/officeart/2005/8/layout/orgChart1"/>
    <dgm:cxn modelId="{F9DA8898-2695-46DD-B381-719312C68555}" type="presOf" srcId="{A697DFFE-6B93-4849-A17B-9F78EA1FE31C}" destId="{E56D6812-B64E-4333-98C8-B0165715EA0B}" srcOrd="0" destOrd="0" presId="urn:microsoft.com/office/officeart/2005/8/layout/orgChart1"/>
    <dgm:cxn modelId="{794F92A3-FBDD-4078-9A86-5F0AA5E79D58}" type="presOf" srcId="{03A2904D-A946-4DA4-A8AA-7E3D8F775B5C}" destId="{826E8666-A19B-46D8-A8E0-A99CAC97FFF8}" srcOrd="0" destOrd="0" presId="urn:microsoft.com/office/officeart/2005/8/layout/orgChart1"/>
    <dgm:cxn modelId="{EEAC2CA4-7F91-4BC9-AE6C-1ABFA2C68AEC}" srcId="{E8AA73C5-E30B-4730-BD44-023FED0FA17D}" destId="{A697DFFE-6B93-4849-A17B-9F78EA1FE31C}" srcOrd="0" destOrd="0" parTransId="{74DA324A-1B7D-4D0A-BC92-EF54917EDFAF}" sibTransId="{0F12CE12-52F7-4CB7-AC76-3CE619363F66}"/>
    <dgm:cxn modelId="{D4D038A6-8D47-44AD-BACA-3CBF116217FF}" srcId="{03A2904D-A946-4DA4-A8AA-7E3D8F775B5C}" destId="{450D4A1D-E910-4F04-BC72-F0D0402525E6}" srcOrd="0" destOrd="0" parTransId="{9D7912DF-7C3E-4D72-932F-52F1FAFDD54D}" sibTransId="{9524CE02-64A3-46F4-89DB-D04BF7738FE6}"/>
    <dgm:cxn modelId="{80EF47A8-77D2-4289-B4DE-78304EEAD850}" type="presOf" srcId="{F663C156-FF25-468D-909F-6DD3BD0251B0}" destId="{6B204D85-8DE8-4588-B28F-BF47D7E31649}" srcOrd="1" destOrd="0" presId="urn:microsoft.com/office/officeart/2005/8/layout/orgChart1"/>
    <dgm:cxn modelId="{A19B53AE-06CE-4E4B-BCC3-5D0D409FFB6E}" type="presOf" srcId="{9D7912DF-7C3E-4D72-932F-52F1FAFDD54D}" destId="{AA515AFC-478C-4954-8F2C-8730652005C3}" srcOrd="0" destOrd="0" presId="urn:microsoft.com/office/officeart/2005/8/layout/orgChart1"/>
    <dgm:cxn modelId="{C94286B1-AEFE-43C8-9EC5-F84550F8BA05}" type="presOf" srcId="{C2F2C697-E835-42E4-B795-436E9E301A5A}" destId="{7DFDF576-C0B0-46BD-BCD7-3D7E93E9F266}" srcOrd="0" destOrd="0" presId="urn:microsoft.com/office/officeart/2005/8/layout/orgChart1"/>
    <dgm:cxn modelId="{D563E5B3-ECC2-41EA-BDF8-7580527C6EAC}" type="presOf" srcId="{EDE30126-CEC8-463E-854F-FF202195DDCA}" destId="{76860738-DC8A-44EE-BD8E-050234BAEDBD}" srcOrd="1" destOrd="0" presId="urn:microsoft.com/office/officeart/2005/8/layout/orgChart1"/>
    <dgm:cxn modelId="{82AC30B7-F44F-47E4-9C7E-CA173BC69D2B}" type="presOf" srcId="{4098219E-BE6A-4D02-9FA7-F2CE188890CF}" destId="{22C3C667-4A0F-42CC-98B0-C9D70F289B6A}" srcOrd="0" destOrd="0" presId="urn:microsoft.com/office/officeart/2005/8/layout/orgChart1"/>
    <dgm:cxn modelId="{108EFDC7-A31B-4E05-A247-9E886489DF6E}" srcId="{3169CFE6-6A66-43DD-8E82-41F7E774950B}" destId="{1CF02B20-C2B2-4A1B-A196-BB1AAB4F74BE}" srcOrd="1" destOrd="0" parTransId="{5846324D-2C41-47CB-B2B8-111781095787}" sibTransId="{78F65C1F-A0B4-41B1-A4CA-F9BE16D53798}"/>
    <dgm:cxn modelId="{AC2C3BC9-9FD1-402C-96E3-9933067C1606}" srcId="{E8AA73C5-E30B-4730-BD44-023FED0FA17D}" destId="{410339E3-9EC8-4F0D-8714-EFD780679BFC}" srcOrd="1" destOrd="0" parTransId="{BFAD455A-61E3-43A5-B4F2-8AD8A285CBD1}" sibTransId="{E6C9459B-CDA8-40F8-B6BF-8DA1D7DABD38}"/>
    <dgm:cxn modelId="{304AFCCC-0413-4956-BF37-354160E91F8E}" type="presOf" srcId="{35592F45-217E-4FDF-8BE9-B91816220980}" destId="{4DD7AFD8-811E-47E7-8D4E-C501F8564F02}" srcOrd="0" destOrd="0" presId="urn:microsoft.com/office/officeart/2005/8/layout/orgChart1"/>
    <dgm:cxn modelId="{50B696CD-E199-45B0-9B4D-078CC072140C}" type="presOf" srcId="{36165777-B549-4973-A017-50C35C758920}" destId="{2C41701B-53C4-4CE7-B3CF-10F560DE3D5D}" srcOrd="0" destOrd="0" presId="urn:microsoft.com/office/officeart/2005/8/layout/orgChart1"/>
    <dgm:cxn modelId="{23EE6DCF-E93B-403C-82F3-9033EE91638A}" srcId="{450D4A1D-E910-4F04-BC72-F0D0402525E6}" destId="{F663C156-FF25-468D-909F-6DD3BD0251B0}" srcOrd="1" destOrd="0" parTransId="{E2F895C0-8C19-46D8-8281-D4DC277408F1}" sibTransId="{55D6592D-30F3-4B63-8F36-79615AAAFBDC}"/>
    <dgm:cxn modelId="{2FEF15D2-1845-4450-84BD-B1BD3BBCEB79}" type="presOf" srcId="{E8F7B001-5104-4048-BD14-067E5F879EFA}" destId="{06EB3031-2F9E-4D5A-87DA-88CF38E04D4A}" srcOrd="1" destOrd="0" presId="urn:microsoft.com/office/officeart/2005/8/layout/orgChart1"/>
    <dgm:cxn modelId="{110126DE-1A96-4C29-9474-C0431907DF54}" type="presOf" srcId="{410339E3-9EC8-4F0D-8714-EFD780679BFC}" destId="{D9403105-7674-46DD-8090-4A64F5993061}" srcOrd="1" destOrd="0" presId="urn:microsoft.com/office/officeart/2005/8/layout/orgChart1"/>
    <dgm:cxn modelId="{AE0206E8-5075-4AB7-ADEE-BC2A58C00E10}" srcId="{ABF70920-8EC7-4528-9C4C-D501E7487E8E}" destId="{E8F7B001-5104-4048-BD14-067E5F879EFA}" srcOrd="0" destOrd="0" parTransId="{A2A93510-7BF4-4B7E-B3EC-F5D13FC81F07}" sibTransId="{F5FE2197-0049-4062-A4A3-3CC8B195ED8E}"/>
    <dgm:cxn modelId="{769000EA-6BA7-440D-A230-2FEE2A567A00}" type="presOf" srcId="{36165777-B549-4973-A017-50C35C758920}" destId="{9F2BC56F-4CB8-4B41-A071-68E253245E72}" srcOrd="1" destOrd="0" presId="urn:microsoft.com/office/officeart/2005/8/layout/orgChart1"/>
    <dgm:cxn modelId="{C3617EEB-0322-4985-A108-BA55784FFC74}" type="presOf" srcId="{450D4A1D-E910-4F04-BC72-F0D0402525E6}" destId="{031FF083-FD91-4253-9E26-78EADA3FC2B4}" srcOrd="1" destOrd="0" presId="urn:microsoft.com/office/officeart/2005/8/layout/orgChart1"/>
    <dgm:cxn modelId="{F9D8CBEE-DA18-4C4F-B27E-06630FF3CC7B}" type="presOf" srcId="{E0B3FBF6-CDC0-4373-A19A-A63EDF82940A}" destId="{613FA0DD-0F7A-471A-9457-068AB8FCFD52}" srcOrd="0" destOrd="0" presId="urn:microsoft.com/office/officeart/2005/8/layout/orgChart1"/>
    <dgm:cxn modelId="{556163F1-FBD6-4D58-B52F-6A22FBA8D58C}" type="presOf" srcId="{1CF02B20-C2B2-4A1B-A196-BB1AAB4F74BE}" destId="{E49F31B8-25A2-4A24-8A92-6DC74D9081F4}" srcOrd="0" destOrd="0" presId="urn:microsoft.com/office/officeart/2005/8/layout/orgChart1"/>
    <dgm:cxn modelId="{71D300F4-FFD9-455C-B294-D4B7DF5207DD}" srcId="{03A2904D-A946-4DA4-A8AA-7E3D8F775B5C}" destId="{E8AA73C5-E30B-4730-BD44-023FED0FA17D}" srcOrd="1" destOrd="0" parTransId="{A34ED0D4-E57E-4656-88C0-41B5366BDF9C}" sibTransId="{5FBDFE98-B0B2-47FE-8904-5A8630FDEDA0}"/>
    <dgm:cxn modelId="{6F0D69F4-42D5-4900-9574-36D3A4EEFB25}" type="presOf" srcId="{032B3093-A01C-4C73-AEEE-9B13839C6244}" destId="{ABA21F6C-0BE4-4259-B81D-CCC259F7DF30}" srcOrd="0" destOrd="0" presId="urn:microsoft.com/office/officeart/2005/8/layout/orgChart1"/>
    <dgm:cxn modelId="{EFAC3EFD-B2E1-4623-B51B-C10B0BB00BDA}" type="presOf" srcId="{8D515E1C-F773-400A-AD3F-40BD0F17D80C}" destId="{443573CD-23AC-4FCA-8F31-510ACC4B570C}" srcOrd="0" destOrd="0" presId="urn:microsoft.com/office/officeart/2005/8/layout/orgChart1"/>
    <dgm:cxn modelId="{249F22C5-7C57-46F5-93E3-FC9AE078B686}" type="presParOf" srcId="{2E3CB8BD-9A4A-41FD-BC6D-9FE9308829DA}" destId="{F9D3096C-8CEB-410A-8463-C12FD37A55C0}" srcOrd="0" destOrd="0" presId="urn:microsoft.com/office/officeart/2005/8/layout/orgChart1"/>
    <dgm:cxn modelId="{7B982CA7-A44F-409F-8F96-A400F084CBA9}" type="presParOf" srcId="{F9D3096C-8CEB-410A-8463-C12FD37A55C0}" destId="{C398B9CA-2961-49E2-B9ED-598BB81BA63E}" srcOrd="0" destOrd="0" presId="urn:microsoft.com/office/officeart/2005/8/layout/orgChart1"/>
    <dgm:cxn modelId="{9FD747D2-144C-4FDF-B31E-1A829D51C120}" type="presParOf" srcId="{C398B9CA-2961-49E2-B9ED-598BB81BA63E}" destId="{443573CD-23AC-4FCA-8F31-510ACC4B570C}" srcOrd="0" destOrd="0" presId="urn:microsoft.com/office/officeart/2005/8/layout/orgChart1"/>
    <dgm:cxn modelId="{42A15DBA-4D86-4520-9DBE-37622655D0B5}" type="presParOf" srcId="{C398B9CA-2961-49E2-B9ED-598BB81BA63E}" destId="{A307D56B-F89C-47ED-8EF7-DC551992EFEA}" srcOrd="1" destOrd="0" presId="urn:microsoft.com/office/officeart/2005/8/layout/orgChart1"/>
    <dgm:cxn modelId="{0C1FCD27-741F-4613-8441-0A2963C09B9E}" type="presParOf" srcId="{F9D3096C-8CEB-410A-8463-C12FD37A55C0}" destId="{3A90761D-A706-4586-A13D-DEA421B8A5BC}" srcOrd="1" destOrd="0" presId="urn:microsoft.com/office/officeart/2005/8/layout/orgChart1"/>
    <dgm:cxn modelId="{50614124-6835-4E4C-AB3A-F6939C698EA4}" type="presParOf" srcId="{3A90761D-A706-4586-A13D-DEA421B8A5BC}" destId="{A8E8C04F-CCAF-4CB3-935D-50B92F70EB31}" srcOrd="0" destOrd="0" presId="urn:microsoft.com/office/officeart/2005/8/layout/orgChart1"/>
    <dgm:cxn modelId="{AC441205-C22F-4F49-9A1A-683BFD8BF645}" type="presParOf" srcId="{3A90761D-A706-4586-A13D-DEA421B8A5BC}" destId="{8584ECAF-EB5C-4CF5-A226-6CE7C968E371}" srcOrd="1" destOrd="0" presId="urn:microsoft.com/office/officeart/2005/8/layout/orgChart1"/>
    <dgm:cxn modelId="{1347009B-BF07-491E-BF37-73433AA08E41}" type="presParOf" srcId="{8584ECAF-EB5C-4CF5-A226-6CE7C968E371}" destId="{397968BE-9C3C-4B79-9FA8-30856E064837}" srcOrd="0" destOrd="0" presId="urn:microsoft.com/office/officeart/2005/8/layout/orgChart1"/>
    <dgm:cxn modelId="{81FD7BA2-A842-4990-9C61-E4D61D938DA2}" type="presParOf" srcId="{397968BE-9C3C-4B79-9FA8-30856E064837}" destId="{826E8666-A19B-46D8-A8E0-A99CAC97FFF8}" srcOrd="0" destOrd="0" presId="urn:microsoft.com/office/officeart/2005/8/layout/orgChart1"/>
    <dgm:cxn modelId="{9A0FEAB0-8E31-420D-AFE8-3C423FC55FC0}" type="presParOf" srcId="{397968BE-9C3C-4B79-9FA8-30856E064837}" destId="{4EB161FA-ECC1-420E-AEEA-5474E697431F}" srcOrd="1" destOrd="0" presId="urn:microsoft.com/office/officeart/2005/8/layout/orgChart1"/>
    <dgm:cxn modelId="{2DD68FE6-2802-4715-BCFB-8AB01E91B706}" type="presParOf" srcId="{8584ECAF-EB5C-4CF5-A226-6CE7C968E371}" destId="{5D1AF784-4FF9-45EB-A9BB-BF17C1995DCC}" srcOrd="1" destOrd="0" presId="urn:microsoft.com/office/officeart/2005/8/layout/orgChart1"/>
    <dgm:cxn modelId="{5F784D9A-0EE0-40FC-A024-9E51D1D7E5B5}" type="presParOf" srcId="{5D1AF784-4FF9-45EB-A9BB-BF17C1995DCC}" destId="{AA515AFC-478C-4954-8F2C-8730652005C3}" srcOrd="0" destOrd="0" presId="urn:microsoft.com/office/officeart/2005/8/layout/orgChart1"/>
    <dgm:cxn modelId="{69B9EDB2-707B-4112-A697-557661DDCCFB}" type="presParOf" srcId="{5D1AF784-4FF9-45EB-A9BB-BF17C1995DCC}" destId="{F5756DFD-5D80-48FA-AFC2-FCB4FBAE2BBA}" srcOrd="1" destOrd="0" presId="urn:microsoft.com/office/officeart/2005/8/layout/orgChart1"/>
    <dgm:cxn modelId="{DAC247EF-CA68-4FAE-A28E-62466DAFF24F}" type="presParOf" srcId="{F5756DFD-5D80-48FA-AFC2-FCB4FBAE2BBA}" destId="{BF910271-722B-42CB-824D-95C0A5B40080}" srcOrd="0" destOrd="0" presId="urn:microsoft.com/office/officeart/2005/8/layout/orgChart1"/>
    <dgm:cxn modelId="{7BFAB990-44F0-47A1-99B3-8B3B930BBFA3}" type="presParOf" srcId="{BF910271-722B-42CB-824D-95C0A5B40080}" destId="{EF1C8ABC-4AB9-466D-AAEF-58A033284DD0}" srcOrd="0" destOrd="0" presId="urn:microsoft.com/office/officeart/2005/8/layout/orgChart1"/>
    <dgm:cxn modelId="{09E29544-210B-4FB6-9675-A44BFE280929}" type="presParOf" srcId="{BF910271-722B-42CB-824D-95C0A5B40080}" destId="{031FF083-FD91-4253-9E26-78EADA3FC2B4}" srcOrd="1" destOrd="0" presId="urn:microsoft.com/office/officeart/2005/8/layout/orgChart1"/>
    <dgm:cxn modelId="{6CEA0434-0148-41B3-897E-F77766DFCB81}" type="presParOf" srcId="{F5756DFD-5D80-48FA-AFC2-FCB4FBAE2BBA}" destId="{4C151D39-6970-49F2-89F1-E53251C0ADD0}" srcOrd="1" destOrd="0" presId="urn:microsoft.com/office/officeart/2005/8/layout/orgChart1"/>
    <dgm:cxn modelId="{C459503B-EAC4-45F6-82F7-721A7A8AECF4}" type="presParOf" srcId="{4C151D39-6970-49F2-89F1-E53251C0ADD0}" destId="{1DB4A059-9C01-4582-A043-2051D22D612A}" srcOrd="0" destOrd="0" presId="urn:microsoft.com/office/officeart/2005/8/layout/orgChart1"/>
    <dgm:cxn modelId="{FB7BA70C-B565-4244-8259-1771B030D3EF}" type="presParOf" srcId="{4C151D39-6970-49F2-89F1-E53251C0ADD0}" destId="{E93386BA-6F47-402E-A765-E8DAADB5D743}" srcOrd="1" destOrd="0" presId="urn:microsoft.com/office/officeart/2005/8/layout/orgChart1"/>
    <dgm:cxn modelId="{5233CF72-F6FE-4951-9A7C-B9ABD7A94F17}" type="presParOf" srcId="{E93386BA-6F47-402E-A765-E8DAADB5D743}" destId="{AEA88E01-0135-4F95-AEAB-C9DC714D9BFB}" srcOrd="0" destOrd="0" presId="urn:microsoft.com/office/officeart/2005/8/layout/orgChart1"/>
    <dgm:cxn modelId="{CBDCE848-2666-4CB6-BDDD-2F3859632683}" type="presParOf" srcId="{AEA88E01-0135-4F95-AEAB-C9DC714D9BFB}" destId="{2C41701B-53C4-4CE7-B3CF-10F560DE3D5D}" srcOrd="0" destOrd="0" presId="urn:microsoft.com/office/officeart/2005/8/layout/orgChart1"/>
    <dgm:cxn modelId="{B0ABD258-D1CF-4ACC-9448-B5116C90A391}" type="presParOf" srcId="{AEA88E01-0135-4F95-AEAB-C9DC714D9BFB}" destId="{9F2BC56F-4CB8-4B41-A071-68E253245E72}" srcOrd="1" destOrd="0" presId="urn:microsoft.com/office/officeart/2005/8/layout/orgChart1"/>
    <dgm:cxn modelId="{20DA5DE8-8373-441E-B891-C71C11C41066}" type="presParOf" srcId="{E93386BA-6F47-402E-A765-E8DAADB5D743}" destId="{37354888-FF51-4319-AED6-158EE4C97497}" srcOrd="1" destOrd="0" presId="urn:microsoft.com/office/officeart/2005/8/layout/orgChart1"/>
    <dgm:cxn modelId="{DBC6C8E8-ADF3-4305-B8E7-8FDCEBA6F869}" type="presParOf" srcId="{E93386BA-6F47-402E-A765-E8DAADB5D743}" destId="{85FA4246-7071-418A-8EE6-E871339D1F12}" srcOrd="2" destOrd="0" presId="urn:microsoft.com/office/officeart/2005/8/layout/orgChart1"/>
    <dgm:cxn modelId="{D0FF8837-83DC-4A26-8652-4F487B400378}" type="presParOf" srcId="{4C151D39-6970-49F2-89F1-E53251C0ADD0}" destId="{C669DC9B-6A09-4CDF-9577-3B42A72D550E}" srcOrd="2" destOrd="0" presId="urn:microsoft.com/office/officeart/2005/8/layout/orgChart1"/>
    <dgm:cxn modelId="{90B647A2-21CC-4667-B746-52EC49A1508D}" type="presParOf" srcId="{4C151D39-6970-49F2-89F1-E53251C0ADD0}" destId="{55E90BD0-0A56-4A41-BB38-6C851F47381F}" srcOrd="3" destOrd="0" presId="urn:microsoft.com/office/officeart/2005/8/layout/orgChart1"/>
    <dgm:cxn modelId="{61888590-5C94-4A93-BF8E-57CDA003DF1A}" type="presParOf" srcId="{55E90BD0-0A56-4A41-BB38-6C851F47381F}" destId="{1660E0CB-E148-4F24-8E30-06AC210A207B}" srcOrd="0" destOrd="0" presId="urn:microsoft.com/office/officeart/2005/8/layout/orgChart1"/>
    <dgm:cxn modelId="{5BF9B28E-EF9C-4E6E-914F-C09E7EA18415}" type="presParOf" srcId="{1660E0CB-E148-4F24-8E30-06AC210A207B}" destId="{09C38BC3-E0CE-485B-A3F2-66BC48CEC318}" srcOrd="0" destOrd="0" presId="urn:microsoft.com/office/officeart/2005/8/layout/orgChart1"/>
    <dgm:cxn modelId="{583AC0F2-EB9C-4768-A533-D64CF181F177}" type="presParOf" srcId="{1660E0CB-E148-4F24-8E30-06AC210A207B}" destId="{6B204D85-8DE8-4588-B28F-BF47D7E31649}" srcOrd="1" destOrd="0" presId="urn:microsoft.com/office/officeart/2005/8/layout/orgChart1"/>
    <dgm:cxn modelId="{6FFABF56-800E-408B-9843-985A1F2EE6C9}" type="presParOf" srcId="{55E90BD0-0A56-4A41-BB38-6C851F47381F}" destId="{3BC16D0F-51C2-4303-A0D7-DA1A6293A077}" srcOrd="1" destOrd="0" presId="urn:microsoft.com/office/officeart/2005/8/layout/orgChart1"/>
    <dgm:cxn modelId="{64980AA9-625F-4C29-8B64-55EEFA59BC07}" type="presParOf" srcId="{55E90BD0-0A56-4A41-BB38-6C851F47381F}" destId="{9EB5DDE1-BFA0-47BF-B639-78096CE24A68}" srcOrd="2" destOrd="0" presId="urn:microsoft.com/office/officeart/2005/8/layout/orgChart1"/>
    <dgm:cxn modelId="{6944C7D2-210B-4DF4-BFE2-C0DD77704E0B}" type="presParOf" srcId="{F5756DFD-5D80-48FA-AFC2-FCB4FBAE2BBA}" destId="{5277834F-FE38-4DA4-BE71-492D5C78D6F8}" srcOrd="2" destOrd="0" presId="urn:microsoft.com/office/officeart/2005/8/layout/orgChart1"/>
    <dgm:cxn modelId="{E32A1B7B-DF25-4FF7-B47E-0C3671B6ACB2}" type="presParOf" srcId="{5D1AF784-4FF9-45EB-A9BB-BF17C1995DCC}" destId="{74647F6C-92E2-43F0-983E-07E5A75B48F7}" srcOrd="2" destOrd="0" presId="urn:microsoft.com/office/officeart/2005/8/layout/orgChart1"/>
    <dgm:cxn modelId="{8955012B-3E3E-4DE9-BF84-BFF6A39E9BD2}" type="presParOf" srcId="{5D1AF784-4FF9-45EB-A9BB-BF17C1995DCC}" destId="{74C6B500-42DA-4A9E-A5C7-218FFE0B3AFB}" srcOrd="3" destOrd="0" presId="urn:microsoft.com/office/officeart/2005/8/layout/orgChart1"/>
    <dgm:cxn modelId="{E2A46955-45DC-4FCE-A542-687DD3E0A1E7}" type="presParOf" srcId="{74C6B500-42DA-4A9E-A5C7-218FFE0B3AFB}" destId="{B0BA5FB6-D264-49BF-B9B7-ABCD3EF5122A}" srcOrd="0" destOrd="0" presId="urn:microsoft.com/office/officeart/2005/8/layout/orgChart1"/>
    <dgm:cxn modelId="{30B41A40-10CF-4F38-8269-ADD5CC11F142}" type="presParOf" srcId="{B0BA5FB6-D264-49BF-B9B7-ABCD3EF5122A}" destId="{4D1FABAD-85C1-458E-8A52-99C78CCB9785}" srcOrd="0" destOrd="0" presId="urn:microsoft.com/office/officeart/2005/8/layout/orgChart1"/>
    <dgm:cxn modelId="{BE198C1D-F1E5-4F55-8A2E-C1E9E5330839}" type="presParOf" srcId="{B0BA5FB6-D264-49BF-B9B7-ABCD3EF5122A}" destId="{EFB6B7BF-C8FF-436E-92B1-18896E53A0AD}" srcOrd="1" destOrd="0" presId="urn:microsoft.com/office/officeart/2005/8/layout/orgChart1"/>
    <dgm:cxn modelId="{2F84F404-D049-4846-AA7B-3029D37C9465}" type="presParOf" srcId="{74C6B500-42DA-4A9E-A5C7-218FFE0B3AFB}" destId="{E53C2422-E5A5-4817-B02B-DCF56DBFA95B}" srcOrd="1" destOrd="0" presId="urn:microsoft.com/office/officeart/2005/8/layout/orgChart1"/>
    <dgm:cxn modelId="{7B06E13E-E365-4049-8030-18A12728C792}" type="presParOf" srcId="{E53C2422-E5A5-4817-B02B-DCF56DBFA95B}" destId="{71F9007D-278E-4E27-B86C-270F7FF16C20}" srcOrd="0" destOrd="0" presId="urn:microsoft.com/office/officeart/2005/8/layout/orgChart1"/>
    <dgm:cxn modelId="{7F0B3267-9EFB-4AB1-ACC6-96E525573E90}" type="presParOf" srcId="{E53C2422-E5A5-4817-B02B-DCF56DBFA95B}" destId="{F1B474DA-C23E-4AC3-807B-131A1807C4D0}" srcOrd="1" destOrd="0" presId="urn:microsoft.com/office/officeart/2005/8/layout/orgChart1"/>
    <dgm:cxn modelId="{B1CA94E3-B8A0-4153-8302-8C2EFF1A25F9}" type="presParOf" srcId="{F1B474DA-C23E-4AC3-807B-131A1807C4D0}" destId="{713D7928-79D1-4435-A72B-DCEEDBAEB893}" srcOrd="0" destOrd="0" presId="urn:microsoft.com/office/officeart/2005/8/layout/orgChart1"/>
    <dgm:cxn modelId="{F71C644B-9BCF-489C-976B-DEAEF4536162}" type="presParOf" srcId="{713D7928-79D1-4435-A72B-DCEEDBAEB893}" destId="{E56D6812-B64E-4333-98C8-B0165715EA0B}" srcOrd="0" destOrd="0" presId="urn:microsoft.com/office/officeart/2005/8/layout/orgChart1"/>
    <dgm:cxn modelId="{438DEE25-11B2-42AF-80B3-3A387BA204C1}" type="presParOf" srcId="{713D7928-79D1-4435-A72B-DCEEDBAEB893}" destId="{73EEBE81-C9DF-456E-BC4A-0C58B0AD1354}" srcOrd="1" destOrd="0" presId="urn:microsoft.com/office/officeart/2005/8/layout/orgChart1"/>
    <dgm:cxn modelId="{36342CF3-84A0-414F-BAD4-77921C38AA37}" type="presParOf" srcId="{F1B474DA-C23E-4AC3-807B-131A1807C4D0}" destId="{EAABD718-6DB8-4D55-8679-BFF072205C30}" srcOrd="1" destOrd="0" presId="urn:microsoft.com/office/officeart/2005/8/layout/orgChart1"/>
    <dgm:cxn modelId="{F7F5D04C-05FE-4058-BA13-F0B9A0965B86}" type="presParOf" srcId="{F1B474DA-C23E-4AC3-807B-131A1807C4D0}" destId="{4F215234-FBF2-4BAC-9628-9911CB179E53}" srcOrd="2" destOrd="0" presId="urn:microsoft.com/office/officeart/2005/8/layout/orgChart1"/>
    <dgm:cxn modelId="{AA2AA3CE-AC90-431F-B234-74A0A39B2A2E}" type="presParOf" srcId="{E53C2422-E5A5-4817-B02B-DCF56DBFA95B}" destId="{56F29906-C842-464D-BCC0-0EED080049D3}" srcOrd="2" destOrd="0" presId="urn:microsoft.com/office/officeart/2005/8/layout/orgChart1"/>
    <dgm:cxn modelId="{195E9C5F-134C-4218-9A4C-27F423CDA289}" type="presParOf" srcId="{E53C2422-E5A5-4817-B02B-DCF56DBFA95B}" destId="{C97552AF-BFEA-4C83-9884-2D735ADF881B}" srcOrd="3" destOrd="0" presId="urn:microsoft.com/office/officeart/2005/8/layout/orgChart1"/>
    <dgm:cxn modelId="{E06D4CC6-C039-4930-B459-5C8D9C9B3856}" type="presParOf" srcId="{C97552AF-BFEA-4C83-9884-2D735ADF881B}" destId="{C959BB1A-343D-40D5-910D-7CEB7869DEDD}" srcOrd="0" destOrd="0" presId="urn:microsoft.com/office/officeart/2005/8/layout/orgChart1"/>
    <dgm:cxn modelId="{5D7CC22C-AD92-4D8F-A2DF-5367F944655A}" type="presParOf" srcId="{C959BB1A-343D-40D5-910D-7CEB7869DEDD}" destId="{CF67C441-F156-4A97-B6B8-F004D18EA338}" srcOrd="0" destOrd="0" presId="urn:microsoft.com/office/officeart/2005/8/layout/orgChart1"/>
    <dgm:cxn modelId="{022CBA54-0A27-41F1-8BF3-694A2144EC43}" type="presParOf" srcId="{C959BB1A-343D-40D5-910D-7CEB7869DEDD}" destId="{D9403105-7674-46DD-8090-4A64F5993061}" srcOrd="1" destOrd="0" presId="urn:microsoft.com/office/officeart/2005/8/layout/orgChart1"/>
    <dgm:cxn modelId="{B9B31570-C534-4C23-A8D0-BE20CDA4AE1A}" type="presParOf" srcId="{C97552AF-BFEA-4C83-9884-2D735ADF881B}" destId="{95AD0D69-6BCB-43FC-8C06-9E87BD35A05A}" srcOrd="1" destOrd="0" presId="urn:microsoft.com/office/officeart/2005/8/layout/orgChart1"/>
    <dgm:cxn modelId="{2020C38B-6A17-4A66-9C4A-F0BEFA8B0AE1}" type="presParOf" srcId="{C97552AF-BFEA-4C83-9884-2D735ADF881B}" destId="{6FD3FD7C-8649-4C2C-BB39-50E768DBBBC2}" srcOrd="2" destOrd="0" presId="urn:microsoft.com/office/officeart/2005/8/layout/orgChart1"/>
    <dgm:cxn modelId="{3F0EF075-4D2B-448E-8CB2-F2F59780E24A}" type="presParOf" srcId="{74C6B500-42DA-4A9E-A5C7-218FFE0B3AFB}" destId="{476AED32-87F1-468C-AB4D-AD2DC73AF299}" srcOrd="2" destOrd="0" presId="urn:microsoft.com/office/officeart/2005/8/layout/orgChart1"/>
    <dgm:cxn modelId="{FAD0E06D-8BEB-44C0-83C7-FA7F77DB0104}" type="presParOf" srcId="{8584ECAF-EB5C-4CF5-A226-6CE7C968E371}" destId="{93030934-048D-4407-85EF-39B771684213}" srcOrd="2" destOrd="0" presId="urn:microsoft.com/office/officeart/2005/8/layout/orgChart1"/>
    <dgm:cxn modelId="{0CA59E50-4B3B-4A2A-B840-11377EAB6DE7}" type="presParOf" srcId="{3A90761D-A706-4586-A13D-DEA421B8A5BC}" destId="{37FE6522-CCD5-4900-976B-A7D11E0D85E4}" srcOrd="2" destOrd="0" presId="urn:microsoft.com/office/officeart/2005/8/layout/orgChart1"/>
    <dgm:cxn modelId="{1956EE0E-DCC7-4D7D-AF5F-8AEF84914008}" type="presParOf" srcId="{3A90761D-A706-4586-A13D-DEA421B8A5BC}" destId="{9C35C8A9-EBD6-4AA8-BD3D-DC1972FFA91F}" srcOrd="3" destOrd="0" presId="urn:microsoft.com/office/officeart/2005/8/layout/orgChart1"/>
    <dgm:cxn modelId="{EE3FDE9B-FE7E-424B-B37C-714E86538CA6}" type="presParOf" srcId="{9C35C8A9-EBD6-4AA8-BD3D-DC1972FFA91F}" destId="{A551ECD2-D7D8-47A8-8BEE-345AA57D04DD}" srcOrd="0" destOrd="0" presId="urn:microsoft.com/office/officeart/2005/8/layout/orgChart1"/>
    <dgm:cxn modelId="{EE2F6A4D-9631-4DC2-A293-390FE790E8AE}" type="presParOf" srcId="{A551ECD2-D7D8-47A8-8BEE-345AA57D04DD}" destId="{2A0BC430-A4EC-4D3E-9334-76370B91EF60}" srcOrd="0" destOrd="0" presId="urn:microsoft.com/office/officeart/2005/8/layout/orgChart1"/>
    <dgm:cxn modelId="{4EF91DDE-13C6-474E-B024-920780BFA2F9}" type="presParOf" srcId="{A551ECD2-D7D8-47A8-8BEE-345AA57D04DD}" destId="{A7DF289C-2B22-4CF6-93F8-E4D10F05566B}" srcOrd="1" destOrd="0" presId="urn:microsoft.com/office/officeart/2005/8/layout/orgChart1"/>
    <dgm:cxn modelId="{23906933-2705-4075-85F1-8307EFBC2C28}" type="presParOf" srcId="{9C35C8A9-EBD6-4AA8-BD3D-DC1972FFA91F}" destId="{9229B930-4A0E-47CA-822D-D14E46E844B0}" srcOrd="1" destOrd="0" presId="urn:microsoft.com/office/officeart/2005/8/layout/orgChart1"/>
    <dgm:cxn modelId="{FFB93592-DA65-490B-AD74-722779634B90}" type="presParOf" srcId="{9229B930-4A0E-47CA-822D-D14E46E844B0}" destId="{DE2AAC2F-681F-43DF-861B-F3CF860B33EB}" srcOrd="0" destOrd="0" presId="urn:microsoft.com/office/officeart/2005/8/layout/orgChart1"/>
    <dgm:cxn modelId="{877087C8-18DB-401C-AF28-227CEF69E7C9}" type="presParOf" srcId="{9229B930-4A0E-47CA-822D-D14E46E844B0}" destId="{B9B4565A-EE9B-4D7E-8669-505FE40EA281}" srcOrd="1" destOrd="0" presId="urn:microsoft.com/office/officeart/2005/8/layout/orgChart1"/>
    <dgm:cxn modelId="{D7D6BBDF-A5F2-475F-BA8F-AA525D1B3958}" type="presParOf" srcId="{B9B4565A-EE9B-4D7E-8669-505FE40EA281}" destId="{5887FBB0-1819-43E6-A607-63737A239CAB}" srcOrd="0" destOrd="0" presId="urn:microsoft.com/office/officeart/2005/8/layout/orgChart1"/>
    <dgm:cxn modelId="{B3571FB5-AE95-4266-98CF-69B7BDB2F499}" type="presParOf" srcId="{5887FBB0-1819-43E6-A607-63737A239CAB}" destId="{9474358D-0FAE-4751-B31B-1A0D20529411}" srcOrd="0" destOrd="0" presId="urn:microsoft.com/office/officeart/2005/8/layout/orgChart1"/>
    <dgm:cxn modelId="{491A2E14-D009-4994-95E8-EFB736024F9C}" type="presParOf" srcId="{5887FBB0-1819-43E6-A607-63737A239CAB}" destId="{06EB3031-2F9E-4D5A-87DA-88CF38E04D4A}" srcOrd="1" destOrd="0" presId="urn:microsoft.com/office/officeart/2005/8/layout/orgChart1"/>
    <dgm:cxn modelId="{756168B8-B4C6-448D-A65B-119ADD84223F}" type="presParOf" srcId="{B9B4565A-EE9B-4D7E-8669-505FE40EA281}" destId="{40D7879D-6641-44A3-92CC-41870BED55FB}" srcOrd="1" destOrd="0" presId="urn:microsoft.com/office/officeart/2005/8/layout/orgChart1"/>
    <dgm:cxn modelId="{41432232-9872-4A44-9618-4E85D870B9A3}" type="presParOf" srcId="{40D7879D-6641-44A3-92CC-41870BED55FB}" destId="{613FA0DD-0F7A-471A-9457-068AB8FCFD52}" srcOrd="0" destOrd="0" presId="urn:microsoft.com/office/officeart/2005/8/layout/orgChart1"/>
    <dgm:cxn modelId="{A1A994A0-D3E8-4EB5-9BDA-57E6A909F001}" type="presParOf" srcId="{40D7879D-6641-44A3-92CC-41870BED55FB}" destId="{415DF8BD-E2F2-4AAF-ADF5-2275EE9A5D93}" srcOrd="1" destOrd="0" presId="urn:microsoft.com/office/officeart/2005/8/layout/orgChart1"/>
    <dgm:cxn modelId="{0224F106-1466-46BA-8095-65844C922EFD}" type="presParOf" srcId="{415DF8BD-E2F2-4AAF-ADF5-2275EE9A5D93}" destId="{D6C38D3A-938C-41BE-9420-A85D9EC46919}" srcOrd="0" destOrd="0" presId="urn:microsoft.com/office/officeart/2005/8/layout/orgChart1"/>
    <dgm:cxn modelId="{1F0DF2CE-3B98-486C-8B7F-808B38EA650B}" type="presParOf" srcId="{D6C38D3A-938C-41BE-9420-A85D9EC46919}" destId="{E1FEADF9-0428-42F7-8E0B-AF613AFEDA04}" srcOrd="0" destOrd="0" presId="urn:microsoft.com/office/officeart/2005/8/layout/orgChart1"/>
    <dgm:cxn modelId="{DF68BF3F-CC09-4F08-8458-1239D834482F}" type="presParOf" srcId="{D6C38D3A-938C-41BE-9420-A85D9EC46919}" destId="{76860738-DC8A-44EE-BD8E-050234BAEDBD}" srcOrd="1" destOrd="0" presId="urn:microsoft.com/office/officeart/2005/8/layout/orgChart1"/>
    <dgm:cxn modelId="{618AB403-E12A-4C0A-89BE-6C9CDF66B7A3}" type="presParOf" srcId="{415DF8BD-E2F2-4AAF-ADF5-2275EE9A5D93}" destId="{2C57C00D-79A9-4BED-8AEC-715E422285BB}" srcOrd="1" destOrd="0" presId="urn:microsoft.com/office/officeart/2005/8/layout/orgChart1"/>
    <dgm:cxn modelId="{7E3EF101-F403-4943-B56D-E6F84EA4E82A}" type="presParOf" srcId="{415DF8BD-E2F2-4AAF-ADF5-2275EE9A5D93}" destId="{3875E3F3-D5FD-41D8-B4A4-EE0AD0721FF5}" srcOrd="2" destOrd="0" presId="urn:microsoft.com/office/officeart/2005/8/layout/orgChart1"/>
    <dgm:cxn modelId="{18CFFD57-6BF0-4CC4-9BAB-436F400F9B94}" type="presParOf" srcId="{40D7879D-6641-44A3-92CC-41870BED55FB}" destId="{4DD7AFD8-811E-47E7-8D4E-C501F8564F02}" srcOrd="2" destOrd="0" presId="urn:microsoft.com/office/officeart/2005/8/layout/orgChart1"/>
    <dgm:cxn modelId="{A589BA5A-883D-4D8C-8CF9-007B44EFE288}" type="presParOf" srcId="{40D7879D-6641-44A3-92CC-41870BED55FB}" destId="{D20978A1-886C-4D59-991D-1E1B7374DC93}" srcOrd="3" destOrd="0" presId="urn:microsoft.com/office/officeart/2005/8/layout/orgChart1"/>
    <dgm:cxn modelId="{2792B41F-9C60-4FBB-A0EC-963A2813EE12}" type="presParOf" srcId="{D20978A1-886C-4D59-991D-1E1B7374DC93}" destId="{4347E5D7-8C7F-4160-BAFB-9B36075F73F6}" srcOrd="0" destOrd="0" presId="urn:microsoft.com/office/officeart/2005/8/layout/orgChart1"/>
    <dgm:cxn modelId="{DDBA3FEF-7453-421E-A6A8-B688F3C43CD9}" type="presParOf" srcId="{4347E5D7-8C7F-4160-BAFB-9B36075F73F6}" destId="{ABA21F6C-0BE4-4259-B81D-CCC259F7DF30}" srcOrd="0" destOrd="0" presId="urn:microsoft.com/office/officeart/2005/8/layout/orgChart1"/>
    <dgm:cxn modelId="{7ABBC7DB-A543-4CF7-95FD-6F24B4465A0A}" type="presParOf" srcId="{4347E5D7-8C7F-4160-BAFB-9B36075F73F6}" destId="{67C75A79-35A7-4063-BC94-7A8BDEDFF4B4}" srcOrd="1" destOrd="0" presId="urn:microsoft.com/office/officeart/2005/8/layout/orgChart1"/>
    <dgm:cxn modelId="{65C041FA-407A-4828-B784-924291B96041}" type="presParOf" srcId="{D20978A1-886C-4D59-991D-1E1B7374DC93}" destId="{027259AA-DFC1-4C8D-ABF3-92462963691F}" srcOrd="1" destOrd="0" presId="urn:microsoft.com/office/officeart/2005/8/layout/orgChart1"/>
    <dgm:cxn modelId="{AE725FC4-7F08-4B16-9031-42B69B719108}" type="presParOf" srcId="{D20978A1-886C-4D59-991D-1E1B7374DC93}" destId="{9E607196-891D-4094-9D66-75EA61F8DF4A}" srcOrd="2" destOrd="0" presId="urn:microsoft.com/office/officeart/2005/8/layout/orgChart1"/>
    <dgm:cxn modelId="{89113701-A2D0-4033-BA0E-3FDB7A6F5AD3}" type="presParOf" srcId="{B9B4565A-EE9B-4D7E-8669-505FE40EA281}" destId="{9A9C69E4-12F5-48FF-8279-511927E0D900}" srcOrd="2" destOrd="0" presId="urn:microsoft.com/office/officeart/2005/8/layout/orgChart1"/>
    <dgm:cxn modelId="{D05F63AD-1F88-4A6E-8734-B6D18BC4F31D}" type="presParOf" srcId="{9229B930-4A0E-47CA-822D-D14E46E844B0}" destId="{BAE8CE78-2FBD-4AE9-8DE6-FF8178A6A668}" srcOrd="2" destOrd="0" presId="urn:microsoft.com/office/officeart/2005/8/layout/orgChart1"/>
    <dgm:cxn modelId="{58ACD4F0-7628-43F2-999E-A4BB5D6EB5B2}" type="presParOf" srcId="{9229B930-4A0E-47CA-822D-D14E46E844B0}" destId="{BB52FF3D-85A5-4141-AE13-AFF616A153AF}" srcOrd="3" destOrd="0" presId="urn:microsoft.com/office/officeart/2005/8/layout/orgChart1"/>
    <dgm:cxn modelId="{4D012D82-43E0-4BC1-AF9D-18FE37DF1AB0}" type="presParOf" srcId="{BB52FF3D-85A5-4141-AE13-AFF616A153AF}" destId="{8E778330-DCB0-4F97-BFD0-62A76376A911}" srcOrd="0" destOrd="0" presId="urn:microsoft.com/office/officeart/2005/8/layout/orgChart1"/>
    <dgm:cxn modelId="{C1A8477A-3D74-426D-8730-5B98150DD956}" type="presParOf" srcId="{8E778330-DCB0-4F97-BFD0-62A76376A911}" destId="{4AC94319-15E3-42E4-A708-D39726229131}" srcOrd="0" destOrd="0" presId="urn:microsoft.com/office/officeart/2005/8/layout/orgChart1"/>
    <dgm:cxn modelId="{37E819D5-494A-4F45-ACA2-C50BA365A949}" type="presParOf" srcId="{8E778330-DCB0-4F97-BFD0-62A76376A911}" destId="{B561690F-169D-4A0F-BCDD-4390F35915A6}" srcOrd="1" destOrd="0" presId="urn:microsoft.com/office/officeart/2005/8/layout/orgChart1"/>
    <dgm:cxn modelId="{95EDE45D-9EE5-422C-B91C-B240048060DB}" type="presParOf" srcId="{BB52FF3D-85A5-4141-AE13-AFF616A153AF}" destId="{F16FAB32-F235-4C4B-9BF8-B0943799F685}" srcOrd="1" destOrd="0" presId="urn:microsoft.com/office/officeart/2005/8/layout/orgChart1"/>
    <dgm:cxn modelId="{98FDD0E9-65CB-4DE6-9653-8AD27CA49B23}" type="presParOf" srcId="{F16FAB32-F235-4C4B-9BF8-B0943799F685}" destId="{7DFDF576-C0B0-46BD-BCD7-3D7E93E9F266}" srcOrd="0" destOrd="0" presId="urn:microsoft.com/office/officeart/2005/8/layout/orgChart1"/>
    <dgm:cxn modelId="{781D4236-7815-439C-ACBE-039354F77CBD}" type="presParOf" srcId="{F16FAB32-F235-4C4B-9BF8-B0943799F685}" destId="{C34CDABB-0A3F-44EF-911F-51A36F746919}" srcOrd="1" destOrd="0" presId="urn:microsoft.com/office/officeart/2005/8/layout/orgChart1"/>
    <dgm:cxn modelId="{9EDBE663-90C3-4F58-9A75-A0D1E601D6AF}" type="presParOf" srcId="{C34CDABB-0A3F-44EF-911F-51A36F746919}" destId="{D1F153A0-D8C3-4942-A844-032B839E4E49}" srcOrd="0" destOrd="0" presId="urn:microsoft.com/office/officeart/2005/8/layout/orgChart1"/>
    <dgm:cxn modelId="{E698786C-B29E-4A72-96B1-5A51C61955B9}" type="presParOf" srcId="{D1F153A0-D8C3-4942-A844-032B839E4E49}" destId="{22C3C667-4A0F-42CC-98B0-C9D70F289B6A}" srcOrd="0" destOrd="0" presId="urn:microsoft.com/office/officeart/2005/8/layout/orgChart1"/>
    <dgm:cxn modelId="{30F4F761-555D-47BF-B5FF-FD4BF7061887}" type="presParOf" srcId="{D1F153A0-D8C3-4942-A844-032B839E4E49}" destId="{5A372E81-033F-45BC-BE9F-3D1468D61A9D}" srcOrd="1" destOrd="0" presId="urn:microsoft.com/office/officeart/2005/8/layout/orgChart1"/>
    <dgm:cxn modelId="{1C43010E-F3D3-42E4-9F43-11DC2061E616}" type="presParOf" srcId="{C34CDABB-0A3F-44EF-911F-51A36F746919}" destId="{4BCBBEC5-5DA2-4B35-A777-9613EA9090EE}" srcOrd="1" destOrd="0" presId="urn:microsoft.com/office/officeart/2005/8/layout/orgChart1"/>
    <dgm:cxn modelId="{5B8E9065-FC59-4A11-A5C9-C3CE9B42FE4B}" type="presParOf" srcId="{C34CDABB-0A3F-44EF-911F-51A36F746919}" destId="{24548C25-0E98-46FE-8319-E2E4D7F4D9E0}" srcOrd="2" destOrd="0" presId="urn:microsoft.com/office/officeart/2005/8/layout/orgChart1"/>
    <dgm:cxn modelId="{FD36D588-6A97-47EC-8FA3-E9B9F8A5B58F}" type="presParOf" srcId="{F16FAB32-F235-4C4B-9BF8-B0943799F685}" destId="{53AB010C-68D7-490D-B14D-99F8E735109F}" srcOrd="2" destOrd="0" presId="urn:microsoft.com/office/officeart/2005/8/layout/orgChart1"/>
    <dgm:cxn modelId="{817AEB16-901B-4069-9583-C1BE24B969AA}" type="presParOf" srcId="{F16FAB32-F235-4C4B-9BF8-B0943799F685}" destId="{5B862A10-1471-4B5B-AB1A-3C31E2F62DF0}" srcOrd="3" destOrd="0" presId="urn:microsoft.com/office/officeart/2005/8/layout/orgChart1"/>
    <dgm:cxn modelId="{88D44CDF-FBB5-41CB-8C59-A557CEA79C2D}" type="presParOf" srcId="{5B862A10-1471-4B5B-AB1A-3C31E2F62DF0}" destId="{CD0A71B6-AD03-43A4-AE32-3331D743F0F7}" srcOrd="0" destOrd="0" presId="urn:microsoft.com/office/officeart/2005/8/layout/orgChart1"/>
    <dgm:cxn modelId="{7A6AD4E4-5024-4EBD-8CA4-D84FEC63E2B4}" type="presParOf" srcId="{CD0A71B6-AD03-43A4-AE32-3331D743F0F7}" destId="{E49F31B8-25A2-4A24-8A92-6DC74D9081F4}" srcOrd="0" destOrd="0" presId="urn:microsoft.com/office/officeart/2005/8/layout/orgChart1"/>
    <dgm:cxn modelId="{9E80E015-D949-404E-97BD-0208409CC6BE}" type="presParOf" srcId="{CD0A71B6-AD03-43A4-AE32-3331D743F0F7}" destId="{CE40C04F-C55A-4D53-9B9E-11AE630F625B}" srcOrd="1" destOrd="0" presId="urn:microsoft.com/office/officeart/2005/8/layout/orgChart1"/>
    <dgm:cxn modelId="{EF9A2417-BC1C-4AE6-9D8F-0F4056E533CF}" type="presParOf" srcId="{5B862A10-1471-4B5B-AB1A-3C31E2F62DF0}" destId="{B8219C19-FB3E-466A-B539-FE4373176155}" srcOrd="1" destOrd="0" presId="urn:microsoft.com/office/officeart/2005/8/layout/orgChart1"/>
    <dgm:cxn modelId="{92906299-9EFB-4961-921C-FC0B7427FA24}" type="presParOf" srcId="{5B862A10-1471-4B5B-AB1A-3C31E2F62DF0}" destId="{24BF8359-914A-445D-944C-9782EA94F334}" srcOrd="2" destOrd="0" presId="urn:microsoft.com/office/officeart/2005/8/layout/orgChart1"/>
    <dgm:cxn modelId="{94C86BD4-CE16-4CD9-AA94-1CC7D47D71E0}" type="presParOf" srcId="{BB52FF3D-85A5-4141-AE13-AFF616A153AF}" destId="{644B5F02-5F92-4029-A6BF-4559EAD49B47}" srcOrd="2" destOrd="0" presId="urn:microsoft.com/office/officeart/2005/8/layout/orgChart1"/>
    <dgm:cxn modelId="{5CC3BF39-AABF-498D-BFE1-3A22CA117B14}" type="presParOf" srcId="{9C35C8A9-EBD6-4AA8-BD3D-DC1972FFA91F}" destId="{BD78B5E8-28EC-4667-837E-86835C1AE671}" srcOrd="2" destOrd="0" presId="urn:microsoft.com/office/officeart/2005/8/layout/orgChart1"/>
    <dgm:cxn modelId="{56D29C2F-14E3-43C2-89D1-4B0990FC04DD}" type="presParOf" srcId="{F9D3096C-8CEB-410A-8463-C12FD37A55C0}" destId="{4A1B6275-87F6-432D-86C7-0A0290D86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03A2904D-A946-4DA4-A8AA-7E3D8F775B5C}">
      <dgm:prSet phldrT="[Text]"/>
      <dgm:spPr/>
      <dgm:t>
        <a:bodyPr/>
        <a:lstStyle/>
        <a:p>
          <a:r>
            <a:rPr lang="en-US" dirty="0"/>
            <a:t>Staples</a:t>
          </a:r>
        </a:p>
      </dgm:t>
    </dgm:pt>
    <dgm:pt modelId="{6D6D6CA6-4A6D-40D2-A98F-55ACA1D9B08D}" type="parTrans" cxnId="{4B1A6E20-A285-47AC-8C35-2C978DCCC07D}">
      <dgm:prSet/>
      <dgm:spPr/>
      <dgm:t>
        <a:bodyPr/>
        <a:lstStyle/>
        <a:p>
          <a:endParaRPr lang="en-US"/>
        </a:p>
      </dgm:t>
    </dgm:pt>
    <dgm:pt modelId="{7972B5AB-9437-47A4-9101-3D231259F384}" type="sibTrans" cxnId="{4B1A6E20-A285-47AC-8C35-2C978DCCC07D}">
      <dgm:prSet/>
      <dgm:spPr/>
      <dgm:t>
        <a:bodyPr/>
        <a:lstStyle/>
        <a:p>
          <a:endParaRPr lang="en-US"/>
        </a:p>
      </dgm:t>
    </dgm:pt>
    <dgm:pt modelId="{ABF70920-8EC7-4528-9C4C-D501E7487E8E}">
      <dgm:prSet phldrT="[Text]"/>
      <dgm:spPr/>
      <dgm:t>
        <a:bodyPr/>
        <a:lstStyle/>
        <a:p>
          <a:r>
            <a:rPr lang="en-US" dirty="0"/>
            <a:t>Non-staples</a:t>
          </a:r>
        </a:p>
      </dgm:t>
    </dgm:pt>
    <dgm:pt modelId="{6CD21683-2550-4A4D-AE13-8687AC4F469E}" type="parTrans" cxnId="{C121068D-6145-4883-8A4F-BA83AA60FE4E}">
      <dgm:prSet/>
      <dgm:spPr/>
      <dgm:t>
        <a:bodyPr/>
        <a:lstStyle/>
        <a:p>
          <a:endParaRPr lang="en-US"/>
        </a:p>
      </dgm:t>
    </dgm:pt>
    <dgm:pt modelId="{BF992028-8A4C-41CF-813E-09C205CB03FD}" type="sibTrans" cxnId="{C121068D-6145-4883-8A4F-BA83AA60FE4E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E8AA73C5-E30B-4730-BD44-023FED0FA17D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A34ED0D4-E57E-4656-88C0-41B5366BDF9C}" type="parTrans" cxnId="{71D300F4-FFD9-455C-B294-D4B7DF5207DD}">
      <dgm:prSet/>
      <dgm:spPr/>
      <dgm:t>
        <a:bodyPr/>
        <a:lstStyle/>
        <a:p>
          <a:endParaRPr lang="en-US"/>
        </a:p>
      </dgm:t>
    </dgm:pt>
    <dgm:pt modelId="{5FBDFE98-B0B2-47FE-8904-5A8630FDEDA0}" type="sibTrans" cxnId="{71D300F4-FFD9-455C-B294-D4B7DF5207DD}">
      <dgm:prSet/>
      <dgm:spPr/>
      <dgm:t>
        <a:bodyPr/>
        <a:lstStyle/>
        <a:p>
          <a:endParaRPr lang="en-US"/>
        </a:p>
      </dgm:t>
    </dgm:pt>
    <dgm:pt modelId="{F39EB39A-A5F6-4EE3-A87E-7DAFC103EF30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49407BCD-AE25-4C43-8AFF-3EB68AB9BF80}" type="parTrans" cxnId="{D50D7751-8433-4E12-A252-5CF23E26B687}">
      <dgm:prSet/>
      <dgm:spPr/>
      <dgm:t>
        <a:bodyPr/>
        <a:lstStyle/>
        <a:p>
          <a:endParaRPr lang="en-US"/>
        </a:p>
      </dgm:t>
    </dgm:pt>
    <dgm:pt modelId="{798EEE2F-73E2-4C9B-9975-E155611CD608}" type="sibTrans" cxnId="{D50D7751-8433-4E12-A252-5CF23E26B687}">
      <dgm:prSet/>
      <dgm:spPr/>
      <dgm:t>
        <a:bodyPr/>
        <a:lstStyle/>
        <a:p>
          <a:endParaRPr lang="en-US"/>
        </a:p>
      </dgm:t>
    </dgm:pt>
    <dgm:pt modelId="{360159CA-92DA-47BE-991D-85039D75B96C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2D66174-8F5E-48BE-A96D-A7FB8F934528}" type="parTrans" cxnId="{93D8E064-8CFE-430F-943D-D3772ABC151F}">
      <dgm:prSet/>
      <dgm:spPr/>
      <dgm:t>
        <a:bodyPr/>
        <a:lstStyle/>
        <a:p>
          <a:endParaRPr lang="en-US"/>
        </a:p>
      </dgm:t>
    </dgm:pt>
    <dgm:pt modelId="{013C264F-EB14-4719-A23F-6C1FD9D51EA5}" type="sibTrans" cxnId="{93D8E064-8CFE-430F-943D-D3772ABC151F}">
      <dgm:prSet/>
      <dgm:spPr/>
      <dgm:t>
        <a:bodyPr/>
        <a:lstStyle/>
        <a:p>
          <a:endParaRPr lang="en-US"/>
        </a:p>
      </dgm:t>
    </dgm:pt>
    <dgm:pt modelId="{2E3CB8BD-9A4A-41FD-BC6D-9FE9308829DA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096C-8CEB-410A-8463-C12FD37A55C0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C398B9CA-2961-49E2-B9ED-598BB81BA63E}" type="pres">
      <dgm:prSet presAssocID="{8D515E1C-F773-400A-AD3F-40BD0F17D80C}" presName="rootComposite1" presStyleCnt="0"/>
      <dgm:spPr/>
    </dgm:pt>
    <dgm:pt modelId="{443573CD-23AC-4FCA-8F31-510ACC4B570C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A307D56B-F89C-47ED-8EF7-DC551992EFEA}" type="pres">
      <dgm:prSet presAssocID="{8D515E1C-F773-400A-AD3F-40BD0F17D80C}" presName="rootConnector1" presStyleLbl="node1" presStyleIdx="0" presStyleCnt="0"/>
      <dgm:spPr/>
    </dgm:pt>
    <dgm:pt modelId="{3A90761D-A706-4586-A13D-DEA421B8A5BC}" type="pres">
      <dgm:prSet presAssocID="{8D515E1C-F773-400A-AD3F-40BD0F17D80C}" presName="hierChild2" presStyleCnt="0"/>
      <dgm:spPr/>
    </dgm:pt>
    <dgm:pt modelId="{A8E8C04F-CCAF-4CB3-935D-50B92F70EB31}" type="pres">
      <dgm:prSet presAssocID="{6D6D6CA6-4A6D-40D2-A98F-55ACA1D9B08D}" presName="Name37" presStyleLbl="parChTrans1D2" presStyleIdx="0" presStyleCnt="2"/>
      <dgm:spPr/>
    </dgm:pt>
    <dgm:pt modelId="{8584ECAF-EB5C-4CF5-A226-6CE7C968E371}" type="pres">
      <dgm:prSet presAssocID="{03A2904D-A946-4DA4-A8AA-7E3D8F775B5C}" presName="hierRoot2" presStyleCnt="0">
        <dgm:presLayoutVars>
          <dgm:hierBranch val="init"/>
        </dgm:presLayoutVars>
      </dgm:prSet>
      <dgm:spPr/>
    </dgm:pt>
    <dgm:pt modelId="{397968BE-9C3C-4B79-9FA8-30856E064837}" type="pres">
      <dgm:prSet presAssocID="{03A2904D-A946-4DA4-A8AA-7E3D8F775B5C}" presName="rootComposite" presStyleCnt="0"/>
      <dgm:spPr/>
    </dgm:pt>
    <dgm:pt modelId="{826E8666-A19B-46D8-A8E0-A99CAC97FFF8}" type="pres">
      <dgm:prSet presAssocID="{03A2904D-A946-4DA4-A8AA-7E3D8F775B5C}" presName="rootText" presStyleLbl="node2" presStyleIdx="0" presStyleCnt="2">
        <dgm:presLayoutVars>
          <dgm:chPref val="3"/>
        </dgm:presLayoutVars>
      </dgm:prSet>
      <dgm:spPr/>
    </dgm:pt>
    <dgm:pt modelId="{4EB161FA-ECC1-420E-AEEA-5474E697431F}" type="pres">
      <dgm:prSet presAssocID="{03A2904D-A946-4DA4-A8AA-7E3D8F775B5C}" presName="rootConnector" presStyleLbl="node2" presStyleIdx="0" presStyleCnt="2"/>
      <dgm:spPr/>
    </dgm:pt>
    <dgm:pt modelId="{5D1AF784-4FF9-45EB-A9BB-BF17C1995DCC}" type="pres">
      <dgm:prSet presAssocID="{03A2904D-A946-4DA4-A8AA-7E3D8F775B5C}" presName="hierChild4" presStyleCnt="0"/>
      <dgm:spPr/>
    </dgm:pt>
    <dgm:pt modelId="{AA515AFC-478C-4954-8F2C-8730652005C3}" type="pres">
      <dgm:prSet presAssocID="{9D7912DF-7C3E-4D72-932F-52F1FAFDD54D}" presName="Name37" presStyleLbl="parChTrans1D3" presStyleIdx="0" presStyleCnt="4"/>
      <dgm:spPr/>
    </dgm:pt>
    <dgm:pt modelId="{F5756DFD-5D80-48FA-AFC2-FCB4FBAE2BBA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BF910271-722B-42CB-824D-95C0A5B40080}" type="pres">
      <dgm:prSet presAssocID="{450D4A1D-E910-4F04-BC72-F0D0402525E6}" presName="rootComposite" presStyleCnt="0"/>
      <dgm:spPr/>
    </dgm:pt>
    <dgm:pt modelId="{EF1C8ABC-4AB9-466D-AAEF-58A033284DD0}" type="pres">
      <dgm:prSet presAssocID="{450D4A1D-E910-4F04-BC72-F0D0402525E6}" presName="rootText" presStyleLbl="node3" presStyleIdx="0" presStyleCnt="4">
        <dgm:presLayoutVars>
          <dgm:chPref val="3"/>
        </dgm:presLayoutVars>
      </dgm:prSet>
      <dgm:spPr/>
    </dgm:pt>
    <dgm:pt modelId="{031FF083-FD91-4253-9E26-78EADA3FC2B4}" type="pres">
      <dgm:prSet presAssocID="{450D4A1D-E910-4F04-BC72-F0D0402525E6}" presName="rootConnector" presStyleLbl="node3" presStyleIdx="0" presStyleCnt="4"/>
      <dgm:spPr/>
    </dgm:pt>
    <dgm:pt modelId="{4C151D39-6970-49F2-89F1-E53251C0ADD0}" type="pres">
      <dgm:prSet presAssocID="{450D4A1D-E910-4F04-BC72-F0D0402525E6}" presName="hierChild4" presStyleCnt="0"/>
      <dgm:spPr/>
    </dgm:pt>
    <dgm:pt modelId="{5277834F-FE38-4DA4-BE71-492D5C78D6F8}" type="pres">
      <dgm:prSet presAssocID="{450D4A1D-E910-4F04-BC72-F0D0402525E6}" presName="hierChild5" presStyleCnt="0"/>
      <dgm:spPr/>
    </dgm:pt>
    <dgm:pt modelId="{74647F6C-92E2-43F0-983E-07E5A75B48F7}" type="pres">
      <dgm:prSet presAssocID="{A34ED0D4-E57E-4656-88C0-41B5366BDF9C}" presName="Name37" presStyleLbl="parChTrans1D3" presStyleIdx="1" presStyleCnt="4"/>
      <dgm:spPr/>
    </dgm:pt>
    <dgm:pt modelId="{74C6B500-42DA-4A9E-A5C7-218FFE0B3AFB}" type="pres">
      <dgm:prSet presAssocID="{E8AA73C5-E30B-4730-BD44-023FED0FA17D}" presName="hierRoot2" presStyleCnt="0">
        <dgm:presLayoutVars>
          <dgm:hierBranch val="init"/>
        </dgm:presLayoutVars>
      </dgm:prSet>
      <dgm:spPr/>
    </dgm:pt>
    <dgm:pt modelId="{B0BA5FB6-D264-49BF-B9B7-ABCD3EF5122A}" type="pres">
      <dgm:prSet presAssocID="{E8AA73C5-E30B-4730-BD44-023FED0FA17D}" presName="rootComposite" presStyleCnt="0"/>
      <dgm:spPr/>
    </dgm:pt>
    <dgm:pt modelId="{4D1FABAD-85C1-458E-8A52-99C78CCB9785}" type="pres">
      <dgm:prSet presAssocID="{E8AA73C5-E30B-4730-BD44-023FED0FA17D}" presName="rootText" presStyleLbl="node3" presStyleIdx="1" presStyleCnt="4">
        <dgm:presLayoutVars>
          <dgm:chPref val="3"/>
        </dgm:presLayoutVars>
      </dgm:prSet>
      <dgm:spPr/>
    </dgm:pt>
    <dgm:pt modelId="{EFB6B7BF-C8FF-436E-92B1-18896E53A0AD}" type="pres">
      <dgm:prSet presAssocID="{E8AA73C5-E30B-4730-BD44-023FED0FA17D}" presName="rootConnector" presStyleLbl="node3" presStyleIdx="1" presStyleCnt="4"/>
      <dgm:spPr/>
    </dgm:pt>
    <dgm:pt modelId="{E53C2422-E5A5-4817-B02B-DCF56DBFA95B}" type="pres">
      <dgm:prSet presAssocID="{E8AA73C5-E30B-4730-BD44-023FED0FA17D}" presName="hierChild4" presStyleCnt="0"/>
      <dgm:spPr/>
    </dgm:pt>
    <dgm:pt modelId="{476AED32-87F1-468C-AB4D-AD2DC73AF299}" type="pres">
      <dgm:prSet presAssocID="{E8AA73C5-E30B-4730-BD44-023FED0FA17D}" presName="hierChild5" presStyleCnt="0"/>
      <dgm:spPr/>
    </dgm:pt>
    <dgm:pt modelId="{93030934-048D-4407-85EF-39B771684213}" type="pres">
      <dgm:prSet presAssocID="{03A2904D-A946-4DA4-A8AA-7E3D8F775B5C}" presName="hierChild5" presStyleCnt="0"/>
      <dgm:spPr/>
    </dgm:pt>
    <dgm:pt modelId="{37FE6522-CCD5-4900-976B-A7D11E0D85E4}" type="pres">
      <dgm:prSet presAssocID="{6CD21683-2550-4A4D-AE13-8687AC4F469E}" presName="Name37" presStyleLbl="parChTrans1D2" presStyleIdx="1" presStyleCnt="2"/>
      <dgm:spPr/>
    </dgm:pt>
    <dgm:pt modelId="{9C35C8A9-EBD6-4AA8-BD3D-DC1972FFA91F}" type="pres">
      <dgm:prSet presAssocID="{ABF70920-8EC7-4528-9C4C-D501E7487E8E}" presName="hierRoot2" presStyleCnt="0">
        <dgm:presLayoutVars>
          <dgm:hierBranch val="init"/>
        </dgm:presLayoutVars>
      </dgm:prSet>
      <dgm:spPr/>
    </dgm:pt>
    <dgm:pt modelId="{A551ECD2-D7D8-47A8-8BEE-345AA57D04DD}" type="pres">
      <dgm:prSet presAssocID="{ABF70920-8EC7-4528-9C4C-D501E7487E8E}" presName="rootComposite" presStyleCnt="0"/>
      <dgm:spPr/>
    </dgm:pt>
    <dgm:pt modelId="{2A0BC430-A4EC-4D3E-9334-76370B91EF60}" type="pres">
      <dgm:prSet presAssocID="{ABF70920-8EC7-4528-9C4C-D501E7487E8E}" presName="rootText" presStyleLbl="node2" presStyleIdx="1" presStyleCnt="2">
        <dgm:presLayoutVars>
          <dgm:chPref val="3"/>
        </dgm:presLayoutVars>
      </dgm:prSet>
      <dgm:spPr/>
    </dgm:pt>
    <dgm:pt modelId="{A7DF289C-2B22-4CF6-93F8-E4D10F05566B}" type="pres">
      <dgm:prSet presAssocID="{ABF70920-8EC7-4528-9C4C-D501E7487E8E}" presName="rootConnector" presStyleLbl="node2" presStyleIdx="1" presStyleCnt="2"/>
      <dgm:spPr/>
    </dgm:pt>
    <dgm:pt modelId="{9229B930-4A0E-47CA-822D-D14E46E844B0}" type="pres">
      <dgm:prSet presAssocID="{ABF70920-8EC7-4528-9C4C-D501E7487E8E}" presName="hierChild4" presStyleCnt="0"/>
      <dgm:spPr/>
    </dgm:pt>
    <dgm:pt modelId="{1F91DCB0-08F9-45EE-86E1-7F3033B76D61}" type="pres">
      <dgm:prSet presAssocID="{49407BCD-AE25-4C43-8AFF-3EB68AB9BF80}" presName="Name37" presStyleLbl="parChTrans1D3" presStyleIdx="2" presStyleCnt="4"/>
      <dgm:spPr/>
    </dgm:pt>
    <dgm:pt modelId="{3AF6C272-DF54-4D7D-8A1E-3B5098173AA0}" type="pres">
      <dgm:prSet presAssocID="{F39EB39A-A5F6-4EE3-A87E-7DAFC103EF30}" presName="hierRoot2" presStyleCnt="0">
        <dgm:presLayoutVars>
          <dgm:hierBranch val="init"/>
        </dgm:presLayoutVars>
      </dgm:prSet>
      <dgm:spPr/>
    </dgm:pt>
    <dgm:pt modelId="{977B8026-3F57-4DF4-B536-A72D1FBABA0B}" type="pres">
      <dgm:prSet presAssocID="{F39EB39A-A5F6-4EE3-A87E-7DAFC103EF30}" presName="rootComposite" presStyleCnt="0"/>
      <dgm:spPr/>
    </dgm:pt>
    <dgm:pt modelId="{EB5FB2C9-3BCF-4D49-8121-CFBFC7AFDFB6}" type="pres">
      <dgm:prSet presAssocID="{F39EB39A-A5F6-4EE3-A87E-7DAFC103EF30}" presName="rootText" presStyleLbl="node3" presStyleIdx="2" presStyleCnt="4">
        <dgm:presLayoutVars>
          <dgm:chPref val="3"/>
        </dgm:presLayoutVars>
      </dgm:prSet>
      <dgm:spPr/>
    </dgm:pt>
    <dgm:pt modelId="{2FB74227-57A7-4E0A-9E7C-24AFB4E83570}" type="pres">
      <dgm:prSet presAssocID="{F39EB39A-A5F6-4EE3-A87E-7DAFC103EF30}" presName="rootConnector" presStyleLbl="node3" presStyleIdx="2" presStyleCnt="4"/>
      <dgm:spPr/>
    </dgm:pt>
    <dgm:pt modelId="{C3807131-3F7A-4E1D-A39B-C1FCA7B5F4BD}" type="pres">
      <dgm:prSet presAssocID="{F39EB39A-A5F6-4EE3-A87E-7DAFC103EF30}" presName="hierChild4" presStyleCnt="0"/>
      <dgm:spPr/>
    </dgm:pt>
    <dgm:pt modelId="{4041DCFC-C888-49E4-8ADD-C6DA9D66996C}" type="pres">
      <dgm:prSet presAssocID="{F39EB39A-A5F6-4EE3-A87E-7DAFC103EF30}" presName="hierChild5" presStyleCnt="0"/>
      <dgm:spPr/>
    </dgm:pt>
    <dgm:pt modelId="{6EABA4E2-60D8-466A-8A2E-8CCBBE2C3A14}" type="pres">
      <dgm:prSet presAssocID="{82D66174-8F5E-48BE-A96D-A7FB8F934528}" presName="Name37" presStyleLbl="parChTrans1D3" presStyleIdx="3" presStyleCnt="4"/>
      <dgm:spPr/>
    </dgm:pt>
    <dgm:pt modelId="{96780455-F2EF-442B-B295-715FE8F847DB}" type="pres">
      <dgm:prSet presAssocID="{360159CA-92DA-47BE-991D-85039D75B96C}" presName="hierRoot2" presStyleCnt="0">
        <dgm:presLayoutVars>
          <dgm:hierBranch val="init"/>
        </dgm:presLayoutVars>
      </dgm:prSet>
      <dgm:spPr/>
    </dgm:pt>
    <dgm:pt modelId="{B7B5957A-4045-4B28-9F40-3F0D6D01CFCD}" type="pres">
      <dgm:prSet presAssocID="{360159CA-92DA-47BE-991D-85039D75B96C}" presName="rootComposite" presStyleCnt="0"/>
      <dgm:spPr/>
    </dgm:pt>
    <dgm:pt modelId="{778E70DD-3D84-403E-A983-A9D698D6A5DC}" type="pres">
      <dgm:prSet presAssocID="{360159CA-92DA-47BE-991D-85039D75B96C}" presName="rootText" presStyleLbl="node3" presStyleIdx="3" presStyleCnt="4">
        <dgm:presLayoutVars>
          <dgm:chPref val="3"/>
        </dgm:presLayoutVars>
      </dgm:prSet>
      <dgm:spPr/>
    </dgm:pt>
    <dgm:pt modelId="{0AADC573-DE4C-4920-BFE8-A41BC6E1EA53}" type="pres">
      <dgm:prSet presAssocID="{360159CA-92DA-47BE-991D-85039D75B96C}" presName="rootConnector" presStyleLbl="node3" presStyleIdx="3" presStyleCnt="4"/>
      <dgm:spPr/>
    </dgm:pt>
    <dgm:pt modelId="{190BB034-7638-4FD5-B0CD-E6610E074D53}" type="pres">
      <dgm:prSet presAssocID="{360159CA-92DA-47BE-991D-85039D75B96C}" presName="hierChild4" presStyleCnt="0"/>
      <dgm:spPr/>
    </dgm:pt>
    <dgm:pt modelId="{FF0DDA9D-AF84-48A6-9548-8F7DA4518268}" type="pres">
      <dgm:prSet presAssocID="{360159CA-92DA-47BE-991D-85039D75B96C}" presName="hierChild5" presStyleCnt="0"/>
      <dgm:spPr/>
    </dgm:pt>
    <dgm:pt modelId="{BD78B5E8-28EC-4667-837E-86835C1AE671}" type="pres">
      <dgm:prSet presAssocID="{ABF70920-8EC7-4528-9C4C-D501E7487E8E}" presName="hierChild5" presStyleCnt="0"/>
      <dgm:spPr/>
    </dgm:pt>
    <dgm:pt modelId="{4A1B6275-87F6-432D-86C7-0A0290D8621F}" type="pres">
      <dgm:prSet presAssocID="{8D515E1C-F773-400A-AD3F-40BD0F17D80C}" presName="hierChild3" presStyleCnt="0"/>
      <dgm:spPr/>
    </dgm:pt>
  </dgm:ptLst>
  <dgm:cxnLst>
    <dgm:cxn modelId="{85F1D404-B9ED-40E7-A6D3-558FFCD76F94}" type="presOf" srcId="{49407BCD-AE25-4C43-8AFF-3EB68AB9BF80}" destId="{1F91DCB0-08F9-45EE-86E1-7F3033B76D61}" srcOrd="0" destOrd="0" presId="urn:microsoft.com/office/officeart/2005/8/layout/orgChart1"/>
    <dgm:cxn modelId="{CFD11E12-74FC-4649-B579-D9AC758D6E24}" type="presOf" srcId="{03A2904D-A946-4DA4-A8AA-7E3D8F775B5C}" destId="{4EB161FA-ECC1-420E-AEEA-5474E697431F}" srcOrd="1" destOrd="0" presId="urn:microsoft.com/office/officeart/2005/8/layout/orgChart1"/>
    <dgm:cxn modelId="{4B1A6E20-A285-47AC-8C35-2C978DCCC07D}" srcId="{8D515E1C-F773-400A-AD3F-40BD0F17D80C}" destId="{03A2904D-A946-4DA4-A8AA-7E3D8F775B5C}" srcOrd="0" destOrd="0" parTransId="{6D6D6CA6-4A6D-40D2-A98F-55ACA1D9B08D}" sibTransId="{7972B5AB-9437-47A4-9101-3D231259F384}"/>
    <dgm:cxn modelId="{DF023D23-20B3-445F-92DC-E42C8A897497}" type="presOf" srcId="{A34ED0D4-E57E-4656-88C0-41B5366BDF9C}" destId="{74647F6C-92E2-43F0-983E-07E5A75B48F7}" srcOrd="0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5CA9182C-5133-4A18-971D-8A429ED37883}" type="presOf" srcId="{E8AA73C5-E30B-4730-BD44-023FED0FA17D}" destId="{4D1FABAD-85C1-458E-8A52-99C78CCB9785}" srcOrd="0" destOrd="0" presId="urn:microsoft.com/office/officeart/2005/8/layout/orgChart1"/>
    <dgm:cxn modelId="{2AC8A133-BAD9-4BB2-9A9A-26C394878ED4}" type="presOf" srcId="{8D515E1C-F773-400A-AD3F-40BD0F17D80C}" destId="{A307D56B-F89C-47ED-8EF7-DC551992EFEA}" srcOrd="1" destOrd="0" presId="urn:microsoft.com/office/officeart/2005/8/layout/orgChart1"/>
    <dgm:cxn modelId="{2171C735-4E1F-41B1-8D3A-32CF4822F38A}" type="presOf" srcId="{6D6D6CA6-4A6D-40D2-A98F-55ACA1D9B08D}" destId="{A8E8C04F-CCAF-4CB3-935D-50B92F70EB31}" srcOrd="0" destOrd="0" presId="urn:microsoft.com/office/officeart/2005/8/layout/orgChart1"/>
    <dgm:cxn modelId="{432F193D-58D3-4FC5-9E5F-66DA46A915EE}" type="presOf" srcId="{360159CA-92DA-47BE-991D-85039D75B96C}" destId="{0AADC573-DE4C-4920-BFE8-A41BC6E1EA53}" srcOrd="1" destOrd="0" presId="urn:microsoft.com/office/officeart/2005/8/layout/orgChart1"/>
    <dgm:cxn modelId="{00E1EE42-2DDD-45DE-ABE4-ECC4E938CB1E}" type="presOf" srcId="{450D4A1D-E910-4F04-BC72-F0D0402525E6}" destId="{EF1C8ABC-4AB9-466D-AAEF-58A033284DD0}" srcOrd="0" destOrd="0" presId="urn:microsoft.com/office/officeart/2005/8/layout/orgChart1"/>
    <dgm:cxn modelId="{93D8E064-8CFE-430F-943D-D3772ABC151F}" srcId="{ABF70920-8EC7-4528-9C4C-D501E7487E8E}" destId="{360159CA-92DA-47BE-991D-85039D75B96C}" srcOrd="1" destOrd="0" parTransId="{82D66174-8F5E-48BE-A96D-A7FB8F934528}" sibTransId="{013C264F-EB14-4719-A23F-6C1FD9D51EA5}"/>
    <dgm:cxn modelId="{D50D7751-8433-4E12-A252-5CF23E26B687}" srcId="{ABF70920-8EC7-4528-9C4C-D501E7487E8E}" destId="{F39EB39A-A5F6-4EE3-A87E-7DAFC103EF30}" srcOrd="0" destOrd="0" parTransId="{49407BCD-AE25-4C43-8AFF-3EB68AB9BF80}" sibTransId="{798EEE2F-73E2-4C9B-9975-E155611CD608}"/>
    <dgm:cxn modelId="{7BB88459-FF49-4CDE-8AA6-4465D6412A8E}" type="presOf" srcId="{6CD21683-2550-4A4D-AE13-8687AC4F469E}" destId="{37FE6522-CCD5-4900-976B-A7D11E0D85E4}" srcOrd="0" destOrd="0" presId="urn:microsoft.com/office/officeart/2005/8/layout/orgChart1"/>
    <dgm:cxn modelId="{F1EB8A7E-EED9-4194-A299-3D46F9056990}" type="presOf" srcId="{82D66174-8F5E-48BE-A96D-A7FB8F934528}" destId="{6EABA4E2-60D8-466A-8A2E-8CCBBE2C3A14}" srcOrd="0" destOrd="0" presId="urn:microsoft.com/office/officeart/2005/8/layout/orgChart1"/>
    <dgm:cxn modelId="{293B5082-34AA-4D6A-A0FB-59F9192C2BCC}" type="presOf" srcId="{E8AA73C5-E30B-4730-BD44-023FED0FA17D}" destId="{EFB6B7BF-C8FF-436E-92B1-18896E53A0AD}" srcOrd="1" destOrd="0" presId="urn:microsoft.com/office/officeart/2005/8/layout/orgChart1"/>
    <dgm:cxn modelId="{F83B2D83-7D8A-4E8D-944F-77141F459710}" type="presOf" srcId="{ABF70920-8EC7-4528-9C4C-D501E7487E8E}" destId="{2A0BC430-A4EC-4D3E-9334-76370B91EF60}" srcOrd="0" destOrd="0" presId="urn:microsoft.com/office/officeart/2005/8/layout/orgChart1"/>
    <dgm:cxn modelId="{C121068D-6145-4883-8A4F-BA83AA60FE4E}" srcId="{8D515E1C-F773-400A-AD3F-40BD0F17D80C}" destId="{ABF70920-8EC7-4528-9C4C-D501E7487E8E}" srcOrd="1" destOrd="0" parTransId="{6CD21683-2550-4A4D-AE13-8687AC4F469E}" sibTransId="{BF992028-8A4C-41CF-813E-09C205CB03FD}"/>
    <dgm:cxn modelId="{22E9CE8E-16A7-4CF3-BCD4-490E7A8DAE71}" type="presOf" srcId="{A2883D30-6B20-4004-8DD7-C9837619A8AE}" destId="{2E3CB8BD-9A4A-41FD-BC6D-9FE9308829DA}" srcOrd="0" destOrd="0" presId="urn:microsoft.com/office/officeart/2005/8/layout/orgChart1"/>
    <dgm:cxn modelId="{6E6E5D94-3619-4CA8-BC4A-29A618C66F6F}" type="presOf" srcId="{ABF70920-8EC7-4528-9C4C-D501E7487E8E}" destId="{A7DF289C-2B22-4CF6-93F8-E4D10F05566B}" srcOrd="1" destOrd="0" presId="urn:microsoft.com/office/officeart/2005/8/layout/orgChart1"/>
    <dgm:cxn modelId="{901F8296-9007-4290-B02B-427EB8625D38}" type="presOf" srcId="{360159CA-92DA-47BE-991D-85039D75B96C}" destId="{778E70DD-3D84-403E-A983-A9D698D6A5DC}" srcOrd="0" destOrd="0" presId="urn:microsoft.com/office/officeart/2005/8/layout/orgChart1"/>
    <dgm:cxn modelId="{794F92A3-FBDD-4078-9A86-5F0AA5E79D58}" type="presOf" srcId="{03A2904D-A946-4DA4-A8AA-7E3D8F775B5C}" destId="{826E8666-A19B-46D8-A8E0-A99CAC97FFF8}" srcOrd="0" destOrd="0" presId="urn:microsoft.com/office/officeart/2005/8/layout/orgChart1"/>
    <dgm:cxn modelId="{D4D038A6-8D47-44AD-BACA-3CBF116217FF}" srcId="{03A2904D-A946-4DA4-A8AA-7E3D8F775B5C}" destId="{450D4A1D-E910-4F04-BC72-F0D0402525E6}" srcOrd="0" destOrd="0" parTransId="{9D7912DF-7C3E-4D72-932F-52F1FAFDD54D}" sibTransId="{9524CE02-64A3-46F4-89DB-D04BF7738FE6}"/>
    <dgm:cxn modelId="{A19B53AE-06CE-4E4B-BCC3-5D0D409FFB6E}" type="presOf" srcId="{9D7912DF-7C3E-4D72-932F-52F1FAFDD54D}" destId="{AA515AFC-478C-4954-8F2C-8730652005C3}" srcOrd="0" destOrd="0" presId="urn:microsoft.com/office/officeart/2005/8/layout/orgChart1"/>
    <dgm:cxn modelId="{4783BBBE-97CC-49FB-9438-417D379EE3EC}" type="presOf" srcId="{F39EB39A-A5F6-4EE3-A87E-7DAFC103EF30}" destId="{2FB74227-57A7-4E0A-9E7C-24AFB4E83570}" srcOrd="1" destOrd="0" presId="urn:microsoft.com/office/officeart/2005/8/layout/orgChart1"/>
    <dgm:cxn modelId="{8406C8D0-0D61-4C80-A4B0-40E5E4872C9E}" type="presOf" srcId="{F39EB39A-A5F6-4EE3-A87E-7DAFC103EF30}" destId="{EB5FB2C9-3BCF-4D49-8121-CFBFC7AFDFB6}" srcOrd="0" destOrd="0" presId="urn:microsoft.com/office/officeart/2005/8/layout/orgChart1"/>
    <dgm:cxn modelId="{C3617EEB-0322-4985-A108-BA55784FFC74}" type="presOf" srcId="{450D4A1D-E910-4F04-BC72-F0D0402525E6}" destId="{031FF083-FD91-4253-9E26-78EADA3FC2B4}" srcOrd="1" destOrd="0" presId="urn:microsoft.com/office/officeart/2005/8/layout/orgChart1"/>
    <dgm:cxn modelId="{71D300F4-FFD9-455C-B294-D4B7DF5207DD}" srcId="{03A2904D-A946-4DA4-A8AA-7E3D8F775B5C}" destId="{E8AA73C5-E30B-4730-BD44-023FED0FA17D}" srcOrd="1" destOrd="0" parTransId="{A34ED0D4-E57E-4656-88C0-41B5366BDF9C}" sibTransId="{5FBDFE98-B0B2-47FE-8904-5A8630FDEDA0}"/>
    <dgm:cxn modelId="{EFAC3EFD-B2E1-4623-B51B-C10B0BB00BDA}" type="presOf" srcId="{8D515E1C-F773-400A-AD3F-40BD0F17D80C}" destId="{443573CD-23AC-4FCA-8F31-510ACC4B570C}" srcOrd="0" destOrd="0" presId="urn:microsoft.com/office/officeart/2005/8/layout/orgChart1"/>
    <dgm:cxn modelId="{249F22C5-7C57-46F5-93E3-FC9AE078B686}" type="presParOf" srcId="{2E3CB8BD-9A4A-41FD-BC6D-9FE9308829DA}" destId="{F9D3096C-8CEB-410A-8463-C12FD37A55C0}" srcOrd="0" destOrd="0" presId="urn:microsoft.com/office/officeart/2005/8/layout/orgChart1"/>
    <dgm:cxn modelId="{7B982CA7-A44F-409F-8F96-A400F084CBA9}" type="presParOf" srcId="{F9D3096C-8CEB-410A-8463-C12FD37A55C0}" destId="{C398B9CA-2961-49E2-B9ED-598BB81BA63E}" srcOrd="0" destOrd="0" presId="urn:microsoft.com/office/officeart/2005/8/layout/orgChart1"/>
    <dgm:cxn modelId="{9FD747D2-144C-4FDF-B31E-1A829D51C120}" type="presParOf" srcId="{C398B9CA-2961-49E2-B9ED-598BB81BA63E}" destId="{443573CD-23AC-4FCA-8F31-510ACC4B570C}" srcOrd="0" destOrd="0" presId="urn:microsoft.com/office/officeart/2005/8/layout/orgChart1"/>
    <dgm:cxn modelId="{42A15DBA-4D86-4520-9DBE-37622655D0B5}" type="presParOf" srcId="{C398B9CA-2961-49E2-B9ED-598BB81BA63E}" destId="{A307D56B-F89C-47ED-8EF7-DC551992EFEA}" srcOrd="1" destOrd="0" presId="urn:microsoft.com/office/officeart/2005/8/layout/orgChart1"/>
    <dgm:cxn modelId="{0C1FCD27-741F-4613-8441-0A2963C09B9E}" type="presParOf" srcId="{F9D3096C-8CEB-410A-8463-C12FD37A55C0}" destId="{3A90761D-A706-4586-A13D-DEA421B8A5BC}" srcOrd="1" destOrd="0" presId="urn:microsoft.com/office/officeart/2005/8/layout/orgChart1"/>
    <dgm:cxn modelId="{50614124-6835-4E4C-AB3A-F6939C698EA4}" type="presParOf" srcId="{3A90761D-A706-4586-A13D-DEA421B8A5BC}" destId="{A8E8C04F-CCAF-4CB3-935D-50B92F70EB31}" srcOrd="0" destOrd="0" presId="urn:microsoft.com/office/officeart/2005/8/layout/orgChart1"/>
    <dgm:cxn modelId="{AC441205-C22F-4F49-9A1A-683BFD8BF645}" type="presParOf" srcId="{3A90761D-A706-4586-A13D-DEA421B8A5BC}" destId="{8584ECAF-EB5C-4CF5-A226-6CE7C968E371}" srcOrd="1" destOrd="0" presId="urn:microsoft.com/office/officeart/2005/8/layout/orgChart1"/>
    <dgm:cxn modelId="{1347009B-BF07-491E-BF37-73433AA08E41}" type="presParOf" srcId="{8584ECAF-EB5C-4CF5-A226-6CE7C968E371}" destId="{397968BE-9C3C-4B79-9FA8-30856E064837}" srcOrd="0" destOrd="0" presId="urn:microsoft.com/office/officeart/2005/8/layout/orgChart1"/>
    <dgm:cxn modelId="{81FD7BA2-A842-4990-9C61-E4D61D938DA2}" type="presParOf" srcId="{397968BE-9C3C-4B79-9FA8-30856E064837}" destId="{826E8666-A19B-46D8-A8E0-A99CAC97FFF8}" srcOrd="0" destOrd="0" presId="urn:microsoft.com/office/officeart/2005/8/layout/orgChart1"/>
    <dgm:cxn modelId="{9A0FEAB0-8E31-420D-AFE8-3C423FC55FC0}" type="presParOf" srcId="{397968BE-9C3C-4B79-9FA8-30856E064837}" destId="{4EB161FA-ECC1-420E-AEEA-5474E697431F}" srcOrd="1" destOrd="0" presId="urn:microsoft.com/office/officeart/2005/8/layout/orgChart1"/>
    <dgm:cxn modelId="{2DD68FE6-2802-4715-BCFB-8AB01E91B706}" type="presParOf" srcId="{8584ECAF-EB5C-4CF5-A226-6CE7C968E371}" destId="{5D1AF784-4FF9-45EB-A9BB-BF17C1995DCC}" srcOrd="1" destOrd="0" presId="urn:microsoft.com/office/officeart/2005/8/layout/orgChart1"/>
    <dgm:cxn modelId="{5F784D9A-0EE0-40FC-A024-9E51D1D7E5B5}" type="presParOf" srcId="{5D1AF784-4FF9-45EB-A9BB-BF17C1995DCC}" destId="{AA515AFC-478C-4954-8F2C-8730652005C3}" srcOrd="0" destOrd="0" presId="urn:microsoft.com/office/officeart/2005/8/layout/orgChart1"/>
    <dgm:cxn modelId="{69B9EDB2-707B-4112-A697-557661DDCCFB}" type="presParOf" srcId="{5D1AF784-4FF9-45EB-A9BB-BF17C1995DCC}" destId="{F5756DFD-5D80-48FA-AFC2-FCB4FBAE2BBA}" srcOrd="1" destOrd="0" presId="urn:microsoft.com/office/officeart/2005/8/layout/orgChart1"/>
    <dgm:cxn modelId="{DAC247EF-CA68-4FAE-A28E-62466DAFF24F}" type="presParOf" srcId="{F5756DFD-5D80-48FA-AFC2-FCB4FBAE2BBA}" destId="{BF910271-722B-42CB-824D-95C0A5B40080}" srcOrd="0" destOrd="0" presId="urn:microsoft.com/office/officeart/2005/8/layout/orgChart1"/>
    <dgm:cxn modelId="{7BFAB990-44F0-47A1-99B3-8B3B930BBFA3}" type="presParOf" srcId="{BF910271-722B-42CB-824D-95C0A5B40080}" destId="{EF1C8ABC-4AB9-466D-AAEF-58A033284DD0}" srcOrd="0" destOrd="0" presId="urn:microsoft.com/office/officeart/2005/8/layout/orgChart1"/>
    <dgm:cxn modelId="{09E29544-210B-4FB6-9675-A44BFE280929}" type="presParOf" srcId="{BF910271-722B-42CB-824D-95C0A5B40080}" destId="{031FF083-FD91-4253-9E26-78EADA3FC2B4}" srcOrd="1" destOrd="0" presId="urn:microsoft.com/office/officeart/2005/8/layout/orgChart1"/>
    <dgm:cxn modelId="{6CEA0434-0148-41B3-897E-F77766DFCB81}" type="presParOf" srcId="{F5756DFD-5D80-48FA-AFC2-FCB4FBAE2BBA}" destId="{4C151D39-6970-49F2-89F1-E53251C0ADD0}" srcOrd="1" destOrd="0" presId="urn:microsoft.com/office/officeart/2005/8/layout/orgChart1"/>
    <dgm:cxn modelId="{6944C7D2-210B-4DF4-BFE2-C0DD77704E0B}" type="presParOf" srcId="{F5756DFD-5D80-48FA-AFC2-FCB4FBAE2BBA}" destId="{5277834F-FE38-4DA4-BE71-492D5C78D6F8}" srcOrd="2" destOrd="0" presId="urn:microsoft.com/office/officeart/2005/8/layout/orgChart1"/>
    <dgm:cxn modelId="{E32A1B7B-DF25-4FF7-B47E-0C3671B6ACB2}" type="presParOf" srcId="{5D1AF784-4FF9-45EB-A9BB-BF17C1995DCC}" destId="{74647F6C-92E2-43F0-983E-07E5A75B48F7}" srcOrd="2" destOrd="0" presId="urn:microsoft.com/office/officeart/2005/8/layout/orgChart1"/>
    <dgm:cxn modelId="{8955012B-3E3E-4DE9-BF84-BFF6A39E9BD2}" type="presParOf" srcId="{5D1AF784-4FF9-45EB-A9BB-BF17C1995DCC}" destId="{74C6B500-42DA-4A9E-A5C7-218FFE0B3AFB}" srcOrd="3" destOrd="0" presId="urn:microsoft.com/office/officeart/2005/8/layout/orgChart1"/>
    <dgm:cxn modelId="{E2A46955-45DC-4FCE-A542-687DD3E0A1E7}" type="presParOf" srcId="{74C6B500-42DA-4A9E-A5C7-218FFE0B3AFB}" destId="{B0BA5FB6-D264-49BF-B9B7-ABCD3EF5122A}" srcOrd="0" destOrd="0" presId="urn:microsoft.com/office/officeart/2005/8/layout/orgChart1"/>
    <dgm:cxn modelId="{30B41A40-10CF-4F38-8269-ADD5CC11F142}" type="presParOf" srcId="{B0BA5FB6-D264-49BF-B9B7-ABCD3EF5122A}" destId="{4D1FABAD-85C1-458E-8A52-99C78CCB9785}" srcOrd="0" destOrd="0" presId="urn:microsoft.com/office/officeart/2005/8/layout/orgChart1"/>
    <dgm:cxn modelId="{BE198C1D-F1E5-4F55-8A2E-C1E9E5330839}" type="presParOf" srcId="{B0BA5FB6-D264-49BF-B9B7-ABCD3EF5122A}" destId="{EFB6B7BF-C8FF-436E-92B1-18896E53A0AD}" srcOrd="1" destOrd="0" presId="urn:microsoft.com/office/officeart/2005/8/layout/orgChart1"/>
    <dgm:cxn modelId="{2F84F404-D049-4846-AA7B-3029D37C9465}" type="presParOf" srcId="{74C6B500-42DA-4A9E-A5C7-218FFE0B3AFB}" destId="{E53C2422-E5A5-4817-B02B-DCF56DBFA95B}" srcOrd="1" destOrd="0" presId="urn:microsoft.com/office/officeart/2005/8/layout/orgChart1"/>
    <dgm:cxn modelId="{3F0EF075-4D2B-448E-8CB2-F2F59780E24A}" type="presParOf" srcId="{74C6B500-42DA-4A9E-A5C7-218FFE0B3AFB}" destId="{476AED32-87F1-468C-AB4D-AD2DC73AF299}" srcOrd="2" destOrd="0" presId="urn:microsoft.com/office/officeart/2005/8/layout/orgChart1"/>
    <dgm:cxn modelId="{FAD0E06D-8BEB-44C0-83C7-FA7F77DB0104}" type="presParOf" srcId="{8584ECAF-EB5C-4CF5-A226-6CE7C968E371}" destId="{93030934-048D-4407-85EF-39B771684213}" srcOrd="2" destOrd="0" presId="urn:microsoft.com/office/officeart/2005/8/layout/orgChart1"/>
    <dgm:cxn modelId="{0CA59E50-4B3B-4A2A-B840-11377EAB6DE7}" type="presParOf" srcId="{3A90761D-A706-4586-A13D-DEA421B8A5BC}" destId="{37FE6522-CCD5-4900-976B-A7D11E0D85E4}" srcOrd="2" destOrd="0" presId="urn:microsoft.com/office/officeart/2005/8/layout/orgChart1"/>
    <dgm:cxn modelId="{1956EE0E-DCC7-4D7D-AF5F-8AEF84914008}" type="presParOf" srcId="{3A90761D-A706-4586-A13D-DEA421B8A5BC}" destId="{9C35C8A9-EBD6-4AA8-BD3D-DC1972FFA91F}" srcOrd="3" destOrd="0" presId="urn:microsoft.com/office/officeart/2005/8/layout/orgChart1"/>
    <dgm:cxn modelId="{EE3FDE9B-FE7E-424B-B37C-714E86538CA6}" type="presParOf" srcId="{9C35C8A9-EBD6-4AA8-BD3D-DC1972FFA91F}" destId="{A551ECD2-D7D8-47A8-8BEE-345AA57D04DD}" srcOrd="0" destOrd="0" presId="urn:microsoft.com/office/officeart/2005/8/layout/orgChart1"/>
    <dgm:cxn modelId="{EE2F6A4D-9631-4DC2-A293-390FE790E8AE}" type="presParOf" srcId="{A551ECD2-D7D8-47A8-8BEE-345AA57D04DD}" destId="{2A0BC430-A4EC-4D3E-9334-76370B91EF60}" srcOrd="0" destOrd="0" presId="urn:microsoft.com/office/officeart/2005/8/layout/orgChart1"/>
    <dgm:cxn modelId="{4EF91DDE-13C6-474E-B024-920780BFA2F9}" type="presParOf" srcId="{A551ECD2-D7D8-47A8-8BEE-345AA57D04DD}" destId="{A7DF289C-2B22-4CF6-93F8-E4D10F05566B}" srcOrd="1" destOrd="0" presId="urn:microsoft.com/office/officeart/2005/8/layout/orgChart1"/>
    <dgm:cxn modelId="{23906933-2705-4075-85F1-8307EFBC2C28}" type="presParOf" srcId="{9C35C8A9-EBD6-4AA8-BD3D-DC1972FFA91F}" destId="{9229B930-4A0E-47CA-822D-D14E46E844B0}" srcOrd="1" destOrd="0" presId="urn:microsoft.com/office/officeart/2005/8/layout/orgChart1"/>
    <dgm:cxn modelId="{5FF0B3B6-1BCA-435D-9B7B-2E38EDEF2F41}" type="presParOf" srcId="{9229B930-4A0E-47CA-822D-D14E46E844B0}" destId="{1F91DCB0-08F9-45EE-86E1-7F3033B76D61}" srcOrd="0" destOrd="0" presId="urn:microsoft.com/office/officeart/2005/8/layout/orgChart1"/>
    <dgm:cxn modelId="{7F44B527-C7C4-47E8-9F7D-265ADC542967}" type="presParOf" srcId="{9229B930-4A0E-47CA-822D-D14E46E844B0}" destId="{3AF6C272-DF54-4D7D-8A1E-3B5098173AA0}" srcOrd="1" destOrd="0" presId="urn:microsoft.com/office/officeart/2005/8/layout/orgChart1"/>
    <dgm:cxn modelId="{FF125F36-4EC3-4AF5-B5A1-2FF3AD2A7C85}" type="presParOf" srcId="{3AF6C272-DF54-4D7D-8A1E-3B5098173AA0}" destId="{977B8026-3F57-4DF4-B536-A72D1FBABA0B}" srcOrd="0" destOrd="0" presId="urn:microsoft.com/office/officeart/2005/8/layout/orgChart1"/>
    <dgm:cxn modelId="{FBC23547-862D-4F2F-AACB-9E5F191389EC}" type="presParOf" srcId="{977B8026-3F57-4DF4-B536-A72D1FBABA0B}" destId="{EB5FB2C9-3BCF-4D49-8121-CFBFC7AFDFB6}" srcOrd="0" destOrd="0" presId="urn:microsoft.com/office/officeart/2005/8/layout/orgChart1"/>
    <dgm:cxn modelId="{1703DF2C-89FF-40F2-BE06-00FA7C6A6D22}" type="presParOf" srcId="{977B8026-3F57-4DF4-B536-A72D1FBABA0B}" destId="{2FB74227-57A7-4E0A-9E7C-24AFB4E83570}" srcOrd="1" destOrd="0" presId="urn:microsoft.com/office/officeart/2005/8/layout/orgChart1"/>
    <dgm:cxn modelId="{F0EAFB78-A059-4F9D-A377-57EABDBDA3F8}" type="presParOf" srcId="{3AF6C272-DF54-4D7D-8A1E-3B5098173AA0}" destId="{C3807131-3F7A-4E1D-A39B-C1FCA7B5F4BD}" srcOrd="1" destOrd="0" presId="urn:microsoft.com/office/officeart/2005/8/layout/orgChart1"/>
    <dgm:cxn modelId="{74CA89C7-BD8E-4480-9BA3-E64198C5F1A9}" type="presParOf" srcId="{3AF6C272-DF54-4D7D-8A1E-3B5098173AA0}" destId="{4041DCFC-C888-49E4-8ADD-C6DA9D66996C}" srcOrd="2" destOrd="0" presId="urn:microsoft.com/office/officeart/2005/8/layout/orgChart1"/>
    <dgm:cxn modelId="{25D94836-7D3F-478C-99D3-93622838F048}" type="presParOf" srcId="{9229B930-4A0E-47CA-822D-D14E46E844B0}" destId="{6EABA4E2-60D8-466A-8A2E-8CCBBE2C3A14}" srcOrd="2" destOrd="0" presId="urn:microsoft.com/office/officeart/2005/8/layout/orgChart1"/>
    <dgm:cxn modelId="{A85E54EC-1D50-478E-9CC9-6671F46F36E4}" type="presParOf" srcId="{9229B930-4A0E-47CA-822D-D14E46E844B0}" destId="{96780455-F2EF-442B-B295-715FE8F847DB}" srcOrd="3" destOrd="0" presId="urn:microsoft.com/office/officeart/2005/8/layout/orgChart1"/>
    <dgm:cxn modelId="{8DAB5CD8-E8AE-4081-A577-6A2864B1C3FD}" type="presParOf" srcId="{96780455-F2EF-442B-B295-715FE8F847DB}" destId="{B7B5957A-4045-4B28-9F40-3F0D6D01CFCD}" srcOrd="0" destOrd="0" presId="urn:microsoft.com/office/officeart/2005/8/layout/orgChart1"/>
    <dgm:cxn modelId="{24383ED0-469A-4458-A158-42D2324F144A}" type="presParOf" srcId="{B7B5957A-4045-4B28-9F40-3F0D6D01CFCD}" destId="{778E70DD-3D84-403E-A983-A9D698D6A5DC}" srcOrd="0" destOrd="0" presId="urn:microsoft.com/office/officeart/2005/8/layout/orgChart1"/>
    <dgm:cxn modelId="{23ECA3FB-99A7-49E2-9794-3717C3CE4025}" type="presParOf" srcId="{B7B5957A-4045-4B28-9F40-3F0D6D01CFCD}" destId="{0AADC573-DE4C-4920-BFE8-A41BC6E1EA53}" srcOrd="1" destOrd="0" presId="urn:microsoft.com/office/officeart/2005/8/layout/orgChart1"/>
    <dgm:cxn modelId="{D5CCE738-AED5-4D01-88D5-FAB2DE338ABA}" type="presParOf" srcId="{96780455-F2EF-442B-B295-715FE8F847DB}" destId="{190BB034-7638-4FD5-B0CD-E6610E074D53}" srcOrd="1" destOrd="0" presId="urn:microsoft.com/office/officeart/2005/8/layout/orgChart1"/>
    <dgm:cxn modelId="{562CA8AD-2276-4B85-94DC-4B651FEEDA02}" type="presParOf" srcId="{96780455-F2EF-442B-B295-715FE8F847DB}" destId="{FF0DDA9D-AF84-48A6-9548-8F7DA4518268}" srcOrd="2" destOrd="0" presId="urn:microsoft.com/office/officeart/2005/8/layout/orgChart1"/>
    <dgm:cxn modelId="{5CC3BF39-AABF-498D-BFE1-3A22CA117B14}" type="presParOf" srcId="{9C35C8A9-EBD6-4AA8-BD3D-DC1972FFA91F}" destId="{BD78B5E8-28EC-4667-837E-86835C1AE671}" srcOrd="2" destOrd="0" presId="urn:microsoft.com/office/officeart/2005/8/layout/orgChart1"/>
    <dgm:cxn modelId="{56D29C2F-14E3-43C2-89D1-4B0990FC04DD}" type="presParOf" srcId="{F9D3096C-8CEB-410A-8463-C12FD37A55C0}" destId="{4A1B6275-87F6-432D-86C7-0A0290D86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03A2904D-A946-4DA4-A8AA-7E3D8F775B5C}">
      <dgm:prSet phldrT="[Text]"/>
      <dgm:spPr/>
      <dgm:t>
        <a:bodyPr/>
        <a:lstStyle/>
        <a:p>
          <a:r>
            <a:rPr lang="en-US" dirty="0"/>
            <a:t>Total food demand (staples + non-staples)</a:t>
          </a:r>
        </a:p>
      </dgm:t>
    </dgm:pt>
    <dgm:pt modelId="{6D6D6CA6-4A6D-40D2-A98F-55ACA1D9B08D}" type="parTrans" cxnId="{4B1A6E20-A285-47AC-8C35-2C978DCCC07D}">
      <dgm:prSet/>
      <dgm:spPr/>
      <dgm:t>
        <a:bodyPr/>
        <a:lstStyle/>
        <a:p>
          <a:endParaRPr lang="en-US"/>
        </a:p>
      </dgm:t>
    </dgm:pt>
    <dgm:pt modelId="{7972B5AB-9437-47A4-9101-3D231259F384}" type="sibTrans" cxnId="{4B1A6E20-A285-47AC-8C35-2C978DCCC07D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E8AA73C5-E30B-4730-BD44-023FED0FA17D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A34ED0D4-E57E-4656-88C0-41B5366BDF9C}" type="parTrans" cxnId="{71D300F4-FFD9-455C-B294-D4B7DF5207DD}">
      <dgm:prSet/>
      <dgm:spPr/>
      <dgm:t>
        <a:bodyPr/>
        <a:lstStyle/>
        <a:p>
          <a:endParaRPr lang="en-US"/>
        </a:p>
      </dgm:t>
    </dgm:pt>
    <dgm:pt modelId="{5FBDFE98-B0B2-47FE-8904-5A8630FDEDA0}" type="sibTrans" cxnId="{71D300F4-FFD9-455C-B294-D4B7DF5207DD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573B6CCA-4E0B-40C4-B700-A4A94C34188F}">
      <dgm:prSet phldrT="[Text]"/>
      <dgm:spPr/>
      <dgm:t>
        <a:bodyPr/>
        <a:lstStyle/>
        <a:p>
          <a:r>
            <a:rPr lang="en-US" dirty="0"/>
            <a:t>CHP (heat)</a:t>
          </a:r>
        </a:p>
      </dgm:t>
    </dgm:pt>
    <dgm:pt modelId="{1968DA52-80DF-4F1F-8E12-DAC9249ACCFA}" type="parTrans" cxnId="{6EE7CA92-848A-4FC5-AA9B-F5EC99D6F02A}">
      <dgm:prSet/>
      <dgm:spPr/>
      <dgm:t>
        <a:bodyPr/>
        <a:lstStyle/>
        <a:p>
          <a:endParaRPr lang="en-US"/>
        </a:p>
      </dgm:t>
    </dgm:pt>
    <dgm:pt modelId="{683A80FC-E5E0-4A7A-A5D0-F4D5DC734423}" type="sibTrans" cxnId="{6EE7CA92-848A-4FC5-AA9B-F5EC99D6F02A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2E3CB8BD-9A4A-41FD-BC6D-9FE9308829DA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096C-8CEB-410A-8463-C12FD37A55C0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C398B9CA-2961-49E2-B9ED-598BB81BA63E}" type="pres">
      <dgm:prSet presAssocID="{8D515E1C-F773-400A-AD3F-40BD0F17D80C}" presName="rootComposite1" presStyleCnt="0"/>
      <dgm:spPr/>
    </dgm:pt>
    <dgm:pt modelId="{443573CD-23AC-4FCA-8F31-510ACC4B570C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A307D56B-F89C-47ED-8EF7-DC551992EFEA}" type="pres">
      <dgm:prSet presAssocID="{8D515E1C-F773-400A-AD3F-40BD0F17D80C}" presName="rootConnector1" presStyleLbl="node1" presStyleIdx="0" presStyleCnt="0"/>
      <dgm:spPr/>
    </dgm:pt>
    <dgm:pt modelId="{3A90761D-A706-4586-A13D-DEA421B8A5BC}" type="pres">
      <dgm:prSet presAssocID="{8D515E1C-F773-400A-AD3F-40BD0F17D80C}" presName="hierChild2" presStyleCnt="0"/>
      <dgm:spPr/>
    </dgm:pt>
    <dgm:pt modelId="{A8E8C04F-CCAF-4CB3-935D-50B92F70EB31}" type="pres">
      <dgm:prSet presAssocID="{6D6D6CA6-4A6D-40D2-A98F-55ACA1D9B08D}" presName="Name37" presStyleLbl="parChTrans1D2" presStyleIdx="0" presStyleCnt="1"/>
      <dgm:spPr/>
    </dgm:pt>
    <dgm:pt modelId="{8584ECAF-EB5C-4CF5-A226-6CE7C968E371}" type="pres">
      <dgm:prSet presAssocID="{03A2904D-A946-4DA4-A8AA-7E3D8F775B5C}" presName="hierRoot2" presStyleCnt="0">
        <dgm:presLayoutVars>
          <dgm:hierBranch val="init"/>
        </dgm:presLayoutVars>
      </dgm:prSet>
      <dgm:spPr/>
    </dgm:pt>
    <dgm:pt modelId="{397968BE-9C3C-4B79-9FA8-30856E064837}" type="pres">
      <dgm:prSet presAssocID="{03A2904D-A946-4DA4-A8AA-7E3D8F775B5C}" presName="rootComposite" presStyleCnt="0"/>
      <dgm:spPr/>
    </dgm:pt>
    <dgm:pt modelId="{826E8666-A19B-46D8-A8E0-A99CAC97FFF8}" type="pres">
      <dgm:prSet presAssocID="{03A2904D-A946-4DA4-A8AA-7E3D8F775B5C}" presName="rootText" presStyleLbl="node2" presStyleIdx="0" presStyleCnt="1">
        <dgm:presLayoutVars>
          <dgm:chPref val="3"/>
        </dgm:presLayoutVars>
      </dgm:prSet>
      <dgm:spPr/>
    </dgm:pt>
    <dgm:pt modelId="{4EB161FA-ECC1-420E-AEEA-5474E697431F}" type="pres">
      <dgm:prSet presAssocID="{03A2904D-A946-4DA4-A8AA-7E3D8F775B5C}" presName="rootConnector" presStyleLbl="node2" presStyleIdx="0" presStyleCnt="1"/>
      <dgm:spPr/>
    </dgm:pt>
    <dgm:pt modelId="{5D1AF784-4FF9-45EB-A9BB-BF17C1995DCC}" type="pres">
      <dgm:prSet presAssocID="{03A2904D-A946-4DA4-A8AA-7E3D8F775B5C}" presName="hierChild4" presStyleCnt="0"/>
      <dgm:spPr/>
    </dgm:pt>
    <dgm:pt modelId="{AA515AFC-478C-4954-8F2C-8730652005C3}" type="pres">
      <dgm:prSet presAssocID="{9D7912DF-7C3E-4D72-932F-52F1FAFDD54D}" presName="Name37" presStyleLbl="parChTrans1D3" presStyleIdx="0" presStyleCnt="2"/>
      <dgm:spPr/>
    </dgm:pt>
    <dgm:pt modelId="{F5756DFD-5D80-48FA-AFC2-FCB4FBAE2BBA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BF910271-722B-42CB-824D-95C0A5B40080}" type="pres">
      <dgm:prSet presAssocID="{450D4A1D-E910-4F04-BC72-F0D0402525E6}" presName="rootComposite" presStyleCnt="0"/>
      <dgm:spPr/>
    </dgm:pt>
    <dgm:pt modelId="{EF1C8ABC-4AB9-466D-AAEF-58A033284DD0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31FF083-FD91-4253-9E26-78EADA3FC2B4}" type="pres">
      <dgm:prSet presAssocID="{450D4A1D-E910-4F04-BC72-F0D0402525E6}" presName="rootConnector" presStyleLbl="node3" presStyleIdx="0" presStyleCnt="2"/>
      <dgm:spPr/>
    </dgm:pt>
    <dgm:pt modelId="{4C151D39-6970-49F2-89F1-E53251C0ADD0}" type="pres">
      <dgm:prSet presAssocID="{450D4A1D-E910-4F04-BC72-F0D0402525E6}" presName="hierChild4" presStyleCnt="0"/>
      <dgm:spPr/>
    </dgm:pt>
    <dgm:pt modelId="{30811E52-585D-407C-9B74-4983B01630C4}" type="pres">
      <dgm:prSet presAssocID="{DA236A6C-50C2-489D-94D6-A8A278A61C1D}" presName="Name37" presStyleLbl="parChTrans1D4" presStyleIdx="0" presStyleCnt="8"/>
      <dgm:spPr/>
    </dgm:pt>
    <dgm:pt modelId="{BF14D7F3-45CD-435A-B01D-8195CFC86EDD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1C8ACCD1-25B1-43EF-897C-25887A505D02}" type="pres">
      <dgm:prSet presAssocID="{BB92A5BF-E0D8-4D9B-B397-5DCE123F6F52}" presName="rootComposite" presStyleCnt="0"/>
      <dgm:spPr/>
    </dgm:pt>
    <dgm:pt modelId="{DD9BF4B8-3679-4383-8A19-347C73F675B6}" type="pres">
      <dgm:prSet presAssocID="{BB92A5BF-E0D8-4D9B-B397-5DCE123F6F52}" presName="rootText" presStyleLbl="node4" presStyleIdx="0" presStyleCnt="8">
        <dgm:presLayoutVars>
          <dgm:chPref val="3"/>
        </dgm:presLayoutVars>
      </dgm:prSet>
      <dgm:spPr/>
    </dgm:pt>
    <dgm:pt modelId="{003E6BF7-234B-4A6F-AD01-C3ED54AAF987}" type="pres">
      <dgm:prSet presAssocID="{BB92A5BF-E0D8-4D9B-B397-5DCE123F6F52}" presName="rootConnector" presStyleLbl="node4" presStyleIdx="0" presStyleCnt="8"/>
      <dgm:spPr/>
    </dgm:pt>
    <dgm:pt modelId="{EAD6A948-BD37-4381-9407-0F77C97C973B}" type="pres">
      <dgm:prSet presAssocID="{BB92A5BF-E0D8-4D9B-B397-5DCE123F6F52}" presName="hierChild4" presStyleCnt="0"/>
      <dgm:spPr/>
    </dgm:pt>
    <dgm:pt modelId="{60E9B488-2EDB-453A-9357-10F7B596F6F3}" type="pres">
      <dgm:prSet presAssocID="{BB92A5BF-E0D8-4D9B-B397-5DCE123F6F52}" presName="hierChild5" presStyleCnt="0"/>
      <dgm:spPr/>
    </dgm:pt>
    <dgm:pt modelId="{90516DAE-1A74-40A9-BADD-9375BD5D7A61}" type="pres">
      <dgm:prSet presAssocID="{CC816858-5699-4417-B8FE-C787056E74F2}" presName="Name37" presStyleLbl="parChTrans1D4" presStyleIdx="1" presStyleCnt="8"/>
      <dgm:spPr/>
    </dgm:pt>
    <dgm:pt modelId="{4822056A-A274-4852-B8CA-E7E5943E3965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043E8DDD-B6A3-4290-AB1E-AFE879E7B0B9}" type="pres">
      <dgm:prSet presAssocID="{BCA5DADD-69AC-497C-AE52-5330989AD9FE}" presName="rootComposite" presStyleCnt="0"/>
      <dgm:spPr/>
    </dgm:pt>
    <dgm:pt modelId="{158D7F68-19E8-4D17-81EC-C0870BD1D448}" type="pres">
      <dgm:prSet presAssocID="{BCA5DADD-69AC-497C-AE52-5330989AD9FE}" presName="rootText" presStyleLbl="node4" presStyleIdx="1" presStyleCnt="8">
        <dgm:presLayoutVars>
          <dgm:chPref val="3"/>
        </dgm:presLayoutVars>
      </dgm:prSet>
      <dgm:spPr/>
    </dgm:pt>
    <dgm:pt modelId="{1583A9DA-3EF9-4E40-B9FC-FD4E5770EDEB}" type="pres">
      <dgm:prSet presAssocID="{BCA5DADD-69AC-497C-AE52-5330989AD9FE}" presName="rootConnector" presStyleLbl="node4" presStyleIdx="1" presStyleCnt="8"/>
      <dgm:spPr/>
    </dgm:pt>
    <dgm:pt modelId="{DBE3F9FC-6774-4D2F-AD1A-08809DA39D5A}" type="pres">
      <dgm:prSet presAssocID="{BCA5DADD-69AC-497C-AE52-5330989AD9FE}" presName="hierChild4" presStyleCnt="0"/>
      <dgm:spPr/>
    </dgm:pt>
    <dgm:pt modelId="{4CAD8341-0DD1-43FE-B3F4-D84C34CB83B0}" type="pres">
      <dgm:prSet presAssocID="{BCA5DADD-69AC-497C-AE52-5330989AD9FE}" presName="hierChild5" presStyleCnt="0"/>
      <dgm:spPr/>
    </dgm:pt>
    <dgm:pt modelId="{AF31F0C9-1E7F-443E-A4B0-0D15EA9156F3}" type="pres">
      <dgm:prSet presAssocID="{7832B846-43BF-41DC-A184-A8501B4172B1}" presName="Name37" presStyleLbl="parChTrans1D4" presStyleIdx="2" presStyleCnt="8"/>
      <dgm:spPr/>
    </dgm:pt>
    <dgm:pt modelId="{C382E7CF-75AA-469B-AC12-C2206A722052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3B765CD1-BD27-4859-BA0F-369C4647DB0E}" type="pres">
      <dgm:prSet presAssocID="{E7C6129B-C8A6-4B5C-8939-4F5FD38AF283}" presName="rootComposite" presStyleCnt="0"/>
      <dgm:spPr/>
    </dgm:pt>
    <dgm:pt modelId="{3F3E6CC1-9337-4E59-A6A4-39E97B218C17}" type="pres">
      <dgm:prSet presAssocID="{E7C6129B-C8A6-4B5C-8939-4F5FD38AF283}" presName="rootText" presStyleLbl="node4" presStyleIdx="2" presStyleCnt="8">
        <dgm:presLayoutVars>
          <dgm:chPref val="3"/>
        </dgm:presLayoutVars>
      </dgm:prSet>
      <dgm:spPr/>
    </dgm:pt>
    <dgm:pt modelId="{5D4AB2BE-9192-4445-B63A-8F2CF1673B28}" type="pres">
      <dgm:prSet presAssocID="{E7C6129B-C8A6-4B5C-8939-4F5FD38AF283}" presName="rootConnector" presStyleLbl="node4" presStyleIdx="2" presStyleCnt="8"/>
      <dgm:spPr/>
    </dgm:pt>
    <dgm:pt modelId="{21C76BEF-5712-4B57-84B3-E38F7C362A2E}" type="pres">
      <dgm:prSet presAssocID="{E7C6129B-C8A6-4B5C-8939-4F5FD38AF283}" presName="hierChild4" presStyleCnt="0"/>
      <dgm:spPr/>
    </dgm:pt>
    <dgm:pt modelId="{11EB73A6-A142-4B82-8983-4500AF9E331D}" type="pres">
      <dgm:prSet presAssocID="{E7C6129B-C8A6-4B5C-8939-4F5FD38AF283}" presName="hierChild5" presStyleCnt="0"/>
      <dgm:spPr/>
    </dgm:pt>
    <dgm:pt modelId="{86CAC7F1-EDFB-4F05-B36E-BDC6758D89BB}" type="pres">
      <dgm:prSet presAssocID="{2990789E-F81C-4BA4-9B6A-42BFCE8DC366}" presName="Name37" presStyleLbl="parChTrans1D4" presStyleIdx="3" presStyleCnt="8"/>
      <dgm:spPr/>
    </dgm:pt>
    <dgm:pt modelId="{5AF23A73-DD8E-4475-A099-E8A97EB6325A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C7109873-0D57-404B-A9E1-B2FD99D91470}" type="pres">
      <dgm:prSet presAssocID="{DB93A04F-C46C-4C1F-B604-89B7994BAC3F}" presName="rootComposite" presStyleCnt="0"/>
      <dgm:spPr/>
    </dgm:pt>
    <dgm:pt modelId="{734887C0-F83B-43F7-87C3-F47DDA68594E}" type="pres">
      <dgm:prSet presAssocID="{DB93A04F-C46C-4C1F-B604-89B7994BAC3F}" presName="rootText" presStyleLbl="node4" presStyleIdx="3" presStyleCnt="8">
        <dgm:presLayoutVars>
          <dgm:chPref val="3"/>
        </dgm:presLayoutVars>
      </dgm:prSet>
      <dgm:spPr/>
    </dgm:pt>
    <dgm:pt modelId="{BF9DE380-6080-4B73-901A-8FCFF8D72A83}" type="pres">
      <dgm:prSet presAssocID="{DB93A04F-C46C-4C1F-B604-89B7994BAC3F}" presName="rootConnector" presStyleLbl="node4" presStyleIdx="3" presStyleCnt="8"/>
      <dgm:spPr/>
    </dgm:pt>
    <dgm:pt modelId="{E3C80BCE-C002-481B-AAB2-3E9D0812F788}" type="pres">
      <dgm:prSet presAssocID="{DB93A04F-C46C-4C1F-B604-89B7994BAC3F}" presName="hierChild4" presStyleCnt="0"/>
      <dgm:spPr/>
    </dgm:pt>
    <dgm:pt modelId="{D2A4A8E4-B7C7-4ABC-AE3A-0E310E9FBF53}" type="pres">
      <dgm:prSet presAssocID="{DB93A04F-C46C-4C1F-B604-89B7994BAC3F}" presName="hierChild5" presStyleCnt="0"/>
      <dgm:spPr/>
    </dgm:pt>
    <dgm:pt modelId="{3DF1E43E-2441-4AC7-BB69-55F870245EF9}" type="pres">
      <dgm:prSet presAssocID="{CEEDE971-6DDB-4E96-8853-6B59C716DDA4}" presName="Name37" presStyleLbl="parChTrans1D4" presStyleIdx="4" presStyleCnt="8"/>
      <dgm:spPr/>
    </dgm:pt>
    <dgm:pt modelId="{7FC6C8BE-9727-4EE3-87AA-DE843ACBCE68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F07E182F-CFE5-4F5C-98C7-D4E8A352F684}" type="pres">
      <dgm:prSet presAssocID="{6924DF88-F251-4228-987F-BE8F80BCE0FB}" presName="rootComposite" presStyleCnt="0"/>
      <dgm:spPr/>
    </dgm:pt>
    <dgm:pt modelId="{6BF6F458-42EB-49C1-98BC-BEC5BDA9A91C}" type="pres">
      <dgm:prSet presAssocID="{6924DF88-F251-4228-987F-BE8F80BCE0FB}" presName="rootText" presStyleLbl="node4" presStyleIdx="4" presStyleCnt="8">
        <dgm:presLayoutVars>
          <dgm:chPref val="3"/>
        </dgm:presLayoutVars>
      </dgm:prSet>
      <dgm:spPr/>
    </dgm:pt>
    <dgm:pt modelId="{41959409-535B-4FDF-92D2-FDE4EC8C4BDF}" type="pres">
      <dgm:prSet presAssocID="{6924DF88-F251-4228-987F-BE8F80BCE0FB}" presName="rootConnector" presStyleLbl="node4" presStyleIdx="4" presStyleCnt="8"/>
      <dgm:spPr/>
    </dgm:pt>
    <dgm:pt modelId="{9DF9CCC0-1121-4816-9C83-11F18D11BEA5}" type="pres">
      <dgm:prSet presAssocID="{6924DF88-F251-4228-987F-BE8F80BCE0FB}" presName="hierChild4" presStyleCnt="0"/>
      <dgm:spPr/>
    </dgm:pt>
    <dgm:pt modelId="{7EDB239B-D6EF-4603-BBAE-7F04377970C5}" type="pres">
      <dgm:prSet presAssocID="{6924DF88-F251-4228-987F-BE8F80BCE0FB}" presName="hierChild5" presStyleCnt="0"/>
      <dgm:spPr/>
    </dgm:pt>
    <dgm:pt modelId="{2FB33ADE-ADEA-4AAA-ABA9-E336EDFA04A3}" type="pres">
      <dgm:prSet presAssocID="{1968DA52-80DF-4F1F-8E12-DAC9249ACCFA}" presName="Name37" presStyleLbl="parChTrans1D4" presStyleIdx="5" presStyleCnt="8"/>
      <dgm:spPr/>
    </dgm:pt>
    <dgm:pt modelId="{E7C6D482-3DCB-4242-9B33-500FFD29DA0B}" type="pres">
      <dgm:prSet presAssocID="{573B6CCA-4E0B-40C4-B700-A4A94C34188F}" presName="hierRoot2" presStyleCnt="0">
        <dgm:presLayoutVars>
          <dgm:hierBranch val="init"/>
        </dgm:presLayoutVars>
      </dgm:prSet>
      <dgm:spPr/>
    </dgm:pt>
    <dgm:pt modelId="{F6B2E63C-E825-450A-842F-B11F6AEC7E9D}" type="pres">
      <dgm:prSet presAssocID="{573B6CCA-4E0B-40C4-B700-A4A94C34188F}" presName="rootComposite" presStyleCnt="0"/>
      <dgm:spPr/>
    </dgm:pt>
    <dgm:pt modelId="{E24FAA28-6948-416D-89BD-FDD3F2697A21}" type="pres">
      <dgm:prSet presAssocID="{573B6CCA-4E0B-40C4-B700-A4A94C34188F}" presName="rootText" presStyleLbl="node4" presStyleIdx="5" presStyleCnt="8">
        <dgm:presLayoutVars>
          <dgm:chPref val="3"/>
        </dgm:presLayoutVars>
      </dgm:prSet>
      <dgm:spPr/>
    </dgm:pt>
    <dgm:pt modelId="{F67BD027-582F-4808-9D7E-618BD49A7DD1}" type="pres">
      <dgm:prSet presAssocID="{573B6CCA-4E0B-40C4-B700-A4A94C34188F}" presName="rootConnector" presStyleLbl="node4" presStyleIdx="5" presStyleCnt="8"/>
      <dgm:spPr/>
    </dgm:pt>
    <dgm:pt modelId="{9FB70FF3-E7C6-4323-BA80-10BA03918374}" type="pres">
      <dgm:prSet presAssocID="{573B6CCA-4E0B-40C4-B700-A4A94C34188F}" presName="hierChild4" presStyleCnt="0"/>
      <dgm:spPr/>
    </dgm:pt>
    <dgm:pt modelId="{1251A44E-BD5B-4DDB-8DFF-2C1BFB63B3E0}" type="pres">
      <dgm:prSet presAssocID="{573B6CCA-4E0B-40C4-B700-A4A94C34188F}" presName="hierChild5" presStyleCnt="0"/>
      <dgm:spPr/>
    </dgm:pt>
    <dgm:pt modelId="{2D5A9865-B673-4DD9-B10A-67008052C11B}" type="pres">
      <dgm:prSet presAssocID="{DDDB45CC-8003-404B-966D-35720FE68CFE}" presName="Name37" presStyleLbl="parChTrans1D4" presStyleIdx="6" presStyleCnt="8"/>
      <dgm:spPr/>
    </dgm:pt>
    <dgm:pt modelId="{B1787AEF-BB14-40B3-B16A-082F39D65AAB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351766D0-6EC4-4416-B293-F3F3E1194FEC}" type="pres">
      <dgm:prSet presAssocID="{F0FC7E45-E240-4321-BAD6-E029E746B196}" presName="rootComposite" presStyleCnt="0"/>
      <dgm:spPr/>
    </dgm:pt>
    <dgm:pt modelId="{BC798410-53D4-425B-8C44-C9B2B815B742}" type="pres">
      <dgm:prSet presAssocID="{F0FC7E45-E240-4321-BAD6-E029E746B196}" presName="rootText" presStyleLbl="node4" presStyleIdx="6" presStyleCnt="8">
        <dgm:presLayoutVars>
          <dgm:chPref val="3"/>
        </dgm:presLayoutVars>
      </dgm:prSet>
      <dgm:spPr/>
    </dgm:pt>
    <dgm:pt modelId="{C913CAC0-58F8-42D8-93FB-54D542052703}" type="pres">
      <dgm:prSet presAssocID="{F0FC7E45-E240-4321-BAD6-E029E746B196}" presName="rootConnector" presStyleLbl="node4" presStyleIdx="6" presStyleCnt="8"/>
      <dgm:spPr/>
    </dgm:pt>
    <dgm:pt modelId="{C190899A-6170-42AF-B17F-CA264F092BA0}" type="pres">
      <dgm:prSet presAssocID="{F0FC7E45-E240-4321-BAD6-E029E746B196}" presName="hierChild4" presStyleCnt="0"/>
      <dgm:spPr/>
    </dgm:pt>
    <dgm:pt modelId="{93955923-428C-4A5A-BC5F-CBA4C679CDAF}" type="pres">
      <dgm:prSet presAssocID="{F0FC7E45-E240-4321-BAD6-E029E746B196}" presName="hierChild5" presStyleCnt="0"/>
      <dgm:spPr/>
    </dgm:pt>
    <dgm:pt modelId="{2AC1E9BA-963C-4EDE-A163-41F3E2A35E58}" type="pres">
      <dgm:prSet presAssocID="{216C1FC6-80DA-4B90-8DAF-59F9D2A017B8}" presName="Name37" presStyleLbl="parChTrans1D4" presStyleIdx="7" presStyleCnt="8"/>
      <dgm:spPr/>
    </dgm:pt>
    <dgm:pt modelId="{525CC51F-C5E6-4040-9DCC-DA6A9C5D506D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29ABE1B5-DF9F-4E34-B792-FC0A1D409CC6}" type="pres">
      <dgm:prSet presAssocID="{F5C7F326-C502-4993-9A0E-7F9E7B448D7B}" presName="rootComposite" presStyleCnt="0"/>
      <dgm:spPr/>
    </dgm:pt>
    <dgm:pt modelId="{B3B71406-4CDE-47D8-BC7F-E2DE95F2FBF9}" type="pres">
      <dgm:prSet presAssocID="{F5C7F326-C502-4993-9A0E-7F9E7B448D7B}" presName="rootText" presStyleLbl="node4" presStyleIdx="7" presStyleCnt="8">
        <dgm:presLayoutVars>
          <dgm:chPref val="3"/>
        </dgm:presLayoutVars>
      </dgm:prSet>
      <dgm:spPr/>
    </dgm:pt>
    <dgm:pt modelId="{1FD7FD68-49CC-4314-B330-B149F02DB91F}" type="pres">
      <dgm:prSet presAssocID="{F5C7F326-C502-4993-9A0E-7F9E7B448D7B}" presName="rootConnector" presStyleLbl="node4" presStyleIdx="7" presStyleCnt="8"/>
      <dgm:spPr/>
    </dgm:pt>
    <dgm:pt modelId="{AB34903B-F64A-402C-BBF6-BC5965F68EB2}" type="pres">
      <dgm:prSet presAssocID="{F5C7F326-C502-4993-9A0E-7F9E7B448D7B}" presName="hierChild4" presStyleCnt="0"/>
      <dgm:spPr/>
    </dgm:pt>
    <dgm:pt modelId="{8D477D32-91A2-440A-A06A-1526DED2544F}" type="pres">
      <dgm:prSet presAssocID="{F5C7F326-C502-4993-9A0E-7F9E7B448D7B}" presName="hierChild5" presStyleCnt="0"/>
      <dgm:spPr/>
    </dgm:pt>
    <dgm:pt modelId="{5277834F-FE38-4DA4-BE71-492D5C78D6F8}" type="pres">
      <dgm:prSet presAssocID="{450D4A1D-E910-4F04-BC72-F0D0402525E6}" presName="hierChild5" presStyleCnt="0"/>
      <dgm:spPr/>
    </dgm:pt>
    <dgm:pt modelId="{74647F6C-92E2-43F0-983E-07E5A75B48F7}" type="pres">
      <dgm:prSet presAssocID="{A34ED0D4-E57E-4656-88C0-41B5366BDF9C}" presName="Name37" presStyleLbl="parChTrans1D3" presStyleIdx="1" presStyleCnt="2"/>
      <dgm:spPr/>
    </dgm:pt>
    <dgm:pt modelId="{74C6B500-42DA-4A9E-A5C7-218FFE0B3AFB}" type="pres">
      <dgm:prSet presAssocID="{E8AA73C5-E30B-4730-BD44-023FED0FA17D}" presName="hierRoot2" presStyleCnt="0">
        <dgm:presLayoutVars>
          <dgm:hierBranch val="init"/>
        </dgm:presLayoutVars>
      </dgm:prSet>
      <dgm:spPr/>
    </dgm:pt>
    <dgm:pt modelId="{B0BA5FB6-D264-49BF-B9B7-ABCD3EF5122A}" type="pres">
      <dgm:prSet presAssocID="{E8AA73C5-E30B-4730-BD44-023FED0FA17D}" presName="rootComposite" presStyleCnt="0"/>
      <dgm:spPr/>
    </dgm:pt>
    <dgm:pt modelId="{4D1FABAD-85C1-458E-8A52-99C78CCB9785}" type="pres">
      <dgm:prSet presAssocID="{E8AA73C5-E30B-4730-BD44-023FED0FA17D}" presName="rootText" presStyleLbl="node3" presStyleIdx="1" presStyleCnt="2">
        <dgm:presLayoutVars>
          <dgm:chPref val="3"/>
        </dgm:presLayoutVars>
      </dgm:prSet>
      <dgm:spPr/>
    </dgm:pt>
    <dgm:pt modelId="{EFB6B7BF-C8FF-436E-92B1-18896E53A0AD}" type="pres">
      <dgm:prSet presAssocID="{E8AA73C5-E30B-4730-BD44-023FED0FA17D}" presName="rootConnector" presStyleLbl="node3" presStyleIdx="1" presStyleCnt="2"/>
      <dgm:spPr/>
    </dgm:pt>
    <dgm:pt modelId="{E53C2422-E5A5-4817-B02B-DCF56DBFA95B}" type="pres">
      <dgm:prSet presAssocID="{E8AA73C5-E30B-4730-BD44-023FED0FA17D}" presName="hierChild4" presStyleCnt="0"/>
      <dgm:spPr/>
    </dgm:pt>
    <dgm:pt modelId="{476AED32-87F1-468C-AB4D-AD2DC73AF299}" type="pres">
      <dgm:prSet presAssocID="{E8AA73C5-E30B-4730-BD44-023FED0FA17D}" presName="hierChild5" presStyleCnt="0"/>
      <dgm:spPr/>
    </dgm:pt>
    <dgm:pt modelId="{93030934-048D-4407-85EF-39B771684213}" type="pres">
      <dgm:prSet presAssocID="{03A2904D-A946-4DA4-A8AA-7E3D8F775B5C}" presName="hierChild5" presStyleCnt="0"/>
      <dgm:spPr/>
    </dgm:pt>
    <dgm:pt modelId="{4A1B6275-87F6-432D-86C7-0A0290D8621F}" type="pres">
      <dgm:prSet presAssocID="{8D515E1C-F773-400A-AD3F-40BD0F17D80C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1B5D550B-077E-46EE-99C8-236144242074}" type="presOf" srcId="{573B6CCA-4E0B-40C4-B700-A4A94C34188F}" destId="{F67BD027-582F-4808-9D7E-618BD49A7DD1}" srcOrd="1" destOrd="0" presId="urn:microsoft.com/office/officeart/2005/8/layout/orgChart1"/>
    <dgm:cxn modelId="{E709670E-FEA4-4D7E-A97E-0620848FD724}" type="presOf" srcId="{1968DA52-80DF-4F1F-8E12-DAC9249ACCFA}" destId="{2FB33ADE-ADEA-4AAA-ABA9-E336EDFA04A3}" srcOrd="0" destOrd="0" presId="urn:microsoft.com/office/officeart/2005/8/layout/orgChart1"/>
    <dgm:cxn modelId="{CFD11E12-74FC-4649-B579-D9AC758D6E24}" type="presOf" srcId="{03A2904D-A946-4DA4-A8AA-7E3D8F775B5C}" destId="{4EB161FA-ECC1-420E-AEEA-5474E697431F}" srcOrd="1" destOrd="0" presId="urn:microsoft.com/office/officeart/2005/8/layout/orgChart1"/>
    <dgm:cxn modelId="{824D311D-D05F-4709-81BA-4C94C91C47B2}" type="presOf" srcId="{F5C7F326-C502-4993-9A0E-7F9E7B448D7B}" destId="{1FD7FD68-49CC-4314-B330-B149F02DB91F}" srcOrd="1" destOrd="0" presId="urn:microsoft.com/office/officeart/2005/8/layout/orgChart1"/>
    <dgm:cxn modelId="{4B1A6E20-A285-47AC-8C35-2C978DCCC07D}" srcId="{8D515E1C-F773-400A-AD3F-40BD0F17D80C}" destId="{03A2904D-A946-4DA4-A8AA-7E3D8F775B5C}" srcOrd="0" destOrd="0" parTransId="{6D6D6CA6-4A6D-40D2-A98F-55ACA1D9B08D}" sibTransId="{7972B5AB-9437-47A4-9101-3D231259F384}"/>
    <dgm:cxn modelId="{DF023D23-20B3-445F-92DC-E42C8A897497}" type="presOf" srcId="{A34ED0D4-E57E-4656-88C0-41B5366BDF9C}" destId="{74647F6C-92E2-43F0-983E-07E5A75B48F7}" srcOrd="0" destOrd="0" presId="urn:microsoft.com/office/officeart/2005/8/layout/orgChart1"/>
    <dgm:cxn modelId="{5EF47C24-0A2B-4BB5-AD15-F98D516B7915}" type="presOf" srcId="{E7C6129B-C8A6-4B5C-8939-4F5FD38AF283}" destId="{3F3E6CC1-9337-4E59-A6A4-39E97B218C17}" srcOrd="0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5CA9182C-5133-4A18-971D-8A429ED37883}" type="presOf" srcId="{E8AA73C5-E30B-4730-BD44-023FED0FA17D}" destId="{4D1FABAD-85C1-458E-8A52-99C78CCB9785}" srcOrd="0" destOrd="0" presId="urn:microsoft.com/office/officeart/2005/8/layout/orgChart1"/>
    <dgm:cxn modelId="{9DE7F32C-6DD5-4BFA-8265-73DEFEE18F36}" type="presOf" srcId="{CC816858-5699-4417-B8FE-C787056E74F2}" destId="{90516DAE-1A74-40A9-BADD-9375BD5D7A61}" srcOrd="0" destOrd="0" presId="urn:microsoft.com/office/officeart/2005/8/layout/orgChart1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2AC8A133-BAD9-4BB2-9A9A-26C394878ED4}" type="presOf" srcId="{8D515E1C-F773-400A-AD3F-40BD0F17D80C}" destId="{A307D56B-F89C-47ED-8EF7-DC551992EFEA}" srcOrd="1" destOrd="0" presId="urn:microsoft.com/office/officeart/2005/8/layout/orgChart1"/>
    <dgm:cxn modelId="{2171C735-4E1F-41B1-8D3A-32CF4822F38A}" type="presOf" srcId="{6D6D6CA6-4A6D-40D2-A98F-55ACA1D9B08D}" destId="{A8E8C04F-CCAF-4CB3-935D-50B92F70EB31}" srcOrd="0" destOrd="0" presId="urn:microsoft.com/office/officeart/2005/8/layout/orgChart1"/>
    <dgm:cxn modelId="{FEFAB13D-ABFB-4190-A50F-9CDF7C6D021D}" type="presOf" srcId="{BB92A5BF-E0D8-4D9B-B397-5DCE123F6F52}" destId="{DD9BF4B8-3679-4383-8A19-347C73F675B6}" srcOrd="0" destOrd="0" presId="urn:microsoft.com/office/officeart/2005/8/layout/orgChart1"/>
    <dgm:cxn modelId="{00E1EE42-2DDD-45DE-ABE4-ECC4E938CB1E}" type="presOf" srcId="{450D4A1D-E910-4F04-BC72-F0D0402525E6}" destId="{EF1C8ABC-4AB9-466D-AAEF-58A033284DD0}" srcOrd="0" destOrd="0" presId="urn:microsoft.com/office/officeart/2005/8/layout/orgChart1"/>
    <dgm:cxn modelId="{BFF96364-A723-466B-A245-F1732E7C139C}" srcId="{450D4A1D-E910-4F04-BC72-F0D0402525E6}" destId="{F5C7F326-C502-4993-9A0E-7F9E7B448D7B}" srcOrd="7" destOrd="0" parTransId="{216C1FC6-80DA-4B90-8DAF-59F9D2A017B8}" sibTransId="{AD459C80-FD7A-4CCE-AC08-BEA2DAFFE170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ED80384F-323D-45D1-8936-D78553BDAD7F}" type="presOf" srcId="{DA236A6C-50C2-489D-94D6-A8A278A61C1D}" destId="{30811E52-585D-407C-9B74-4983B01630C4}" srcOrd="0" destOrd="0" presId="urn:microsoft.com/office/officeart/2005/8/layout/orgChart1"/>
    <dgm:cxn modelId="{F3CA4978-592D-4C38-A6A2-34C540645C0A}" type="presOf" srcId="{CEEDE971-6DDB-4E96-8853-6B59C716DDA4}" destId="{3DF1E43E-2441-4AC7-BB69-55F870245EF9}" srcOrd="0" destOrd="0" presId="urn:microsoft.com/office/officeart/2005/8/layout/orgChart1"/>
    <dgm:cxn modelId="{425F3B7E-AED6-4CCC-99EE-95EC5E6DA964}" type="presOf" srcId="{6924DF88-F251-4228-987F-BE8F80BCE0FB}" destId="{6BF6F458-42EB-49C1-98BC-BEC5BDA9A91C}" srcOrd="0" destOrd="0" presId="urn:microsoft.com/office/officeart/2005/8/layout/orgChart1"/>
    <dgm:cxn modelId="{293B5082-34AA-4D6A-A0FB-59F9192C2BCC}" type="presOf" srcId="{E8AA73C5-E30B-4730-BD44-023FED0FA17D}" destId="{EFB6B7BF-C8FF-436E-92B1-18896E53A0AD}" srcOrd="1" destOrd="0" presId="urn:microsoft.com/office/officeart/2005/8/layout/orgChart1"/>
    <dgm:cxn modelId="{EE690E83-9968-473E-84DB-E90B79654FA2}" type="presOf" srcId="{F5C7F326-C502-4993-9A0E-7F9E7B448D7B}" destId="{B3B71406-4CDE-47D8-BC7F-E2DE95F2FBF9}" srcOrd="0" destOrd="0" presId="urn:microsoft.com/office/officeart/2005/8/layout/orgChart1"/>
    <dgm:cxn modelId="{B5B78D8A-F460-4439-87BD-321FC617F55A}" type="presOf" srcId="{BCA5DADD-69AC-497C-AE52-5330989AD9FE}" destId="{1583A9DA-3EF9-4E40-B9FC-FD4E5770EDEB}" srcOrd="1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13AB8F8E-3BE9-4418-81A5-0FB9C7F4F62B}" type="presOf" srcId="{6924DF88-F251-4228-987F-BE8F80BCE0FB}" destId="{41959409-535B-4FDF-92D2-FDE4EC8C4BDF}" srcOrd="1" destOrd="0" presId="urn:microsoft.com/office/officeart/2005/8/layout/orgChart1"/>
    <dgm:cxn modelId="{22E9CE8E-16A7-4CF3-BCD4-490E7A8DAE71}" type="presOf" srcId="{A2883D30-6B20-4004-8DD7-C9837619A8AE}" destId="{2E3CB8BD-9A4A-41FD-BC6D-9FE9308829DA}" srcOrd="0" destOrd="0" presId="urn:microsoft.com/office/officeart/2005/8/layout/orgChart1"/>
    <dgm:cxn modelId="{6EE7CA92-848A-4FC5-AA9B-F5EC99D6F02A}" srcId="{450D4A1D-E910-4F04-BC72-F0D0402525E6}" destId="{573B6CCA-4E0B-40C4-B700-A4A94C34188F}" srcOrd="5" destOrd="0" parTransId="{1968DA52-80DF-4F1F-8E12-DAC9249ACCFA}" sibTransId="{683A80FC-E5E0-4A7A-A5D0-F4D5DC734423}"/>
    <dgm:cxn modelId="{21E6479C-70F0-4843-A30A-F87BCBA2C395}" type="presOf" srcId="{216C1FC6-80DA-4B90-8DAF-59F9D2A017B8}" destId="{2AC1E9BA-963C-4EDE-A163-41F3E2A35E58}" srcOrd="0" destOrd="0" presId="urn:microsoft.com/office/officeart/2005/8/layout/orgChart1"/>
    <dgm:cxn modelId="{AE76939D-4B45-47FB-9AF0-B88E644F40B6}" type="presOf" srcId="{573B6CCA-4E0B-40C4-B700-A4A94C34188F}" destId="{E24FAA28-6948-416D-89BD-FDD3F2697A21}" srcOrd="0" destOrd="0" presId="urn:microsoft.com/office/officeart/2005/8/layout/orgChart1"/>
    <dgm:cxn modelId="{9C562D9F-CA22-452A-B7FA-45506E936D3A}" type="presOf" srcId="{DB93A04F-C46C-4C1F-B604-89B7994BAC3F}" destId="{BF9DE380-6080-4B73-901A-8FCFF8D72A83}" srcOrd="1" destOrd="0" presId="urn:microsoft.com/office/officeart/2005/8/layout/orgChart1"/>
    <dgm:cxn modelId="{7AB265A0-2DB7-4CAD-9E06-2C4DBBF8F63B}" type="presOf" srcId="{F0FC7E45-E240-4321-BAD6-E029E746B196}" destId="{BC798410-53D4-425B-8C44-C9B2B815B742}" srcOrd="0" destOrd="0" presId="urn:microsoft.com/office/officeart/2005/8/layout/orgChart1"/>
    <dgm:cxn modelId="{794F92A3-FBDD-4078-9A86-5F0AA5E79D58}" type="presOf" srcId="{03A2904D-A946-4DA4-A8AA-7E3D8F775B5C}" destId="{826E8666-A19B-46D8-A8E0-A99CAC97FFF8}" srcOrd="0" destOrd="0" presId="urn:microsoft.com/office/officeart/2005/8/layout/orgChart1"/>
    <dgm:cxn modelId="{D4D038A6-8D47-44AD-BACA-3CBF116217FF}" srcId="{03A2904D-A946-4DA4-A8AA-7E3D8F775B5C}" destId="{450D4A1D-E910-4F04-BC72-F0D0402525E6}" srcOrd="0" destOrd="0" parTransId="{9D7912DF-7C3E-4D72-932F-52F1FAFDD54D}" sibTransId="{9524CE02-64A3-46F4-89DB-D04BF7738FE6}"/>
    <dgm:cxn modelId="{50C728AA-8DFF-4738-81CC-6D8EC8C96A0C}" type="presOf" srcId="{2990789E-F81C-4BA4-9B6A-42BFCE8DC366}" destId="{86CAC7F1-EDFB-4F05-B36E-BDC6758D89BB}" srcOrd="0" destOrd="0" presId="urn:microsoft.com/office/officeart/2005/8/layout/orgChart1"/>
    <dgm:cxn modelId="{A19B53AE-06CE-4E4B-BCC3-5D0D409FFB6E}" type="presOf" srcId="{9D7912DF-7C3E-4D72-932F-52F1FAFDD54D}" destId="{AA515AFC-478C-4954-8F2C-8730652005C3}" srcOrd="0" destOrd="0" presId="urn:microsoft.com/office/officeart/2005/8/layout/orgChart1"/>
    <dgm:cxn modelId="{13786BBF-7D20-40F9-B9B8-7DB76980FAFE}" srcId="{450D4A1D-E910-4F04-BC72-F0D0402525E6}" destId="{F0FC7E45-E240-4321-BAD6-E029E746B196}" srcOrd="6" destOrd="0" parTransId="{DDDB45CC-8003-404B-966D-35720FE68CFE}" sibTransId="{7B710EBB-FCAB-452F-A081-CBB050229510}"/>
    <dgm:cxn modelId="{AA3DA5BF-295B-43E6-B002-1A88152A5FA2}" type="presOf" srcId="{7832B846-43BF-41DC-A184-A8501B4172B1}" destId="{AF31F0C9-1E7F-443E-A4B0-0D15EA9156F3}" srcOrd="0" destOrd="0" presId="urn:microsoft.com/office/officeart/2005/8/layout/orgChart1"/>
    <dgm:cxn modelId="{AAA8B3CA-9003-4436-90FA-571189C788FE}" type="presOf" srcId="{BCA5DADD-69AC-497C-AE52-5330989AD9FE}" destId="{158D7F68-19E8-4D17-81EC-C0870BD1D448}" srcOrd="0" destOrd="0" presId="urn:microsoft.com/office/officeart/2005/8/layout/orgChart1"/>
    <dgm:cxn modelId="{822507DF-1050-4A6D-9C9D-D0358204DFBC}" type="presOf" srcId="{E7C6129B-C8A6-4B5C-8939-4F5FD38AF283}" destId="{5D4AB2BE-9192-4445-B63A-8F2CF1673B28}" srcOrd="1" destOrd="0" presId="urn:microsoft.com/office/officeart/2005/8/layout/orgChart1"/>
    <dgm:cxn modelId="{5547B1DF-49A6-4C2D-B732-C853A1F441FC}" type="presOf" srcId="{BB92A5BF-E0D8-4D9B-B397-5DCE123F6F52}" destId="{003E6BF7-234B-4A6F-AD01-C3ED54AAF987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C3617EEB-0322-4985-A108-BA55784FFC74}" type="presOf" srcId="{450D4A1D-E910-4F04-BC72-F0D0402525E6}" destId="{031FF083-FD91-4253-9E26-78EADA3FC2B4}" srcOrd="1" destOrd="0" presId="urn:microsoft.com/office/officeart/2005/8/layout/orgChart1"/>
    <dgm:cxn modelId="{CFB542F0-C854-4292-B3CF-047D9938CBBE}" type="presOf" srcId="{DB93A04F-C46C-4C1F-B604-89B7994BAC3F}" destId="{734887C0-F83B-43F7-87C3-F47DDA68594E}" srcOrd="0" destOrd="0" presId="urn:microsoft.com/office/officeart/2005/8/layout/orgChart1"/>
    <dgm:cxn modelId="{767898F2-8759-4DF8-900B-66D5B2269A45}" type="presOf" srcId="{DDDB45CC-8003-404B-966D-35720FE68CFE}" destId="{2D5A9865-B673-4DD9-B10A-67008052C11B}" srcOrd="0" destOrd="0" presId="urn:microsoft.com/office/officeart/2005/8/layout/orgChart1"/>
    <dgm:cxn modelId="{71D300F4-FFD9-455C-B294-D4B7DF5207DD}" srcId="{03A2904D-A946-4DA4-A8AA-7E3D8F775B5C}" destId="{E8AA73C5-E30B-4730-BD44-023FED0FA17D}" srcOrd="1" destOrd="0" parTransId="{A34ED0D4-E57E-4656-88C0-41B5366BDF9C}" sibTransId="{5FBDFE98-B0B2-47FE-8904-5A8630FDEDA0}"/>
    <dgm:cxn modelId="{81A24DFA-4E85-44A0-A661-87EAE19C77AD}" type="presOf" srcId="{F0FC7E45-E240-4321-BAD6-E029E746B196}" destId="{C913CAC0-58F8-42D8-93FB-54D542052703}" srcOrd="1" destOrd="0" presId="urn:microsoft.com/office/officeart/2005/8/layout/orgChart1"/>
    <dgm:cxn modelId="{EFAC3EFD-B2E1-4623-B51B-C10B0BB00BDA}" type="presOf" srcId="{8D515E1C-F773-400A-AD3F-40BD0F17D80C}" destId="{443573CD-23AC-4FCA-8F31-510ACC4B570C}" srcOrd="0" destOrd="0" presId="urn:microsoft.com/office/officeart/2005/8/layout/orgChart1"/>
    <dgm:cxn modelId="{249F22C5-7C57-46F5-93E3-FC9AE078B686}" type="presParOf" srcId="{2E3CB8BD-9A4A-41FD-BC6D-9FE9308829DA}" destId="{F9D3096C-8CEB-410A-8463-C12FD37A55C0}" srcOrd="0" destOrd="0" presId="urn:microsoft.com/office/officeart/2005/8/layout/orgChart1"/>
    <dgm:cxn modelId="{7B982CA7-A44F-409F-8F96-A400F084CBA9}" type="presParOf" srcId="{F9D3096C-8CEB-410A-8463-C12FD37A55C0}" destId="{C398B9CA-2961-49E2-B9ED-598BB81BA63E}" srcOrd="0" destOrd="0" presId="urn:microsoft.com/office/officeart/2005/8/layout/orgChart1"/>
    <dgm:cxn modelId="{9FD747D2-144C-4FDF-B31E-1A829D51C120}" type="presParOf" srcId="{C398B9CA-2961-49E2-B9ED-598BB81BA63E}" destId="{443573CD-23AC-4FCA-8F31-510ACC4B570C}" srcOrd="0" destOrd="0" presId="urn:microsoft.com/office/officeart/2005/8/layout/orgChart1"/>
    <dgm:cxn modelId="{42A15DBA-4D86-4520-9DBE-37622655D0B5}" type="presParOf" srcId="{C398B9CA-2961-49E2-B9ED-598BB81BA63E}" destId="{A307D56B-F89C-47ED-8EF7-DC551992EFEA}" srcOrd="1" destOrd="0" presId="urn:microsoft.com/office/officeart/2005/8/layout/orgChart1"/>
    <dgm:cxn modelId="{0C1FCD27-741F-4613-8441-0A2963C09B9E}" type="presParOf" srcId="{F9D3096C-8CEB-410A-8463-C12FD37A55C0}" destId="{3A90761D-A706-4586-A13D-DEA421B8A5BC}" srcOrd="1" destOrd="0" presId="urn:microsoft.com/office/officeart/2005/8/layout/orgChart1"/>
    <dgm:cxn modelId="{50614124-6835-4E4C-AB3A-F6939C698EA4}" type="presParOf" srcId="{3A90761D-A706-4586-A13D-DEA421B8A5BC}" destId="{A8E8C04F-CCAF-4CB3-935D-50B92F70EB31}" srcOrd="0" destOrd="0" presId="urn:microsoft.com/office/officeart/2005/8/layout/orgChart1"/>
    <dgm:cxn modelId="{AC441205-C22F-4F49-9A1A-683BFD8BF645}" type="presParOf" srcId="{3A90761D-A706-4586-A13D-DEA421B8A5BC}" destId="{8584ECAF-EB5C-4CF5-A226-6CE7C968E371}" srcOrd="1" destOrd="0" presId="urn:microsoft.com/office/officeart/2005/8/layout/orgChart1"/>
    <dgm:cxn modelId="{1347009B-BF07-491E-BF37-73433AA08E41}" type="presParOf" srcId="{8584ECAF-EB5C-4CF5-A226-6CE7C968E371}" destId="{397968BE-9C3C-4B79-9FA8-30856E064837}" srcOrd="0" destOrd="0" presId="urn:microsoft.com/office/officeart/2005/8/layout/orgChart1"/>
    <dgm:cxn modelId="{81FD7BA2-A842-4990-9C61-E4D61D938DA2}" type="presParOf" srcId="{397968BE-9C3C-4B79-9FA8-30856E064837}" destId="{826E8666-A19B-46D8-A8E0-A99CAC97FFF8}" srcOrd="0" destOrd="0" presId="urn:microsoft.com/office/officeart/2005/8/layout/orgChart1"/>
    <dgm:cxn modelId="{9A0FEAB0-8E31-420D-AFE8-3C423FC55FC0}" type="presParOf" srcId="{397968BE-9C3C-4B79-9FA8-30856E064837}" destId="{4EB161FA-ECC1-420E-AEEA-5474E697431F}" srcOrd="1" destOrd="0" presId="urn:microsoft.com/office/officeart/2005/8/layout/orgChart1"/>
    <dgm:cxn modelId="{2DD68FE6-2802-4715-BCFB-8AB01E91B706}" type="presParOf" srcId="{8584ECAF-EB5C-4CF5-A226-6CE7C968E371}" destId="{5D1AF784-4FF9-45EB-A9BB-BF17C1995DCC}" srcOrd="1" destOrd="0" presId="urn:microsoft.com/office/officeart/2005/8/layout/orgChart1"/>
    <dgm:cxn modelId="{5F784D9A-0EE0-40FC-A024-9E51D1D7E5B5}" type="presParOf" srcId="{5D1AF784-4FF9-45EB-A9BB-BF17C1995DCC}" destId="{AA515AFC-478C-4954-8F2C-8730652005C3}" srcOrd="0" destOrd="0" presId="urn:microsoft.com/office/officeart/2005/8/layout/orgChart1"/>
    <dgm:cxn modelId="{69B9EDB2-707B-4112-A697-557661DDCCFB}" type="presParOf" srcId="{5D1AF784-4FF9-45EB-A9BB-BF17C1995DCC}" destId="{F5756DFD-5D80-48FA-AFC2-FCB4FBAE2BBA}" srcOrd="1" destOrd="0" presId="urn:microsoft.com/office/officeart/2005/8/layout/orgChart1"/>
    <dgm:cxn modelId="{DAC247EF-CA68-4FAE-A28E-62466DAFF24F}" type="presParOf" srcId="{F5756DFD-5D80-48FA-AFC2-FCB4FBAE2BBA}" destId="{BF910271-722B-42CB-824D-95C0A5B40080}" srcOrd="0" destOrd="0" presId="urn:microsoft.com/office/officeart/2005/8/layout/orgChart1"/>
    <dgm:cxn modelId="{7BFAB990-44F0-47A1-99B3-8B3B930BBFA3}" type="presParOf" srcId="{BF910271-722B-42CB-824D-95C0A5B40080}" destId="{EF1C8ABC-4AB9-466D-AAEF-58A033284DD0}" srcOrd="0" destOrd="0" presId="urn:microsoft.com/office/officeart/2005/8/layout/orgChart1"/>
    <dgm:cxn modelId="{09E29544-210B-4FB6-9675-A44BFE280929}" type="presParOf" srcId="{BF910271-722B-42CB-824D-95C0A5B40080}" destId="{031FF083-FD91-4253-9E26-78EADA3FC2B4}" srcOrd="1" destOrd="0" presId="urn:microsoft.com/office/officeart/2005/8/layout/orgChart1"/>
    <dgm:cxn modelId="{6CEA0434-0148-41B3-897E-F77766DFCB81}" type="presParOf" srcId="{F5756DFD-5D80-48FA-AFC2-FCB4FBAE2BBA}" destId="{4C151D39-6970-49F2-89F1-E53251C0ADD0}" srcOrd="1" destOrd="0" presId="urn:microsoft.com/office/officeart/2005/8/layout/orgChart1"/>
    <dgm:cxn modelId="{98DA9E88-368F-426A-B8B8-6BCD04FA6DAF}" type="presParOf" srcId="{4C151D39-6970-49F2-89F1-E53251C0ADD0}" destId="{30811E52-585D-407C-9B74-4983B01630C4}" srcOrd="0" destOrd="0" presId="urn:microsoft.com/office/officeart/2005/8/layout/orgChart1"/>
    <dgm:cxn modelId="{5A09839D-42BE-432A-A0F3-7567CECAAD52}" type="presParOf" srcId="{4C151D39-6970-49F2-89F1-E53251C0ADD0}" destId="{BF14D7F3-45CD-435A-B01D-8195CFC86EDD}" srcOrd="1" destOrd="0" presId="urn:microsoft.com/office/officeart/2005/8/layout/orgChart1"/>
    <dgm:cxn modelId="{C5ABCC35-74E6-4795-A5DB-1D74B62BA842}" type="presParOf" srcId="{BF14D7F3-45CD-435A-B01D-8195CFC86EDD}" destId="{1C8ACCD1-25B1-43EF-897C-25887A505D02}" srcOrd="0" destOrd="0" presId="urn:microsoft.com/office/officeart/2005/8/layout/orgChart1"/>
    <dgm:cxn modelId="{74699C16-B9D8-4B0D-9AF8-E9680F8313D2}" type="presParOf" srcId="{1C8ACCD1-25B1-43EF-897C-25887A505D02}" destId="{DD9BF4B8-3679-4383-8A19-347C73F675B6}" srcOrd="0" destOrd="0" presId="urn:microsoft.com/office/officeart/2005/8/layout/orgChart1"/>
    <dgm:cxn modelId="{089F70F6-4247-4563-8CEC-4AB16BFA8C55}" type="presParOf" srcId="{1C8ACCD1-25B1-43EF-897C-25887A505D02}" destId="{003E6BF7-234B-4A6F-AD01-C3ED54AAF987}" srcOrd="1" destOrd="0" presId="urn:microsoft.com/office/officeart/2005/8/layout/orgChart1"/>
    <dgm:cxn modelId="{20A617F2-39FB-40FC-BECC-D77F4A620444}" type="presParOf" srcId="{BF14D7F3-45CD-435A-B01D-8195CFC86EDD}" destId="{EAD6A948-BD37-4381-9407-0F77C97C973B}" srcOrd="1" destOrd="0" presId="urn:microsoft.com/office/officeart/2005/8/layout/orgChart1"/>
    <dgm:cxn modelId="{02A6BFE9-712A-4184-878A-15A03D8224BE}" type="presParOf" srcId="{BF14D7F3-45CD-435A-B01D-8195CFC86EDD}" destId="{60E9B488-2EDB-453A-9357-10F7B596F6F3}" srcOrd="2" destOrd="0" presId="urn:microsoft.com/office/officeart/2005/8/layout/orgChart1"/>
    <dgm:cxn modelId="{054FBB4C-3B78-4BD1-97A8-7DBF9F7D1FCC}" type="presParOf" srcId="{4C151D39-6970-49F2-89F1-E53251C0ADD0}" destId="{90516DAE-1A74-40A9-BADD-9375BD5D7A61}" srcOrd="2" destOrd="0" presId="urn:microsoft.com/office/officeart/2005/8/layout/orgChart1"/>
    <dgm:cxn modelId="{AD8BE743-2151-4BC2-B365-E7DBCF65031D}" type="presParOf" srcId="{4C151D39-6970-49F2-89F1-E53251C0ADD0}" destId="{4822056A-A274-4852-B8CA-E7E5943E3965}" srcOrd="3" destOrd="0" presId="urn:microsoft.com/office/officeart/2005/8/layout/orgChart1"/>
    <dgm:cxn modelId="{9672E4DE-861E-4504-B07F-DBBA28C37868}" type="presParOf" srcId="{4822056A-A274-4852-B8CA-E7E5943E3965}" destId="{043E8DDD-B6A3-4290-AB1E-AFE879E7B0B9}" srcOrd="0" destOrd="0" presId="urn:microsoft.com/office/officeart/2005/8/layout/orgChart1"/>
    <dgm:cxn modelId="{87C90CC3-2455-4578-9276-8D8DC5E6C43F}" type="presParOf" srcId="{043E8DDD-B6A3-4290-AB1E-AFE879E7B0B9}" destId="{158D7F68-19E8-4D17-81EC-C0870BD1D448}" srcOrd="0" destOrd="0" presId="urn:microsoft.com/office/officeart/2005/8/layout/orgChart1"/>
    <dgm:cxn modelId="{CD6D9D96-5726-474C-9446-7C048F0B155F}" type="presParOf" srcId="{043E8DDD-B6A3-4290-AB1E-AFE879E7B0B9}" destId="{1583A9DA-3EF9-4E40-B9FC-FD4E5770EDEB}" srcOrd="1" destOrd="0" presId="urn:microsoft.com/office/officeart/2005/8/layout/orgChart1"/>
    <dgm:cxn modelId="{B4E92EF7-DB00-4E41-BCF8-922E0FEBC618}" type="presParOf" srcId="{4822056A-A274-4852-B8CA-E7E5943E3965}" destId="{DBE3F9FC-6774-4D2F-AD1A-08809DA39D5A}" srcOrd="1" destOrd="0" presId="urn:microsoft.com/office/officeart/2005/8/layout/orgChart1"/>
    <dgm:cxn modelId="{FC5D2DEC-C986-43F7-B269-C8AEC10E048D}" type="presParOf" srcId="{4822056A-A274-4852-B8CA-E7E5943E3965}" destId="{4CAD8341-0DD1-43FE-B3F4-D84C34CB83B0}" srcOrd="2" destOrd="0" presId="urn:microsoft.com/office/officeart/2005/8/layout/orgChart1"/>
    <dgm:cxn modelId="{BAC14285-AA92-40C7-8E03-27D73F380007}" type="presParOf" srcId="{4C151D39-6970-49F2-89F1-E53251C0ADD0}" destId="{AF31F0C9-1E7F-443E-A4B0-0D15EA9156F3}" srcOrd="4" destOrd="0" presId="urn:microsoft.com/office/officeart/2005/8/layout/orgChart1"/>
    <dgm:cxn modelId="{8B67DC1B-A6EB-4A62-A67A-40124923FAEC}" type="presParOf" srcId="{4C151D39-6970-49F2-89F1-E53251C0ADD0}" destId="{C382E7CF-75AA-469B-AC12-C2206A722052}" srcOrd="5" destOrd="0" presId="urn:microsoft.com/office/officeart/2005/8/layout/orgChart1"/>
    <dgm:cxn modelId="{2ABF05B0-47D4-44F0-B4FE-2E83CE14049F}" type="presParOf" srcId="{C382E7CF-75AA-469B-AC12-C2206A722052}" destId="{3B765CD1-BD27-4859-BA0F-369C4647DB0E}" srcOrd="0" destOrd="0" presId="urn:microsoft.com/office/officeart/2005/8/layout/orgChart1"/>
    <dgm:cxn modelId="{CA458850-A721-4417-9735-5D62768C6D88}" type="presParOf" srcId="{3B765CD1-BD27-4859-BA0F-369C4647DB0E}" destId="{3F3E6CC1-9337-4E59-A6A4-39E97B218C17}" srcOrd="0" destOrd="0" presId="urn:microsoft.com/office/officeart/2005/8/layout/orgChart1"/>
    <dgm:cxn modelId="{997D0FFC-274D-4793-B6F5-1B5A182AF641}" type="presParOf" srcId="{3B765CD1-BD27-4859-BA0F-369C4647DB0E}" destId="{5D4AB2BE-9192-4445-B63A-8F2CF1673B28}" srcOrd="1" destOrd="0" presId="urn:microsoft.com/office/officeart/2005/8/layout/orgChart1"/>
    <dgm:cxn modelId="{297C6298-D539-47FD-88D8-D6CC31F7AC71}" type="presParOf" srcId="{C382E7CF-75AA-469B-AC12-C2206A722052}" destId="{21C76BEF-5712-4B57-84B3-E38F7C362A2E}" srcOrd="1" destOrd="0" presId="urn:microsoft.com/office/officeart/2005/8/layout/orgChart1"/>
    <dgm:cxn modelId="{674CED8A-F2F0-4847-9C7F-0CEB54F97B3C}" type="presParOf" srcId="{C382E7CF-75AA-469B-AC12-C2206A722052}" destId="{11EB73A6-A142-4B82-8983-4500AF9E331D}" srcOrd="2" destOrd="0" presId="urn:microsoft.com/office/officeart/2005/8/layout/orgChart1"/>
    <dgm:cxn modelId="{8AD7DEB8-F896-4645-906B-D9D764465E88}" type="presParOf" srcId="{4C151D39-6970-49F2-89F1-E53251C0ADD0}" destId="{86CAC7F1-EDFB-4F05-B36E-BDC6758D89BB}" srcOrd="6" destOrd="0" presId="urn:microsoft.com/office/officeart/2005/8/layout/orgChart1"/>
    <dgm:cxn modelId="{B6C12E0E-F19A-438C-9258-6FB4A092724A}" type="presParOf" srcId="{4C151D39-6970-49F2-89F1-E53251C0ADD0}" destId="{5AF23A73-DD8E-4475-A099-E8A97EB6325A}" srcOrd="7" destOrd="0" presId="urn:microsoft.com/office/officeart/2005/8/layout/orgChart1"/>
    <dgm:cxn modelId="{D7B7A944-D6F2-458C-A92B-5104181832C2}" type="presParOf" srcId="{5AF23A73-DD8E-4475-A099-E8A97EB6325A}" destId="{C7109873-0D57-404B-A9E1-B2FD99D91470}" srcOrd="0" destOrd="0" presId="urn:microsoft.com/office/officeart/2005/8/layout/orgChart1"/>
    <dgm:cxn modelId="{27EED896-B71D-4931-8142-A8DAB6EA50ED}" type="presParOf" srcId="{C7109873-0D57-404B-A9E1-B2FD99D91470}" destId="{734887C0-F83B-43F7-87C3-F47DDA68594E}" srcOrd="0" destOrd="0" presId="urn:microsoft.com/office/officeart/2005/8/layout/orgChart1"/>
    <dgm:cxn modelId="{B9946827-AB57-4BDA-8896-45F61E5D479E}" type="presParOf" srcId="{C7109873-0D57-404B-A9E1-B2FD99D91470}" destId="{BF9DE380-6080-4B73-901A-8FCFF8D72A83}" srcOrd="1" destOrd="0" presId="urn:microsoft.com/office/officeart/2005/8/layout/orgChart1"/>
    <dgm:cxn modelId="{486F22DD-BBEE-4069-9D9D-C35DCB93511F}" type="presParOf" srcId="{5AF23A73-DD8E-4475-A099-E8A97EB6325A}" destId="{E3C80BCE-C002-481B-AAB2-3E9D0812F788}" srcOrd="1" destOrd="0" presId="urn:microsoft.com/office/officeart/2005/8/layout/orgChart1"/>
    <dgm:cxn modelId="{23E1157C-9127-4DA3-B032-763A8E6B6D7B}" type="presParOf" srcId="{5AF23A73-DD8E-4475-A099-E8A97EB6325A}" destId="{D2A4A8E4-B7C7-4ABC-AE3A-0E310E9FBF53}" srcOrd="2" destOrd="0" presId="urn:microsoft.com/office/officeart/2005/8/layout/orgChart1"/>
    <dgm:cxn modelId="{05350D6B-7824-4CBE-9A01-684493E434B2}" type="presParOf" srcId="{4C151D39-6970-49F2-89F1-E53251C0ADD0}" destId="{3DF1E43E-2441-4AC7-BB69-55F870245EF9}" srcOrd="8" destOrd="0" presId="urn:microsoft.com/office/officeart/2005/8/layout/orgChart1"/>
    <dgm:cxn modelId="{91265524-BF07-428F-B0F7-CA08806CE36D}" type="presParOf" srcId="{4C151D39-6970-49F2-89F1-E53251C0ADD0}" destId="{7FC6C8BE-9727-4EE3-87AA-DE843ACBCE68}" srcOrd="9" destOrd="0" presId="urn:microsoft.com/office/officeart/2005/8/layout/orgChart1"/>
    <dgm:cxn modelId="{A68BBCDB-DF8B-42D6-AF67-B9D4E238BCA0}" type="presParOf" srcId="{7FC6C8BE-9727-4EE3-87AA-DE843ACBCE68}" destId="{F07E182F-CFE5-4F5C-98C7-D4E8A352F684}" srcOrd="0" destOrd="0" presId="urn:microsoft.com/office/officeart/2005/8/layout/orgChart1"/>
    <dgm:cxn modelId="{28F6C17A-EB5F-44C6-BB86-465640014133}" type="presParOf" srcId="{F07E182F-CFE5-4F5C-98C7-D4E8A352F684}" destId="{6BF6F458-42EB-49C1-98BC-BEC5BDA9A91C}" srcOrd="0" destOrd="0" presId="urn:microsoft.com/office/officeart/2005/8/layout/orgChart1"/>
    <dgm:cxn modelId="{11C2E9F7-934B-4E88-9382-8389BEA563C5}" type="presParOf" srcId="{F07E182F-CFE5-4F5C-98C7-D4E8A352F684}" destId="{41959409-535B-4FDF-92D2-FDE4EC8C4BDF}" srcOrd="1" destOrd="0" presId="urn:microsoft.com/office/officeart/2005/8/layout/orgChart1"/>
    <dgm:cxn modelId="{39D2FFC2-F78F-475E-8CF0-A14EB8A960E5}" type="presParOf" srcId="{7FC6C8BE-9727-4EE3-87AA-DE843ACBCE68}" destId="{9DF9CCC0-1121-4816-9C83-11F18D11BEA5}" srcOrd="1" destOrd="0" presId="urn:microsoft.com/office/officeart/2005/8/layout/orgChart1"/>
    <dgm:cxn modelId="{65D1CA97-670A-4A15-8732-85CB75575BD6}" type="presParOf" srcId="{7FC6C8BE-9727-4EE3-87AA-DE843ACBCE68}" destId="{7EDB239B-D6EF-4603-BBAE-7F04377970C5}" srcOrd="2" destOrd="0" presId="urn:microsoft.com/office/officeart/2005/8/layout/orgChart1"/>
    <dgm:cxn modelId="{E24BC186-9498-486D-9EC4-D2060406B8E5}" type="presParOf" srcId="{4C151D39-6970-49F2-89F1-E53251C0ADD0}" destId="{2FB33ADE-ADEA-4AAA-ABA9-E336EDFA04A3}" srcOrd="10" destOrd="0" presId="urn:microsoft.com/office/officeart/2005/8/layout/orgChart1"/>
    <dgm:cxn modelId="{513EF07D-9D5B-44C8-89E2-90256937E823}" type="presParOf" srcId="{4C151D39-6970-49F2-89F1-E53251C0ADD0}" destId="{E7C6D482-3DCB-4242-9B33-500FFD29DA0B}" srcOrd="11" destOrd="0" presId="urn:microsoft.com/office/officeart/2005/8/layout/orgChart1"/>
    <dgm:cxn modelId="{8700D351-7702-4B31-B5C5-43585A933EFB}" type="presParOf" srcId="{E7C6D482-3DCB-4242-9B33-500FFD29DA0B}" destId="{F6B2E63C-E825-450A-842F-B11F6AEC7E9D}" srcOrd="0" destOrd="0" presId="urn:microsoft.com/office/officeart/2005/8/layout/orgChart1"/>
    <dgm:cxn modelId="{1C89D6F1-4C9E-4CE5-AD89-A923FBB88F1D}" type="presParOf" srcId="{F6B2E63C-E825-450A-842F-B11F6AEC7E9D}" destId="{E24FAA28-6948-416D-89BD-FDD3F2697A21}" srcOrd="0" destOrd="0" presId="urn:microsoft.com/office/officeart/2005/8/layout/orgChart1"/>
    <dgm:cxn modelId="{B0427C6D-9E1C-4E75-82C2-1FD84DE9573C}" type="presParOf" srcId="{F6B2E63C-E825-450A-842F-B11F6AEC7E9D}" destId="{F67BD027-582F-4808-9D7E-618BD49A7DD1}" srcOrd="1" destOrd="0" presId="urn:microsoft.com/office/officeart/2005/8/layout/orgChart1"/>
    <dgm:cxn modelId="{FF17E484-50C2-4244-93CD-1D71352C8488}" type="presParOf" srcId="{E7C6D482-3DCB-4242-9B33-500FFD29DA0B}" destId="{9FB70FF3-E7C6-4323-BA80-10BA03918374}" srcOrd="1" destOrd="0" presId="urn:microsoft.com/office/officeart/2005/8/layout/orgChart1"/>
    <dgm:cxn modelId="{B0D25FC1-9C4F-43E7-85BC-2403E1321C7A}" type="presParOf" srcId="{E7C6D482-3DCB-4242-9B33-500FFD29DA0B}" destId="{1251A44E-BD5B-4DDB-8DFF-2C1BFB63B3E0}" srcOrd="2" destOrd="0" presId="urn:microsoft.com/office/officeart/2005/8/layout/orgChart1"/>
    <dgm:cxn modelId="{ACC06283-89E1-4B00-BF66-FD6FF32456A9}" type="presParOf" srcId="{4C151D39-6970-49F2-89F1-E53251C0ADD0}" destId="{2D5A9865-B673-4DD9-B10A-67008052C11B}" srcOrd="12" destOrd="0" presId="urn:microsoft.com/office/officeart/2005/8/layout/orgChart1"/>
    <dgm:cxn modelId="{7B360713-7A9D-4445-986B-0AC44F1F8654}" type="presParOf" srcId="{4C151D39-6970-49F2-89F1-E53251C0ADD0}" destId="{B1787AEF-BB14-40B3-B16A-082F39D65AAB}" srcOrd="13" destOrd="0" presId="urn:microsoft.com/office/officeart/2005/8/layout/orgChart1"/>
    <dgm:cxn modelId="{4D8F9A23-C3BF-4F07-B14F-F8FAD1C24F93}" type="presParOf" srcId="{B1787AEF-BB14-40B3-B16A-082F39D65AAB}" destId="{351766D0-6EC4-4416-B293-F3F3E1194FEC}" srcOrd="0" destOrd="0" presId="urn:microsoft.com/office/officeart/2005/8/layout/orgChart1"/>
    <dgm:cxn modelId="{F31B5641-B872-491B-93A0-B2883CC81791}" type="presParOf" srcId="{351766D0-6EC4-4416-B293-F3F3E1194FEC}" destId="{BC798410-53D4-425B-8C44-C9B2B815B742}" srcOrd="0" destOrd="0" presId="urn:microsoft.com/office/officeart/2005/8/layout/orgChart1"/>
    <dgm:cxn modelId="{FBB18776-6090-4990-8290-833582434969}" type="presParOf" srcId="{351766D0-6EC4-4416-B293-F3F3E1194FEC}" destId="{C913CAC0-58F8-42D8-93FB-54D542052703}" srcOrd="1" destOrd="0" presId="urn:microsoft.com/office/officeart/2005/8/layout/orgChart1"/>
    <dgm:cxn modelId="{9BD60DCD-63DF-46A6-AE36-437B83847295}" type="presParOf" srcId="{B1787AEF-BB14-40B3-B16A-082F39D65AAB}" destId="{C190899A-6170-42AF-B17F-CA264F092BA0}" srcOrd="1" destOrd="0" presId="urn:microsoft.com/office/officeart/2005/8/layout/orgChart1"/>
    <dgm:cxn modelId="{C05AAD64-A48D-4A36-B335-BBB048D72783}" type="presParOf" srcId="{B1787AEF-BB14-40B3-B16A-082F39D65AAB}" destId="{93955923-428C-4A5A-BC5F-CBA4C679CDAF}" srcOrd="2" destOrd="0" presId="urn:microsoft.com/office/officeart/2005/8/layout/orgChart1"/>
    <dgm:cxn modelId="{F60BF45B-72E6-4E2A-A67C-A83455093509}" type="presParOf" srcId="{4C151D39-6970-49F2-89F1-E53251C0ADD0}" destId="{2AC1E9BA-963C-4EDE-A163-41F3E2A35E58}" srcOrd="14" destOrd="0" presId="urn:microsoft.com/office/officeart/2005/8/layout/orgChart1"/>
    <dgm:cxn modelId="{6352F499-BAA3-4392-BA31-38E19A5C17E9}" type="presParOf" srcId="{4C151D39-6970-49F2-89F1-E53251C0ADD0}" destId="{525CC51F-C5E6-4040-9DCC-DA6A9C5D506D}" srcOrd="15" destOrd="0" presId="urn:microsoft.com/office/officeart/2005/8/layout/orgChart1"/>
    <dgm:cxn modelId="{9FC48714-44BF-49CF-9964-1DE9A2666227}" type="presParOf" srcId="{525CC51F-C5E6-4040-9DCC-DA6A9C5D506D}" destId="{29ABE1B5-DF9F-4E34-B792-FC0A1D409CC6}" srcOrd="0" destOrd="0" presId="urn:microsoft.com/office/officeart/2005/8/layout/orgChart1"/>
    <dgm:cxn modelId="{FC54FD9A-B9A9-4166-9750-D5F6B58AF22D}" type="presParOf" srcId="{29ABE1B5-DF9F-4E34-B792-FC0A1D409CC6}" destId="{B3B71406-4CDE-47D8-BC7F-E2DE95F2FBF9}" srcOrd="0" destOrd="0" presId="urn:microsoft.com/office/officeart/2005/8/layout/orgChart1"/>
    <dgm:cxn modelId="{CA7E1FE9-68B8-4C6E-B5B0-8767F14B8682}" type="presParOf" srcId="{29ABE1B5-DF9F-4E34-B792-FC0A1D409CC6}" destId="{1FD7FD68-49CC-4314-B330-B149F02DB91F}" srcOrd="1" destOrd="0" presId="urn:microsoft.com/office/officeart/2005/8/layout/orgChart1"/>
    <dgm:cxn modelId="{5CD918A8-4EB5-4642-B2F0-4BE153CE699D}" type="presParOf" srcId="{525CC51F-C5E6-4040-9DCC-DA6A9C5D506D}" destId="{AB34903B-F64A-402C-BBF6-BC5965F68EB2}" srcOrd="1" destOrd="0" presId="urn:microsoft.com/office/officeart/2005/8/layout/orgChart1"/>
    <dgm:cxn modelId="{191E431B-83C4-456D-9F30-BD77B5FBFF65}" type="presParOf" srcId="{525CC51F-C5E6-4040-9DCC-DA6A9C5D506D}" destId="{8D477D32-91A2-440A-A06A-1526DED2544F}" srcOrd="2" destOrd="0" presId="urn:microsoft.com/office/officeart/2005/8/layout/orgChart1"/>
    <dgm:cxn modelId="{6944C7D2-210B-4DF4-BFE2-C0DD77704E0B}" type="presParOf" srcId="{F5756DFD-5D80-48FA-AFC2-FCB4FBAE2BBA}" destId="{5277834F-FE38-4DA4-BE71-492D5C78D6F8}" srcOrd="2" destOrd="0" presId="urn:microsoft.com/office/officeart/2005/8/layout/orgChart1"/>
    <dgm:cxn modelId="{E32A1B7B-DF25-4FF7-B47E-0C3671B6ACB2}" type="presParOf" srcId="{5D1AF784-4FF9-45EB-A9BB-BF17C1995DCC}" destId="{74647F6C-92E2-43F0-983E-07E5A75B48F7}" srcOrd="2" destOrd="0" presId="urn:microsoft.com/office/officeart/2005/8/layout/orgChart1"/>
    <dgm:cxn modelId="{8955012B-3E3E-4DE9-BF84-BFF6A39E9BD2}" type="presParOf" srcId="{5D1AF784-4FF9-45EB-A9BB-BF17C1995DCC}" destId="{74C6B500-42DA-4A9E-A5C7-218FFE0B3AFB}" srcOrd="3" destOrd="0" presId="urn:microsoft.com/office/officeart/2005/8/layout/orgChart1"/>
    <dgm:cxn modelId="{E2A46955-45DC-4FCE-A542-687DD3E0A1E7}" type="presParOf" srcId="{74C6B500-42DA-4A9E-A5C7-218FFE0B3AFB}" destId="{B0BA5FB6-D264-49BF-B9B7-ABCD3EF5122A}" srcOrd="0" destOrd="0" presId="urn:microsoft.com/office/officeart/2005/8/layout/orgChart1"/>
    <dgm:cxn modelId="{30B41A40-10CF-4F38-8269-ADD5CC11F142}" type="presParOf" srcId="{B0BA5FB6-D264-49BF-B9B7-ABCD3EF5122A}" destId="{4D1FABAD-85C1-458E-8A52-99C78CCB9785}" srcOrd="0" destOrd="0" presId="urn:microsoft.com/office/officeart/2005/8/layout/orgChart1"/>
    <dgm:cxn modelId="{BE198C1D-F1E5-4F55-8A2E-C1E9E5330839}" type="presParOf" srcId="{B0BA5FB6-D264-49BF-B9B7-ABCD3EF5122A}" destId="{EFB6B7BF-C8FF-436E-92B1-18896E53A0AD}" srcOrd="1" destOrd="0" presId="urn:microsoft.com/office/officeart/2005/8/layout/orgChart1"/>
    <dgm:cxn modelId="{2F84F404-D049-4846-AA7B-3029D37C9465}" type="presParOf" srcId="{74C6B500-42DA-4A9E-A5C7-218FFE0B3AFB}" destId="{E53C2422-E5A5-4817-B02B-DCF56DBFA95B}" srcOrd="1" destOrd="0" presId="urn:microsoft.com/office/officeart/2005/8/layout/orgChart1"/>
    <dgm:cxn modelId="{3F0EF075-4D2B-448E-8CB2-F2F59780E24A}" type="presParOf" srcId="{74C6B500-42DA-4A9E-A5C7-218FFE0B3AFB}" destId="{476AED32-87F1-468C-AB4D-AD2DC73AF299}" srcOrd="2" destOrd="0" presId="urn:microsoft.com/office/officeart/2005/8/layout/orgChart1"/>
    <dgm:cxn modelId="{FAD0E06D-8BEB-44C0-83C7-FA7F77DB0104}" type="presParOf" srcId="{8584ECAF-EB5C-4CF5-A226-6CE7C968E371}" destId="{93030934-048D-4407-85EF-39B771684213}" srcOrd="2" destOrd="0" presId="urn:microsoft.com/office/officeart/2005/8/layout/orgChart1"/>
    <dgm:cxn modelId="{56D29C2F-14E3-43C2-89D1-4B0990FC04DD}" type="presParOf" srcId="{F9D3096C-8CEB-410A-8463-C12FD37A55C0}" destId="{4A1B6275-87F6-432D-86C7-0A0290D86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03A2904D-A946-4DA4-A8AA-7E3D8F775B5C}">
      <dgm:prSet phldrT="[Text]"/>
      <dgm:spPr/>
      <dgm:t>
        <a:bodyPr/>
        <a:lstStyle/>
        <a:p>
          <a:r>
            <a:rPr lang="en-US" dirty="0"/>
            <a:t>Staples</a:t>
          </a:r>
        </a:p>
      </dgm:t>
    </dgm:pt>
    <dgm:pt modelId="{6D6D6CA6-4A6D-40D2-A98F-55ACA1D9B08D}" type="parTrans" cxnId="{4B1A6E20-A285-47AC-8C35-2C978DCCC07D}">
      <dgm:prSet/>
      <dgm:spPr/>
      <dgm:t>
        <a:bodyPr/>
        <a:lstStyle/>
        <a:p>
          <a:endParaRPr lang="en-US"/>
        </a:p>
      </dgm:t>
    </dgm:pt>
    <dgm:pt modelId="{7972B5AB-9437-47A4-9101-3D231259F384}" type="sibTrans" cxnId="{4B1A6E20-A285-47AC-8C35-2C978DCCC07D}">
      <dgm:prSet/>
      <dgm:spPr/>
      <dgm:t>
        <a:bodyPr/>
        <a:lstStyle/>
        <a:p>
          <a:endParaRPr lang="en-US"/>
        </a:p>
      </dgm:t>
    </dgm:pt>
    <dgm:pt modelId="{ABF70920-8EC7-4528-9C4C-D501E7487E8E}">
      <dgm:prSet phldrT="[Text]"/>
      <dgm:spPr/>
      <dgm:t>
        <a:bodyPr/>
        <a:lstStyle/>
        <a:p>
          <a:r>
            <a:rPr lang="en-US" dirty="0"/>
            <a:t>Non-staples</a:t>
          </a:r>
        </a:p>
      </dgm:t>
    </dgm:pt>
    <dgm:pt modelId="{6CD21683-2550-4A4D-AE13-8687AC4F469E}" type="parTrans" cxnId="{C121068D-6145-4883-8A4F-BA83AA60FE4E}">
      <dgm:prSet/>
      <dgm:spPr/>
      <dgm:t>
        <a:bodyPr/>
        <a:lstStyle/>
        <a:p>
          <a:endParaRPr lang="en-US"/>
        </a:p>
      </dgm:t>
    </dgm:pt>
    <dgm:pt modelId="{BF992028-8A4C-41CF-813E-09C205CB03FD}" type="sibTrans" cxnId="{C121068D-6145-4883-8A4F-BA83AA60FE4E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E8AA73C5-E30B-4730-BD44-023FED0FA17D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A34ED0D4-E57E-4656-88C0-41B5366BDF9C}" type="parTrans" cxnId="{71D300F4-FFD9-455C-B294-D4B7DF5207DD}">
      <dgm:prSet/>
      <dgm:spPr/>
      <dgm:t>
        <a:bodyPr/>
        <a:lstStyle/>
        <a:p>
          <a:endParaRPr lang="en-US"/>
        </a:p>
      </dgm:t>
    </dgm:pt>
    <dgm:pt modelId="{5FBDFE98-B0B2-47FE-8904-5A8630FDEDA0}" type="sibTrans" cxnId="{71D300F4-FFD9-455C-B294-D4B7DF5207DD}">
      <dgm:prSet/>
      <dgm:spPr/>
      <dgm:t>
        <a:bodyPr/>
        <a:lstStyle/>
        <a:p>
          <a:endParaRPr lang="en-US"/>
        </a:p>
      </dgm:t>
    </dgm:pt>
    <dgm:pt modelId="{468ADCB8-7752-4722-8C89-0A5E21A619F7}">
      <dgm:prSet phldrT="[Text]"/>
      <dgm:spPr/>
      <dgm:t>
        <a:bodyPr/>
        <a:lstStyle/>
        <a:p>
          <a:r>
            <a:rPr lang="en-US" dirty="0"/>
            <a:t>Fruit/veg</a:t>
          </a:r>
        </a:p>
      </dgm:t>
    </dgm:pt>
    <dgm:pt modelId="{D583BF3F-20F7-493F-8C47-FAEF3D57AF70}" type="parTrans" cxnId="{435C2904-0460-4BBF-8187-20A76A33353C}">
      <dgm:prSet/>
      <dgm:spPr/>
      <dgm:t>
        <a:bodyPr/>
        <a:lstStyle/>
        <a:p>
          <a:endParaRPr lang="en-US"/>
        </a:p>
      </dgm:t>
    </dgm:pt>
    <dgm:pt modelId="{B70EBF9C-44B2-452B-88EF-D7DF2542F23A}" type="sibTrans" cxnId="{435C2904-0460-4BBF-8187-20A76A33353C}">
      <dgm:prSet/>
      <dgm:spPr/>
      <dgm:t>
        <a:bodyPr/>
        <a:lstStyle/>
        <a:p>
          <a:endParaRPr lang="en-US"/>
        </a:p>
      </dgm:t>
    </dgm:pt>
    <dgm:pt modelId="{06387D3E-EAB5-4530-83AF-FDA5F8D4E46D}">
      <dgm:prSet phldrT="[Text]"/>
      <dgm:spPr/>
      <dgm:t>
        <a:bodyPr/>
        <a:lstStyle/>
        <a:p>
          <a:r>
            <a:rPr lang="en-US" dirty="0"/>
            <a:t>Animal protein</a:t>
          </a:r>
        </a:p>
      </dgm:t>
    </dgm:pt>
    <dgm:pt modelId="{49364BAE-A899-47FE-A7EF-004DD95A4888}" type="parTrans" cxnId="{E43D3825-71E4-4245-BF93-2023FA1A0493}">
      <dgm:prSet/>
      <dgm:spPr/>
      <dgm:t>
        <a:bodyPr/>
        <a:lstStyle/>
        <a:p>
          <a:endParaRPr lang="en-US"/>
        </a:p>
      </dgm:t>
    </dgm:pt>
    <dgm:pt modelId="{C00B70E5-DDE5-41C9-A9EC-4BC57337BD2A}" type="sibTrans" cxnId="{E43D3825-71E4-4245-BF93-2023FA1A0493}">
      <dgm:prSet/>
      <dgm:spPr/>
      <dgm:t>
        <a:bodyPr/>
        <a:lstStyle/>
        <a:p>
          <a:endParaRPr lang="en-US"/>
        </a:p>
      </dgm:t>
    </dgm:pt>
    <dgm:pt modelId="{076B3432-2031-4A4D-82CE-8B29B477DFCE}">
      <dgm:prSet phldrT="[Text]"/>
      <dgm:spPr/>
      <dgm:t>
        <a:bodyPr/>
        <a:lstStyle/>
        <a:p>
          <a:r>
            <a:rPr lang="en-US" dirty="0"/>
            <a:t>All staples (rice, corn, wheat, other grain, root tuber)</a:t>
          </a:r>
        </a:p>
      </dgm:t>
    </dgm:pt>
    <dgm:pt modelId="{72521FF6-38B6-4598-9422-0B7D9B319FEB}" type="parTrans" cxnId="{B2971D01-4E82-417C-B691-89A6BF740FAE}">
      <dgm:prSet/>
      <dgm:spPr/>
      <dgm:t>
        <a:bodyPr/>
        <a:lstStyle/>
        <a:p>
          <a:endParaRPr lang="en-US"/>
        </a:p>
      </dgm:t>
    </dgm:pt>
    <dgm:pt modelId="{B942FB68-21D4-476B-9C68-FB6596E1BAF3}" type="sibTrans" cxnId="{B2971D01-4E82-417C-B691-89A6BF740FAE}">
      <dgm:prSet/>
      <dgm:spPr/>
      <dgm:t>
        <a:bodyPr/>
        <a:lstStyle/>
        <a:p>
          <a:endParaRPr lang="en-US"/>
        </a:p>
      </dgm:t>
    </dgm:pt>
    <dgm:pt modelId="{766CE09E-8F42-4B1F-9173-C5AD66B4C452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FC37EF5B-5450-4C51-A7ED-42FEE9B87B69}" type="parTrans" cxnId="{8F46629B-B1F5-4055-AC8D-F38E7F4AEF2D}">
      <dgm:prSet/>
      <dgm:spPr/>
      <dgm:t>
        <a:bodyPr/>
        <a:lstStyle/>
        <a:p>
          <a:endParaRPr lang="en-US"/>
        </a:p>
      </dgm:t>
    </dgm:pt>
    <dgm:pt modelId="{24BCB2D7-894D-472D-A622-A4583EAE78C1}" type="sibTrans" cxnId="{8F46629B-B1F5-4055-AC8D-F38E7F4AEF2D}">
      <dgm:prSet/>
      <dgm:spPr/>
      <dgm:t>
        <a:bodyPr/>
        <a:lstStyle/>
        <a:p>
          <a:endParaRPr lang="en-US"/>
        </a:p>
      </dgm:t>
    </dgm:pt>
    <dgm:pt modelId="{6B7465EF-AEBB-49FC-B212-2D00A74EC4D5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F5EE947F-AE67-4A8A-8017-49295A4A8D3E}" type="parTrans" cxnId="{D2E0797A-25E3-49AB-97F9-71DE1C47F72A}">
      <dgm:prSet/>
      <dgm:spPr/>
      <dgm:t>
        <a:bodyPr/>
        <a:lstStyle/>
        <a:p>
          <a:endParaRPr lang="en-US"/>
        </a:p>
      </dgm:t>
    </dgm:pt>
    <dgm:pt modelId="{DC7EE99D-7AE6-4F22-8C00-70A4410892F2}" type="sibTrans" cxnId="{D2E0797A-25E3-49AB-97F9-71DE1C47F72A}">
      <dgm:prSet/>
      <dgm:spPr/>
      <dgm:t>
        <a:bodyPr/>
        <a:lstStyle/>
        <a:p>
          <a:endParaRPr lang="en-US"/>
        </a:p>
      </dgm:t>
    </dgm:pt>
    <dgm:pt modelId="{45286B09-3E7F-47C7-8ACC-849405AD3A7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2D124E38-EE0E-4336-A9D9-AD32CA24CDA5}" type="parTrans" cxnId="{C3C2B2F6-3E12-473B-BA1C-B78465A760A5}">
      <dgm:prSet/>
      <dgm:spPr/>
      <dgm:t>
        <a:bodyPr/>
        <a:lstStyle/>
        <a:p>
          <a:endParaRPr lang="en-US"/>
        </a:p>
      </dgm:t>
    </dgm:pt>
    <dgm:pt modelId="{2871AD40-A45C-4CEB-86F3-1F4EF4DC425D}" type="sibTrans" cxnId="{C3C2B2F6-3E12-473B-BA1C-B78465A760A5}">
      <dgm:prSet/>
      <dgm:spPr/>
      <dgm:t>
        <a:bodyPr/>
        <a:lstStyle/>
        <a:p>
          <a:endParaRPr lang="en-US"/>
        </a:p>
      </dgm:t>
    </dgm:pt>
    <dgm:pt modelId="{02A7EA7E-812C-4282-A273-360BC493F251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0F41C8D-2BA2-4E23-8E34-0FF358B5AA6F}" type="parTrans" cxnId="{A5C11496-D282-45A7-BF83-5D1CF10B2F80}">
      <dgm:prSet/>
      <dgm:spPr/>
      <dgm:t>
        <a:bodyPr/>
        <a:lstStyle/>
        <a:p>
          <a:endParaRPr lang="en-US"/>
        </a:p>
      </dgm:t>
    </dgm:pt>
    <dgm:pt modelId="{695D8F4D-3D22-4D33-A56F-7884B624EBD0}" type="sibTrans" cxnId="{A5C11496-D282-45A7-BF83-5D1CF10B2F80}">
      <dgm:prSet/>
      <dgm:spPr/>
      <dgm:t>
        <a:bodyPr/>
        <a:lstStyle/>
        <a:p>
          <a:endParaRPr lang="en-US"/>
        </a:p>
      </dgm:t>
    </dgm:pt>
    <dgm:pt modelId="{83A451DB-7D33-4855-9080-277F80A9B320}">
      <dgm:prSet phldrT="[Text]"/>
      <dgm:spPr/>
      <dgm:t>
        <a:bodyPr/>
        <a:lstStyle/>
        <a:p>
          <a:r>
            <a:rPr lang="en-US" dirty="0"/>
            <a:t>Plant protein</a:t>
          </a:r>
        </a:p>
      </dgm:t>
    </dgm:pt>
    <dgm:pt modelId="{1FA468AF-C6D9-4BD2-9F45-686D3B9E3DB4}" type="parTrans" cxnId="{360EA7DC-812C-4D46-ADB5-20CBF766C49A}">
      <dgm:prSet/>
      <dgm:spPr/>
      <dgm:t>
        <a:bodyPr/>
        <a:lstStyle/>
        <a:p>
          <a:endParaRPr lang="en-US"/>
        </a:p>
      </dgm:t>
    </dgm:pt>
    <dgm:pt modelId="{94ABEE7A-E166-41D2-9A87-0407DCE1E143}" type="sibTrans" cxnId="{360EA7DC-812C-4D46-ADB5-20CBF766C49A}">
      <dgm:prSet/>
      <dgm:spPr/>
      <dgm:t>
        <a:bodyPr/>
        <a:lstStyle/>
        <a:p>
          <a:endParaRPr lang="en-US"/>
        </a:p>
      </dgm:t>
    </dgm:pt>
    <dgm:pt modelId="{F15A343B-CEDF-448D-9D1B-FC6907CA7754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C4F95A91-E163-4AE5-9D7A-E688BAFE78AA}" type="parTrans" cxnId="{E5E61935-C8E9-4A18-B021-0C5C213C66C4}">
      <dgm:prSet/>
      <dgm:spPr/>
      <dgm:t>
        <a:bodyPr/>
        <a:lstStyle/>
        <a:p>
          <a:endParaRPr lang="en-US"/>
        </a:p>
      </dgm:t>
    </dgm:pt>
    <dgm:pt modelId="{D214A21E-250C-40C4-9971-2BD4A828D23C}" type="sibTrans" cxnId="{E5E61935-C8E9-4A18-B021-0C5C213C66C4}">
      <dgm:prSet/>
      <dgm:spPr/>
      <dgm:t>
        <a:bodyPr/>
        <a:lstStyle/>
        <a:p>
          <a:endParaRPr lang="en-US"/>
        </a:p>
      </dgm:t>
    </dgm:pt>
    <dgm:pt modelId="{D79B0AEF-680D-44F8-968C-839CBD02D894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6C714002-2A5B-4258-92F5-4A77C29C455E}" type="parTrans" cxnId="{FC179BD6-2301-4453-8A7A-94089D385674}">
      <dgm:prSet/>
      <dgm:spPr/>
      <dgm:t>
        <a:bodyPr/>
        <a:lstStyle/>
        <a:p>
          <a:endParaRPr lang="en-US"/>
        </a:p>
      </dgm:t>
    </dgm:pt>
    <dgm:pt modelId="{FD5E93C0-E1D7-4DE4-A3D5-F1682F17EF27}" type="sibTrans" cxnId="{FC179BD6-2301-4453-8A7A-94089D385674}">
      <dgm:prSet/>
      <dgm:spPr/>
      <dgm:t>
        <a:bodyPr/>
        <a:lstStyle/>
        <a:p>
          <a:endParaRPr lang="en-US"/>
        </a:p>
      </dgm:t>
    </dgm:pt>
    <dgm:pt modelId="{713C5E67-8D03-410F-867D-85CBF65402E9}">
      <dgm:prSet phldrT="[Text]"/>
      <dgm:spPr/>
      <dgm:t>
        <a:bodyPr/>
        <a:lstStyle/>
        <a:p>
          <a:r>
            <a:rPr lang="en-US" dirty="0"/>
            <a:t>Other*</a:t>
          </a:r>
        </a:p>
      </dgm:t>
    </dgm:pt>
    <dgm:pt modelId="{8D4C7E3A-FC59-4D88-B665-90B5C4C80D5E}" type="parTrans" cxnId="{68AD049C-FDCF-44EE-BAFC-35919C352606}">
      <dgm:prSet/>
      <dgm:spPr/>
      <dgm:t>
        <a:bodyPr/>
        <a:lstStyle/>
        <a:p>
          <a:endParaRPr lang="en-US"/>
        </a:p>
      </dgm:t>
    </dgm:pt>
    <dgm:pt modelId="{1D9FBF0F-555D-4DCA-BD1F-348937958ABA}" type="sibTrans" cxnId="{68AD049C-FDCF-44EE-BAFC-35919C352606}">
      <dgm:prSet/>
      <dgm:spPr/>
      <dgm:t>
        <a:bodyPr/>
        <a:lstStyle/>
        <a:p>
          <a:endParaRPr lang="en-US"/>
        </a:p>
      </dgm:t>
    </dgm:pt>
    <dgm:pt modelId="{57754A69-433B-4938-AAD3-C6E1FA6D0D80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3B241565-A8CF-46E9-817E-F572798EB3E4}" type="parTrans" cxnId="{3CF1EF12-E337-4E5F-98AD-3832EFB8D6A7}">
      <dgm:prSet/>
      <dgm:spPr/>
      <dgm:t>
        <a:bodyPr/>
        <a:lstStyle/>
        <a:p>
          <a:endParaRPr lang="en-US"/>
        </a:p>
      </dgm:t>
    </dgm:pt>
    <dgm:pt modelId="{0154C177-97FE-4285-806A-C09F07BDA9FF}" type="sibTrans" cxnId="{3CF1EF12-E337-4E5F-98AD-3832EFB8D6A7}">
      <dgm:prSet/>
      <dgm:spPr/>
      <dgm:t>
        <a:bodyPr/>
        <a:lstStyle/>
        <a:p>
          <a:endParaRPr lang="en-US"/>
        </a:p>
      </dgm:t>
    </dgm:pt>
    <dgm:pt modelId="{E3612F5C-187E-434B-B747-4243B554325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09313D04-63B7-4C7A-9C4F-6F25354C5FEF}" type="parTrans" cxnId="{03EAFE5B-302C-45AE-A168-D4555F81B571}">
      <dgm:prSet/>
      <dgm:spPr/>
      <dgm:t>
        <a:bodyPr/>
        <a:lstStyle/>
        <a:p>
          <a:endParaRPr lang="en-US"/>
        </a:p>
      </dgm:t>
    </dgm:pt>
    <dgm:pt modelId="{5338AAE9-1E46-46F0-BD8C-7C42CFBB039A}" type="sibTrans" cxnId="{03EAFE5B-302C-45AE-A168-D4555F81B571}">
      <dgm:prSet/>
      <dgm:spPr/>
      <dgm:t>
        <a:bodyPr/>
        <a:lstStyle/>
        <a:p>
          <a:endParaRPr lang="en-US"/>
        </a:p>
      </dgm:t>
    </dgm:pt>
    <dgm:pt modelId="{2E3CB8BD-9A4A-41FD-BC6D-9FE9308829DA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3096C-8CEB-410A-8463-C12FD37A55C0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C398B9CA-2961-49E2-B9ED-598BB81BA63E}" type="pres">
      <dgm:prSet presAssocID="{8D515E1C-F773-400A-AD3F-40BD0F17D80C}" presName="rootComposite1" presStyleCnt="0"/>
      <dgm:spPr/>
    </dgm:pt>
    <dgm:pt modelId="{443573CD-23AC-4FCA-8F31-510ACC4B570C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A307D56B-F89C-47ED-8EF7-DC551992EFEA}" type="pres">
      <dgm:prSet presAssocID="{8D515E1C-F773-400A-AD3F-40BD0F17D80C}" presName="rootConnector1" presStyleLbl="node1" presStyleIdx="0" presStyleCnt="0"/>
      <dgm:spPr/>
    </dgm:pt>
    <dgm:pt modelId="{3A90761D-A706-4586-A13D-DEA421B8A5BC}" type="pres">
      <dgm:prSet presAssocID="{8D515E1C-F773-400A-AD3F-40BD0F17D80C}" presName="hierChild2" presStyleCnt="0"/>
      <dgm:spPr/>
    </dgm:pt>
    <dgm:pt modelId="{A8E8C04F-CCAF-4CB3-935D-50B92F70EB31}" type="pres">
      <dgm:prSet presAssocID="{6D6D6CA6-4A6D-40D2-A98F-55ACA1D9B08D}" presName="Name37" presStyleLbl="parChTrans1D2" presStyleIdx="0" presStyleCnt="2"/>
      <dgm:spPr/>
    </dgm:pt>
    <dgm:pt modelId="{8584ECAF-EB5C-4CF5-A226-6CE7C968E371}" type="pres">
      <dgm:prSet presAssocID="{03A2904D-A946-4DA4-A8AA-7E3D8F775B5C}" presName="hierRoot2" presStyleCnt="0">
        <dgm:presLayoutVars>
          <dgm:hierBranch val="init"/>
        </dgm:presLayoutVars>
      </dgm:prSet>
      <dgm:spPr/>
    </dgm:pt>
    <dgm:pt modelId="{397968BE-9C3C-4B79-9FA8-30856E064837}" type="pres">
      <dgm:prSet presAssocID="{03A2904D-A946-4DA4-A8AA-7E3D8F775B5C}" presName="rootComposite" presStyleCnt="0"/>
      <dgm:spPr/>
    </dgm:pt>
    <dgm:pt modelId="{826E8666-A19B-46D8-A8E0-A99CAC97FFF8}" type="pres">
      <dgm:prSet presAssocID="{03A2904D-A946-4DA4-A8AA-7E3D8F775B5C}" presName="rootText" presStyleLbl="node2" presStyleIdx="0" presStyleCnt="2">
        <dgm:presLayoutVars>
          <dgm:chPref val="3"/>
        </dgm:presLayoutVars>
      </dgm:prSet>
      <dgm:spPr/>
    </dgm:pt>
    <dgm:pt modelId="{4EB161FA-ECC1-420E-AEEA-5474E697431F}" type="pres">
      <dgm:prSet presAssocID="{03A2904D-A946-4DA4-A8AA-7E3D8F775B5C}" presName="rootConnector" presStyleLbl="node2" presStyleIdx="0" presStyleCnt="2"/>
      <dgm:spPr/>
    </dgm:pt>
    <dgm:pt modelId="{5D1AF784-4FF9-45EB-A9BB-BF17C1995DCC}" type="pres">
      <dgm:prSet presAssocID="{03A2904D-A946-4DA4-A8AA-7E3D8F775B5C}" presName="hierChild4" presStyleCnt="0"/>
      <dgm:spPr/>
    </dgm:pt>
    <dgm:pt modelId="{E6E05128-9F79-4C19-80C9-BF520F07B92B}" type="pres">
      <dgm:prSet presAssocID="{72521FF6-38B6-4598-9422-0B7D9B319FEB}" presName="Name37" presStyleLbl="parChTrans1D3" presStyleIdx="0" presStyleCnt="5"/>
      <dgm:spPr/>
    </dgm:pt>
    <dgm:pt modelId="{6EAECB43-D018-488F-A1C7-70A7D30DE4C0}" type="pres">
      <dgm:prSet presAssocID="{076B3432-2031-4A4D-82CE-8B29B477DFCE}" presName="hierRoot2" presStyleCnt="0">
        <dgm:presLayoutVars>
          <dgm:hierBranch val="init"/>
        </dgm:presLayoutVars>
      </dgm:prSet>
      <dgm:spPr/>
    </dgm:pt>
    <dgm:pt modelId="{4E32A14E-9955-400B-9D9E-ABBA9DFC7284}" type="pres">
      <dgm:prSet presAssocID="{076B3432-2031-4A4D-82CE-8B29B477DFCE}" presName="rootComposite" presStyleCnt="0"/>
      <dgm:spPr/>
    </dgm:pt>
    <dgm:pt modelId="{3559E5B7-4470-4913-B5D7-785B16890A83}" type="pres">
      <dgm:prSet presAssocID="{076B3432-2031-4A4D-82CE-8B29B477DFCE}" presName="rootText" presStyleLbl="node3" presStyleIdx="0" presStyleCnt="5">
        <dgm:presLayoutVars>
          <dgm:chPref val="3"/>
        </dgm:presLayoutVars>
      </dgm:prSet>
      <dgm:spPr/>
    </dgm:pt>
    <dgm:pt modelId="{69772D3A-7565-4387-A386-F4DF4D185AA4}" type="pres">
      <dgm:prSet presAssocID="{076B3432-2031-4A4D-82CE-8B29B477DFCE}" presName="rootConnector" presStyleLbl="node3" presStyleIdx="0" presStyleCnt="5"/>
      <dgm:spPr/>
    </dgm:pt>
    <dgm:pt modelId="{FB0D46CA-F927-4091-8F15-6E6BB34DFD11}" type="pres">
      <dgm:prSet presAssocID="{076B3432-2031-4A4D-82CE-8B29B477DFCE}" presName="hierChild4" presStyleCnt="0"/>
      <dgm:spPr/>
    </dgm:pt>
    <dgm:pt modelId="{745AC316-CB29-4AE6-ACEA-95E7E9AED86B}" type="pres">
      <dgm:prSet presAssocID="{9D7912DF-7C3E-4D72-932F-52F1FAFDD54D}" presName="Name37" presStyleLbl="parChTrans1D4" presStyleIdx="0" presStyleCnt="10"/>
      <dgm:spPr/>
    </dgm:pt>
    <dgm:pt modelId="{BF9A6BD6-CA88-4027-B062-A291F164B74A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3B714276-CD6E-4761-9A05-7DE4EF526299}" type="pres">
      <dgm:prSet presAssocID="{450D4A1D-E910-4F04-BC72-F0D0402525E6}" presName="rootComposite" presStyleCnt="0"/>
      <dgm:spPr/>
    </dgm:pt>
    <dgm:pt modelId="{2197E5A0-B8BE-498A-B51F-4DDECEE3DD04}" type="pres">
      <dgm:prSet presAssocID="{450D4A1D-E910-4F04-BC72-F0D0402525E6}" presName="rootText" presStyleLbl="node4" presStyleIdx="0" presStyleCnt="10">
        <dgm:presLayoutVars>
          <dgm:chPref val="3"/>
        </dgm:presLayoutVars>
      </dgm:prSet>
      <dgm:spPr/>
    </dgm:pt>
    <dgm:pt modelId="{FC54FEDD-ABAD-4E84-BAEA-A32A1251C174}" type="pres">
      <dgm:prSet presAssocID="{450D4A1D-E910-4F04-BC72-F0D0402525E6}" presName="rootConnector" presStyleLbl="node4" presStyleIdx="0" presStyleCnt="10"/>
      <dgm:spPr/>
    </dgm:pt>
    <dgm:pt modelId="{95A1AE07-3C5F-496A-BAD7-2A01D121602C}" type="pres">
      <dgm:prSet presAssocID="{450D4A1D-E910-4F04-BC72-F0D0402525E6}" presName="hierChild4" presStyleCnt="0"/>
      <dgm:spPr/>
    </dgm:pt>
    <dgm:pt modelId="{5130F676-D0CF-4A2A-BF7F-998733E3943F}" type="pres">
      <dgm:prSet presAssocID="{450D4A1D-E910-4F04-BC72-F0D0402525E6}" presName="hierChild5" presStyleCnt="0"/>
      <dgm:spPr/>
    </dgm:pt>
    <dgm:pt modelId="{74647F6C-92E2-43F0-983E-07E5A75B48F7}" type="pres">
      <dgm:prSet presAssocID="{A34ED0D4-E57E-4656-88C0-41B5366BDF9C}" presName="Name37" presStyleLbl="parChTrans1D4" presStyleIdx="1" presStyleCnt="10"/>
      <dgm:spPr/>
    </dgm:pt>
    <dgm:pt modelId="{74C6B500-42DA-4A9E-A5C7-218FFE0B3AFB}" type="pres">
      <dgm:prSet presAssocID="{E8AA73C5-E30B-4730-BD44-023FED0FA17D}" presName="hierRoot2" presStyleCnt="0">
        <dgm:presLayoutVars>
          <dgm:hierBranch val="init"/>
        </dgm:presLayoutVars>
      </dgm:prSet>
      <dgm:spPr/>
    </dgm:pt>
    <dgm:pt modelId="{B0BA5FB6-D264-49BF-B9B7-ABCD3EF5122A}" type="pres">
      <dgm:prSet presAssocID="{E8AA73C5-E30B-4730-BD44-023FED0FA17D}" presName="rootComposite" presStyleCnt="0"/>
      <dgm:spPr/>
    </dgm:pt>
    <dgm:pt modelId="{4D1FABAD-85C1-458E-8A52-99C78CCB9785}" type="pres">
      <dgm:prSet presAssocID="{E8AA73C5-E30B-4730-BD44-023FED0FA17D}" presName="rootText" presStyleLbl="node4" presStyleIdx="1" presStyleCnt="10">
        <dgm:presLayoutVars>
          <dgm:chPref val="3"/>
        </dgm:presLayoutVars>
      </dgm:prSet>
      <dgm:spPr/>
    </dgm:pt>
    <dgm:pt modelId="{EFB6B7BF-C8FF-436E-92B1-18896E53A0AD}" type="pres">
      <dgm:prSet presAssocID="{E8AA73C5-E30B-4730-BD44-023FED0FA17D}" presName="rootConnector" presStyleLbl="node4" presStyleIdx="1" presStyleCnt="10"/>
      <dgm:spPr/>
    </dgm:pt>
    <dgm:pt modelId="{E53C2422-E5A5-4817-B02B-DCF56DBFA95B}" type="pres">
      <dgm:prSet presAssocID="{E8AA73C5-E30B-4730-BD44-023FED0FA17D}" presName="hierChild4" presStyleCnt="0"/>
      <dgm:spPr/>
    </dgm:pt>
    <dgm:pt modelId="{476AED32-87F1-468C-AB4D-AD2DC73AF299}" type="pres">
      <dgm:prSet presAssocID="{E8AA73C5-E30B-4730-BD44-023FED0FA17D}" presName="hierChild5" presStyleCnt="0"/>
      <dgm:spPr/>
    </dgm:pt>
    <dgm:pt modelId="{6F781CB9-8984-4E4A-BD80-4FADAD627B42}" type="pres">
      <dgm:prSet presAssocID="{076B3432-2031-4A4D-82CE-8B29B477DFCE}" presName="hierChild5" presStyleCnt="0"/>
      <dgm:spPr/>
    </dgm:pt>
    <dgm:pt modelId="{93030934-048D-4407-85EF-39B771684213}" type="pres">
      <dgm:prSet presAssocID="{03A2904D-A946-4DA4-A8AA-7E3D8F775B5C}" presName="hierChild5" presStyleCnt="0"/>
      <dgm:spPr/>
    </dgm:pt>
    <dgm:pt modelId="{37FE6522-CCD5-4900-976B-A7D11E0D85E4}" type="pres">
      <dgm:prSet presAssocID="{6CD21683-2550-4A4D-AE13-8687AC4F469E}" presName="Name37" presStyleLbl="parChTrans1D2" presStyleIdx="1" presStyleCnt="2"/>
      <dgm:spPr/>
    </dgm:pt>
    <dgm:pt modelId="{9C35C8A9-EBD6-4AA8-BD3D-DC1972FFA91F}" type="pres">
      <dgm:prSet presAssocID="{ABF70920-8EC7-4528-9C4C-D501E7487E8E}" presName="hierRoot2" presStyleCnt="0">
        <dgm:presLayoutVars>
          <dgm:hierBranch val="init"/>
        </dgm:presLayoutVars>
      </dgm:prSet>
      <dgm:spPr/>
    </dgm:pt>
    <dgm:pt modelId="{A551ECD2-D7D8-47A8-8BEE-345AA57D04DD}" type="pres">
      <dgm:prSet presAssocID="{ABF70920-8EC7-4528-9C4C-D501E7487E8E}" presName="rootComposite" presStyleCnt="0"/>
      <dgm:spPr/>
    </dgm:pt>
    <dgm:pt modelId="{2A0BC430-A4EC-4D3E-9334-76370B91EF60}" type="pres">
      <dgm:prSet presAssocID="{ABF70920-8EC7-4528-9C4C-D501E7487E8E}" presName="rootText" presStyleLbl="node2" presStyleIdx="1" presStyleCnt="2">
        <dgm:presLayoutVars>
          <dgm:chPref val="3"/>
        </dgm:presLayoutVars>
      </dgm:prSet>
      <dgm:spPr/>
    </dgm:pt>
    <dgm:pt modelId="{A7DF289C-2B22-4CF6-93F8-E4D10F05566B}" type="pres">
      <dgm:prSet presAssocID="{ABF70920-8EC7-4528-9C4C-D501E7487E8E}" presName="rootConnector" presStyleLbl="node2" presStyleIdx="1" presStyleCnt="2"/>
      <dgm:spPr/>
    </dgm:pt>
    <dgm:pt modelId="{9229B930-4A0E-47CA-822D-D14E46E844B0}" type="pres">
      <dgm:prSet presAssocID="{ABF70920-8EC7-4528-9C4C-D501E7487E8E}" presName="hierChild4" presStyleCnt="0"/>
      <dgm:spPr/>
    </dgm:pt>
    <dgm:pt modelId="{E5FDFA38-CE05-416E-83C5-6F18B3810ED1}" type="pres">
      <dgm:prSet presAssocID="{D583BF3F-20F7-493F-8C47-FAEF3D57AF70}" presName="Name37" presStyleLbl="parChTrans1D3" presStyleIdx="1" presStyleCnt="5"/>
      <dgm:spPr/>
    </dgm:pt>
    <dgm:pt modelId="{B4CDAA70-00FA-4F13-8A28-827A3C71B9F9}" type="pres">
      <dgm:prSet presAssocID="{468ADCB8-7752-4722-8C89-0A5E21A619F7}" presName="hierRoot2" presStyleCnt="0">
        <dgm:presLayoutVars>
          <dgm:hierBranch val="init"/>
        </dgm:presLayoutVars>
      </dgm:prSet>
      <dgm:spPr/>
    </dgm:pt>
    <dgm:pt modelId="{0A930D70-FB43-4D59-81E4-7EDF4B0DE16A}" type="pres">
      <dgm:prSet presAssocID="{468ADCB8-7752-4722-8C89-0A5E21A619F7}" presName="rootComposite" presStyleCnt="0"/>
      <dgm:spPr/>
    </dgm:pt>
    <dgm:pt modelId="{C2F4E028-1BCA-439E-A263-32421BD6A1BC}" type="pres">
      <dgm:prSet presAssocID="{468ADCB8-7752-4722-8C89-0A5E21A619F7}" presName="rootText" presStyleLbl="node3" presStyleIdx="1" presStyleCnt="5">
        <dgm:presLayoutVars>
          <dgm:chPref val="3"/>
        </dgm:presLayoutVars>
      </dgm:prSet>
      <dgm:spPr/>
    </dgm:pt>
    <dgm:pt modelId="{023ABC4B-5DEB-4461-B002-E7A6A13323D0}" type="pres">
      <dgm:prSet presAssocID="{468ADCB8-7752-4722-8C89-0A5E21A619F7}" presName="rootConnector" presStyleLbl="node3" presStyleIdx="1" presStyleCnt="5"/>
      <dgm:spPr/>
    </dgm:pt>
    <dgm:pt modelId="{1DE7254F-C443-4E6A-9C06-D09FD6F09D9B}" type="pres">
      <dgm:prSet presAssocID="{468ADCB8-7752-4722-8C89-0A5E21A619F7}" presName="hierChild4" presStyleCnt="0"/>
      <dgm:spPr/>
    </dgm:pt>
    <dgm:pt modelId="{65A50282-4D83-4374-B239-2DAE3DEB15FF}" type="pres">
      <dgm:prSet presAssocID="{FC37EF5B-5450-4C51-A7ED-42FEE9B87B69}" presName="Name37" presStyleLbl="parChTrans1D4" presStyleIdx="2" presStyleCnt="10"/>
      <dgm:spPr/>
    </dgm:pt>
    <dgm:pt modelId="{D1EBA47F-BCF7-45A9-8420-24F86E173034}" type="pres">
      <dgm:prSet presAssocID="{766CE09E-8F42-4B1F-9173-C5AD66B4C452}" presName="hierRoot2" presStyleCnt="0">
        <dgm:presLayoutVars>
          <dgm:hierBranch val="init"/>
        </dgm:presLayoutVars>
      </dgm:prSet>
      <dgm:spPr/>
    </dgm:pt>
    <dgm:pt modelId="{2FE65CC2-EC7B-48F3-824F-8FFE18ED3733}" type="pres">
      <dgm:prSet presAssocID="{766CE09E-8F42-4B1F-9173-C5AD66B4C452}" presName="rootComposite" presStyleCnt="0"/>
      <dgm:spPr/>
    </dgm:pt>
    <dgm:pt modelId="{B7E317C5-2184-497F-B618-09B9158C255F}" type="pres">
      <dgm:prSet presAssocID="{766CE09E-8F42-4B1F-9173-C5AD66B4C452}" presName="rootText" presStyleLbl="node4" presStyleIdx="2" presStyleCnt="10">
        <dgm:presLayoutVars>
          <dgm:chPref val="3"/>
        </dgm:presLayoutVars>
      </dgm:prSet>
      <dgm:spPr/>
    </dgm:pt>
    <dgm:pt modelId="{EF326741-B7B9-4984-990F-DA4A8C8EE4EF}" type="pres">
      <dgm:prSet presAssocID="{766CE09E-8F42-4B1F-9173-C5AD66B4C452}" presName="rootConnector" presStyleLbl="node4" presStyleIdx="2" presStyleCnt="10"/>
      <dgm:spPr/>
    </dgm:pt>
    <dgm:pt modelId="{CAE97B2C-BD85-49C6-BB84-42B903D71A21}" type="pres">
      <dgm:prSet presAssocID="{766CE09E-8F42-4B1F-9173-C5AD66B4C452}" presName="hierChild4" presStyleCnt="0"/>
      <dgm:spPr/>
    </dgm:pt>
    <dgm:pt modelId="{DF18B161-887E-4E62-8A90-D22910695994}" type="pres">
      <dgm:prSet presAssocID="{766CE09E-8F42-4B1F-9173-C5AD66B4C452}" presName="hierChild5" presStyleCnt="0"/>
      <dgm:spPr/>
    </dgm:pt>
    <dgm:pt modelId="{AB481AE1-C6FB-44A9-B79D-105418DF04F4}" type="pres">
      <dgm:prSet presAssocID="{F5EE947F-AE67-4A8A-8017-49295A4A8D3E}" presName="Name37" presStyleLbl="parChTrans1D4" presStyleIdx="3" presStyleCnt="10"/>
      <dgm:spPr/>
    </dgm:pt>
    <dgm:pt modelId="{AB88ADB4-60B7-4607-A31B-31C0E904161D}" type="pres">
      <dgm:prSet presAssocID="{6B7465EF-AEBB-49FC-B212-2D00A74EC4D5}" presName="hierRoot2" presStyleCnt="0">
        <dgm:presLayoutVars>
          <dgm:hierBranch val="init"/>
        </dgm:presLayoutVars>
      </dgm:prSet>
      <dgm:spPr/>
    </dgm:pt>
    <dgm:pt modelId="{84CA24B1-DBE5-45AE-BE79-5D38A56A0C68}" type="pres">
      <dgm:prSet presAssocID="{6B7465EF-AEBB-49FC-B212-2D00A74EC4D5}" presName="rootComposite" presStyleCnt="0"/>
      <dgm:spPr/>
    </dgm:pt>
    <dgm:pt modelId="{13810D13-CFA8-4CD1-B1F7-66FA03DD8400}" type="pres">
      <dgm:prSet presAssocID="{6B7465EF-AEBB-49FC-B212-2D00A74EC4D5}" presName="rootText" presStyleLbl="node4" presStyleIdx="3" presStyleCnt="10">
        <dgm:presLayoutVars>
          <dgm:chPref val="3"/>
        </dgm:presLayoutVars>
      </dgm:prSet>
      <dgm:spPr/>
    </dgm:pt>
    <dgm:pt modelId="{48D7EF24-FEAA-4DD1-A314-61B9226AE8CC}" type="pres">
      <dgm:prSet presAssocID="{6B7465EF-AEBB-49FC-B212-2D00A74EC4D5}" presName="rootConnector" presStyleLbl="node4" presStyleIdx="3" presStyleCnt="10"/>
      <dgm:spPr/>
    </dgm:pt>
    <dgm:pt modelId="{EE973E69-C7B1-4EA6-B9D7-052F6A51F923}" type="pres">
      <dgm:prSet presAssocID="{6B7465EF-AEBB-49FC-B212-2D00A74EC4D5}" presName="hierChild4" presStyleCnt="0"/>
      <dgm:spPr/>
    </dgm:pt>
    <dgm:pt modelId="{72DFB309-0E1A-4175-B4DB-58DBA6347B27}" type="pres">
      <dgm:prSet presAssocID="{6B7465EF-AEBB-49FC-B212-2D00A74EC4D5}" presName="hierChild5" presStyleCnt="0"/>
      <dgm:spPr/>
    </dgm:pt>
    <dgm:pt modelId="{ADFB724C-0663-4F5E-8696-90F14404A40D}" type="pres">
      <dgm:prSet presAssocID="{468ADCB8-7752-4722-8C89-0A5E21A619F7}" presName="hierChild5" presStyleCnt="0"/>
      <dgm:spPr/>
    </dgm:pt>
    <dgm:pt modelId="{8FCDE987-C064-4BC5-8702-39B0027CD0D5}" type="pres">
      <dgm:prSet presAssocID="{49364BAE-A899-47FE-A7EF-004DD95A4888}" presName="Name37" presStyleLbl="parChTrans1D3" presStyleIdx="2" presStyleCnt="5"/>
      <dgm:spPr/>
    </dgm:pt>
    <dgm:pt modelId="{7C3A08F8-BF28-465A-A701-F80EFB83E666}" type="pres">
      <dgm:prSet presAssocID="{06387D3E-EAB5-4530-83AF-FDA5F8D4E46D}" presName="hierRoot2" presStyleCnt="0">
        <dgm:presLayoutVars>
          <dgm:hierBranch val="init"/>
        </dgm:presLayoutVars>
      </dgm:prSet>
      <dgm:spPr/>
    </dgm:pt>
    <dgm:pt modelId="{638AA70F-34F3-4B92-A647-6B81604138CA}" type="pres">
      <dgm:prSet presAssocID="{06387D3E-EAB5-4530-83AF-FDA5F8D4E46D}" presName="rootComposite" presStyleCnt="0"/>
      <dgm:spPr/>
    </dgm:pt>
    <dgm:pt modelId="{8B941149-3258-4DB9-A4E0-BD899CB17601}" type="pres">
      <dgm:prSet presAssocID="{06387D3E-EAB5-4530-83AF-FDA5F8D4E46D}" presName="rootText" presStyleLbl="node3" presStyleIdx="2" presStyleCnt="5">
        <dgm:presLayoutVars>
          <dgm:chPref val="3"/>
        </dgm:presLayoutVars>
      </dgm:prSet>
      <dgm:spPr/>
    </dgm:pt>
    <dgm:pt modelId="{34C4D25E-8D48-426A-BAF3-4F71D6C20D36}" type="pres">
      <dgm:prSet presAssocID="{06387D3E-EAB5-4530-83AF-FDA5F8D4E46D}" presName="rootConnector" presStyleLbl="node3" presStyleIdx="2" presStyleCnt="5"/>
      <dgm:spPr/>
    </dgm:pt>
    <dgm:pt modelId="{6300A3A5-AF66-4384-9304-2A0AB73B5F0D}" type="pres">
      <dgm:prSet presAssocID="{06387D3E-EAB5-4530-83AF-FDA5F8D4E46D}" presName="hierChild4" presStyleCnt="0"/>
      <dgm:spPr/>
    </dgm:pt>
    <dgm:pt modelId="{D5724425-8F64-418A-9D3D-3C797434D6A6}" type="pres">
      <dgm:prSet presAssocID="{2D124E38-EE0E-4336-A9D9-AD32CA24CDA5}" presName="Name37" presStyleLbl="parChTrans1D4" presStyleIdx="4" presStyleCnt="10"/>
      <dgm:spPr/>
    </dgm:pt>
    <dgm:pt modelId="{89F1105E-2691-4FE2-8ADB-A84431B004F6}" type="pres">
      <dgm:prSet presAssocID="{45286B09-3E7F-47C7-8ACC-849405AD3A76}" presName="hierRoot2" presStyleCnt="0">
        <dgm:presLayoutVars>
          <dgm:hierBranch val="init"/>
        </dgm:presLayoutVars>
      </dgm:prSet>
      <dgm:spPr/>
    </dgm:pt>
    <dgm:pt modelId="{43B29C00-5F41-4E6A-9BA8-79E11F18499D}" type="pres">
      <dgm:prSet presAssocID="{45286B09-3E7F-47C7-8ACC-849405AD3A76}" presName="rootComposite" presStyleCnt="0"/>
      <dgm:spPr/>
    </dgm:pt>
    <dgm:pt modelId="{63CDF4A0-9BE2-4B53-9F9B-CAD34A906CC7}" type="pres">
      <dgm:prSet presAssocID="{45286B09-3E7F-47C7-8ACC-849405AD3A76}" presName="rootText" presStyleLbl="node4" presStyleIdx="4" presStyleCnt="10">
        <dgm:presLayoutVars>
          <dgm:chPref val="3"/>
        </dgm:presLayoutVars>
      </dgm:prSet>
      <dgm:spPr/>
    </dgm:pt>
    <dgm:pt modelId="{07460E37-3580-4ED9-80AE-AC7058BA6D0A}" type="pres">
      <dgm:prSet presAssocID="{45286B09-3E7F-47C7-8ACC-849405AD3A76}" presName="rootConnector" presStyleLbl="node4" presStyleIdx="4" presStyleCnt="10"/>
      <dgm:spPr/>
    </dgm:pt>
    <dgm:pt modelId="{E9FAE9A4-F306-4DFF-AF27-9714CC7D4F51}" type="pres">
      <dgm:prSet presAssocID="{45286B09-3E7F-47C7-8ACC-849405AD3A76}" presName="hierChild4" presStyleCnt="0"/>
      <dgm:spPr/>
    </dgm:pt>
    <dgm:pt modelId="{31EE1086-960C-4EC1-966C-884B68B3F475}" type="pres">
      <dgm:prSet presAssocID="{45286B09-3E7F-47C7-8ACC-849405AD3A76}" presName="hierChild5" presStyleCnt="0"/>
      <dgm:spPr/>
    </dgm:pt>
    <dgm:pt modelId="{92FEFB28-6E9E-42FF-8AF3-067BDD8A9AF7}" type="pres">
      <dgm:prSet presAssocID="{C0F41C8D-2BA2-4E23-8E34-0FF358B5AA6F}" presName="Name37" presStyleLbl="parChTrans1D4" presStyleIdx="5" presStyleCnt="10"/>
      <dgm:spPr/>
    </dgm:pt>
    <dgm:pt modelId="{FE4385CC-9BA2-4AB0-864B-522657CBDEB2}" type="pres">
      <dgm:prSet presAssocID="{02A7EA7E-812C-4282-A273-360BC493F251}" presName="hierRoot2" presStyleCnt="0">
        <dgm:presLayoutVars>
          <dgm:hierBranch val="init"/>
        </dgm:presLayoutVars>
      </dgm:prSet>
      <dgm:spPr/>
    </dgm:pt>
    <dgm:pt modelId="{56FD0D31-E00A-40DD-B5EB-DAC45BEBFE46}" type="pres">
      <dgm:prSet presAssocID="{02A7EA7E-812C-4282-A273-360BC493F251}" presName="rootComposite" presStyleCnt="0"/>
      <dgm:spPr/>
    </dgm:pt>
    <dgm:pt modelId="{376A1935-F38D-4479-8AB8-D55B872B892B}" type="pres">
      <dgm:prSet presAssocID="{02A7EA7E-812C-4282-A273-360BC493F251}" presName="rootText" presStyleLbl="node4" presStyleIdx="5" presStyleCnt="10">
        <dgm:presLayoutVars>
          <dgm:chPref val="3"/>
        </dgm:presLayoutVars>
      </dgm:prSet>
      <dgm:spPr/>
    </dgm:pt>
    <dgm:pt modelId="{52480A6C-0B82-41F2-A355-54AABFB65F5E}" type="pres">
      <dgm:prSet presAssocID="{02A7EA7E-812C-4282-A273-360BC493F251}" presName="rootConnector" presStyleLbl="node4" presStyleIdx="5" presStyleCnt="10"/>
      <dgm:spPr/>
    </dgm:pt>
    <dgm:pt modelId="{EE9547CD-0F7E-4CFC-B52B-E3BE5AF07232}" type="pres">
      <dgm:prSet presAssocID="{02A7EA7E-812C-4282-A273-360BC493F251}" presName="hierChild4" presStyleCnt="0"/>
      <dgm:spPr/>
    </dgm:pt>
    <dgm:pt modelId="{62C932E7-00F3-4899-9A6A-CEE85F4E971B}" type="pres">
      <dgm:prSet presAssocID="{02A7EA7E-812C-4282-A273-360BC493F251}" presName="hierChild5" presStyleCnt="0"/>
      <dgm:spPr/>
    </dgm:pt>
    <dgm:pt modelId="{B0620711-54E5-4299-9935-B31049070510}" type="pres">
      <dgm:prSet presAssocID="{06387D3E-EAB5-4530-83AF-FDA5F8D4E46D}" presName="hierChild5" presStyleCnt="0"/>
      <dgm:spPr/>
    </dgm:pt>
    <dgm:pt modelId="{5AC90B97-64FD-4DB7-8337-B4F3F7E410CC}" type="pres">
      <dgm:prSet presAssocID="{1FA468AF-C6D9-4BD2-9F45-686D3B9E3DB4}" presName="Name37" presStyleLbl="parChTrans1D3" presStyleIdx="3" presStyleCnt="5"/>
      <dgm:spPr/>
    </dgm:pt>
    <dgm:pt modelId="{72678873-4332-4209-9A7B-57FCECB6741C}" type="pres">
      <dgm:prSet presAssocID="{83A451DB-7D33-4855-9080-277F80A9B320}" presName="hierRoot2" presStyleCnt="0">
        <dgm:presLayoutVars>
          <dgm:hierBranch val="init"/>
        </dgm:presLayoutVars>
      </dgm:prSet>
      <dgm:spPr/>
    </dgm:pt>
    <dgm:pt modelId="{B998D232-5F67-494B-BD26-D27915465D2B}" type="pres">
      <dgm:prSet presAssocID="{83A451DB-7D33-4855-9080-277F80A9B320}" presName="rootComposite" presStyleCnt="0"/>
      <dgm:spPr/>
    </dgm:pt>
    <dgm:pt modelId="{04B36A50-72E5-4013-931C-6D4CB5598655}" type="pres">
      <dgm:prSet presAssocID="{83A451DB-7D33-4855-9080-277F80A9B320}" presName="rootText" presStyleLbl="node3" presStyleIdx="3" presStyleCnt="5">
        <dgm:presLayoutVars>
          <dgm:chPref val="3"/>
        </dgm:presLayoutVars>
      </dgm:prSet>
      <dgm:spPr/>
    </dgm:pt>
    <dgm:pt modelId="{984268F4-5DBB-426D-9580-4316B2CB1C32}" type="pres">
      <dgm:prSet presAssocID="{83A451DB-7D33-4855-9080-277F80A9B320}" presName="rootConnector" presStyleLbl="node3" presStyleIdx="3" presStyleCnt="5"/>
      <dgm:spPr/>
    </dgm:pt>
    <dgm:pt modelId="{B9AD2E5D-28C6-4B87-85AF-EB5A69E7B6FA}" type="pres">
      <dgm:prSet presAssocID="{83A451DB-7D33-4855-9080-277F80A9B320}" presName="hierChild4" presStyleCnt="0"/>
      <dgm:spPr/>
    </dgm:pt>
    <dgm:pt modelId="{FB5711EA-C1A2-4B9B-A938-D5E9D68678D2}" type="pres">
      <dgm:prSet presAssocID="{C4F95A91-E163-4AE5-9D7A-E688BAFE78AA}" presName="Name37" presStyleLbl="parChTrans1D4" presStyleIdx="6" presStyleCnt="10"/>
      <dgm:spPr/>
    </dgm:pt>
    <dgm:pt modelId="{73279BC1-21A0-42A7-BADC-2A89BDDCF788}" type="pres">
      <dgm:prSet presAssocID="{F15A343B-CEDF-448D-9D1B-FC6907CA7754}" presName="hierRoot2" presStyleCnt="0">
        <dgm:presLayoutVars>
          <dgm:hierBranch val="init"/>
        </dgm:presLayoutVars>
      </dgm:prSet>
      <dgm:spPr/>
    </dgm:pt>
    <dgm:pt modelId="{A160A75A-2DDA-48DF-BF05-15C61B6975E2}" type="pres">
      <dgm:prSet presAssocID="{F15A343B-CEDF-448D-9D1B-FC6907CA7754}" presName="rootComposite" presStyleCnt="0"/>
      <dgm:spPr/>
    </dgm:pt>
    <dgm:pt modelId="{5078B0C1-0B07-47B2-A734-A98191C8DA8B}" type="pres">
      <dgm:prSet presAssocID="{F15A343B-CEDF-448D-9D1B-FC6907CA7754}" presName="rootText" presStyleLbl="node4" presStyleIdx="6" presStyleCnt="10">
        <dgm:presLayoutVars>
          <dgm:chPref val="3"/>
        </dgm:presLayoutVars>
      </dgm:prSet>
      <dgm:spPr/>
    </dgm:pt>
    <dgm:pt modelId="{9EF4E14D-BBC6-47BC-9546-27DC85B93A56}" type="pres">
      <dgm:prSet presAssocID="{F15A343B-CEDF-448D-9D1B-FC6907CA7754}" presName="rootConnector" presStyleLbl="node4" presStyleIdx="6" presStyleCnt="10"/>
      <dgm:spPr/>
    </dgm:pt>
    <dgm:pt modelId="{F1218D27-7651-4524-B01D-03AA4E31F4B9}" type="pres">
      <dgm:prSet presAssocID="{F15A343B-CEDF-448D-9D1B-FC6907CA7754}" presName="hierChild4" presStyleCnt="0"/>
      <dgm:spPr/>
    </dgm:pt>
    <dgm:pt modelId="{132D11C9-31E7-4082-BD9E-0E2087C6501F}" type="pres">
      <dgm:prSet presAssocID="{F15A343B-CEDF-448D-9D1B-FC6907CA7754}" presName="hierChild5" presStyleCnt="0"/>
      <dgm:spPr/>
    </dgm:pt>
    <dgm:pt modelId="{A17E7748-FD90-4834-BC78-306BC8392E45}" type="pres">
      <dgm:prSet presAssocID="{6C714002-2A5B-4258-92F5-4A77C29C455E}" presName="Name37" presStyleLbl="parChTrans1D4" presStyleIdx="7" presStyleCnt="10"/>
      <dgm:spPr/>
    </dgm:pt>
    <dgm:pt modelId="{8423C701-C59B-4911-8D6C-59C59A4F7754}" type="pres">
      <dgm:prSet presAssocID="{D79B0AEF-680D-44F8-968C-839CBD02D894}" presName="hierRoot2" presStyleCnt="0">
        <dgm:presLayoutVars>
          <dgm:hierBranch val="init"/>
        </dgm:presLayoutVars>
      </dgm:prSet>
      <dgm:spPr/>
    </dgm:pt>
    <dgm:pt modelId="{56B6A00E-6F92-4C5D-9F7D-1A269A7210C3}" type="pres">
      <dgm:prSet presAssocID="{D79B0AEF-680D-44F8-968C-839CBD02D894}" presName="rootComposite" presStyleCnt="0"/>
      <dgm:spPr/>
    </dgm:pt>
    <dgm:pt modelId="{A8F2B261-E5FA-43CB-B409-E5CFA04F9ED1}" type="pres">
      <dgm:prSet presAssocID="{D79B0AEF-680D-44F8-968C-839CBD02D894}" presName="rootText" presStyleLbl="node4" presStyleIdx="7" presStyleCnt="10">
        <dgm:presLayoutVars>
          <dgm:chPref val="3"/>
        </dgm:presLayoutVars>
      </dgm:prSet>
      <dgm:spPr/>
    </dgm:pt>
    <dgm:pt modelId="{F1D3B490-99CD-464D-AD4D-40007F7C03A5}" type="pres">
      <dgm:prSet presAssocID="{D79B0AEF-680D-44F8-968C-839CBD02D894}" presName="rootConnector" presStyleLbl="node4" presStyleIdx="7" presStyleCnt="10"/>
      <dgm:spPr/>
    </dgm:pt>
    <dgm:pt modelId="{AA90AEAB-F8E7-45CA-841A-AE7553D662B5}" type="pres">
      <dgm:prSet presAssocID="{D79B0AEF-680D-44F8-968C-839CBD02D894}" presName="hierChild4" presStyleCnt="0"/>
      <dgm:spPr/>
    </dgm:pt>
    <dgm:pt modelId="{D1693B22-D595-4CAB-9A9F-7F910EDA3F96}" type="pres">
      <dgm:prSet presAssocID="{D79B0AEF-680D-44F8-968C-839CBD02D894}" presName="hierChild5" presStyleCnt="0"/>
      <dgm:spPr/>
    </dgm:pt>
    <dgm:pt modelId="{C417246A-5959-4236-980E-74485F1EEAC0}" type="pres">
      <dgm:prSet presAssocID="{83A451DB-7D33-4855-9080-277F80A9B320}" presName="hierChild5" presStyleCnt="0"/>
      <dgm:spPr/>
    </dgm:pt>
    <dgm:pt modelId="{027D9054-520E-4DD1-9EB3-97969FDB7228}" type="pres">
      <dgm:prSet presAssocID="{8D4C7E3A-FC59-4D88-B665-90B5C4C80D5E}" presName="Name37" presStyleLbl="parChTrans1D3" presStyleIdx="4" presStyleCnt="5"/>
      <dgm:spPr/>
    </dgm:pt>
    <dgm:pt modelId="{3736B661-53D6-451E-B6BF-22C39D22E8A5}" type="pres">
      <dgm:prSet presAssocID="{713C5E67-8D03-410F-867D-85CBF65402E9}" presName="hierRoot2" presStyleCnt="0">
        <dgm:presLayoutVars>
          <dgm:hierBranch val="init"/>
        </dgm:presLayoutVars>
      </dgm:prSet>
      <dgm:spPr/>
    </dgm:pt>
    <dgm:pt modelId="{349417F8-C807-47EA-A100-CA3D8BE98783}" type="pres">
      <dgm:prSet presAssocID="{713C5E67-8D03-410F-867D-85CBF65402E9}" presName="rootComposite" presStyleCnt="0"/>
      <dgm:spPr/>
    </dgm:pt>
    <dgm:pt modelId="{127FE99A-DA6E-4705-9849-4C1B98126C48}" type="pres">
      <dgm:prSet presAssocID="{713C5E67-8D03-410F-867D-85CBF65402E9}" presName="rootText" presStyleLbl="node3" presStyleIdx="4" presStyleCnt="5">
        <dgm:presLayoutVars>
          <dgm:chPref val="3"/>
        </dgm:presLayoutVars>
      </dgm:prSet>
      <dgm:spPr/>
    </dgm:pt>
    <dgm:pt modelId="{26F56FD2-6C95-4DEB-A599-8528440FDB98}" type="pres">
      <dgm:prSet presAssocID="{713C5E67-8D03-410F-867D-85CBF65402E9}" presName="rootConnector" presStyleLbl="node3" presStyleIdx="4" presStyleCnt="5"/>
      <dgm:spPr/>
    </dgm:pt>
    <dgm:pt modelId="{CB25BB4F-84F7-4348-94B2-4FC5B7576DFC}" type="pres">
      <dgm:prSet presAssocID="{713C5E67-8D03-410F-867D-85CBF65402E9}" presName="hierChild4" presStyleCnt="0"/>
      <dgm:spPr/>
    </dgm:pt>
    <dgm:pt modelId="{B635545A-77E1-449C-B0B8-01687D3F7F54}" type="pres">
      <dgm:prSet presAssocID="{3B241565-A8CF-46E9-817E-F572798EB3E4}" presName="Name37" presStyleLbl="parChTrans1D4" presStyleIdx="8" presStyleCnt="10"/>
      <dgm:spPr/>
    </dgm:pt>
    <dgm:pt modelId="{EFE4DA8F-48F0-4DBC-8976-562CD37F82B0}" type="pres">
      <dgm:prSet presAssocID="{57754A69-433B-4938-AAD3-C6E1FA6D0D80}" presName="hierRoot2" presStyleCnt="0">
        <dgm:presLayoutVars>
          <dgm:hierBranch val="init"/>
        </dgm:presLayoutVars>
      </dgm:prSet>
      <dgm:spPr/>
    </dgm:pt>
    <dgm:pt modelId="{01C8523F-2E6D-4D14-8F04-ACD3D7CAE9F4}" type="pres">
      <dgm:prSet presAssocID="{57754A69-433B-4938-AAD3-C6E1FA6D0D80}" presName="rootComposite" presStyleCnt="0"/>
      <dgm:spPr/>
    </dgm:pt>
    <dgm:pt modelId="{E8A03139-28D7-4AB3-9977-8CDEFCB4A1F0}" type="pres">
      <dgm:prSet presAssocID="{57754A69-433B-4938-AAD3-C6E1FA6D0D80}" presName="rootText" presStyleLbl="node4" presStyleIdx="8" presStyleCnt="10">
        <dgm:presLayoutVars>
          <dgm:chPref val="3"/>
        </dgm:presLayoutVars>
      </dgm:prSet>
      <dgm:spPr/>
    </dgm:pt>
    <dgm:pt modelId="{60230F74-357D-4E97-B458-32CC2D7F9FE6}" type="pres">
      <dgm:prSet presAssocID="{57754A69-433B-4938-AAD3-C6E1FA6D0D80}" presName="rootConnector" presStyleLbl="node4" presStyleIdx="8" presStyleCnt="10"/>
      <dgm:spPr/>
    </dgm:pt>
    <dgm:pt modelId="{239DCFD3-C26C-4762-AD22-96C82699091A}" type="pres">
      <dgm:prSet presAssocID="{57754A69-433B-4938-AAD3-C6E1FA6D0D80}" presName="hierChild4" presStyleCnt="0"/>
      <dgm:spPr/>
    </dgm:pt>
    <dgm:pt modelId="{870AF06B-4FAA-411A-A6A4-80F3FE5BB2FD}" type="pres">
      <dgm:prSet presAssocID="{57754A69-433B-4938-AAD3-C6E1FA6D0D80}" presName="hierChild5" presStyleCnt="0"/>
      <dgm:spPr/>
    </dgm:pt>
    <dgm:pt modelId="{C370775B-F964-4E03-A221-B4741E3ECC5B}" type="pres">
      <dgm:prSet presAssocID="{09313D04-63B7-4C7A-9C4F-6F25354C5FEF}" presName="Name37" presStyleLbl="parChTrans1D4" presStyleIdx="9" presStyleCnt="10"/>
      <dgm:spPr/>
    </dgm:pt>
    <dgm:pt modelId="{3CC05E34-4020-4B38-B603-BB92699E51BF}" type="pres">
      <dgm:prSet presAssocID="{E3612F5C-187E-434B-B747-4243B5543258}" presName="hierRoot2" presStyleCnt="0">
        <dgm:presLayoutVars>
          <dgm:hierBranch val="init"/>
        </dgm:presLayoutVars>
      </dgm:prSet>
      <dgm:spPr/>
    </dgm:pt>
    <dgm:pt modelId="{EC42FC39-AC3A-4DBC-A70D-25EC36CA4BD2}" type="pres">
      <dgm:prSet presAssocID="{E3612F5C-187E-434B-B747-4243B5543258}" presName="rootComposite" presStyleCnt="0"/>
      <dgm:spPr/>
    </dgm:pt>
    <dgm:pt modelId="{501286DB-2F9A-48D5-8285-73D651ECBCC7}" type="pres">
      <dgm:prSet presAssocID="{E3612F5C-187E-434B-B747-4243B5543258}" presName="rootText" presStyleLbl="node4" presStyleIdx="9" presStyleCnt="10">
        <dgm:presLayoutVars>
          <dgm:chPref val="3"/>
        </dgm:presLayoutVars>
      </dgm:prSet>
      <dgm:spPr/>
    </dgm:pt>
    <dgm:pt modelId="{AA31DCAC-E5C9-44E7-810B-2AFA809913E2}" type="pres">
      <dgm:prSet presAssocID="{E3612F5C-187E-434B-B747-4243B5543258}" presName="rootConnector" presStyleLbl="node4" presStyleIdx="9" presStyleCnt="10"/>
      <dgm:spPr/>
    </dgm:pt>
    <dgm:pt modelId="{099985E1-007C-4DB6-A582-50FA2444A5D8}" type="pres">
      <dgm:prSet presAssocID="{E3612F5C-187E-434B-B747-4243B5543258}" presName="hierChild4" presStyleCnt="0"/>
      <dgm:spPr/>
    </dgm:pt>
    <dgm:pt modelId="{516CB0FF-5D5B-4926-8E06-300A11F8634F}" type="pres">
      <dgm:prSet presAssocID="{E3612F5C-187E-434B-B747-4243B5543258}" presName="hierChild5" presStyleCnt="0"/>
      <dgm:spPr/>
    </dgm:pt>
    <dgm:pt modelId="{C0BD6940-A908-4DC3-BA07-1E435E50A2FC}" type="pres">
      <dgm:prSet presAssocID="{713C5E67-8D03-410F-867D-85CBF65402E9}" presName="hierChild5" presStyleCnt="0"/>
      <dgm:spPr/>
    </dgm:pt>
    <dgm:pt modelId="{BD78B5E8-28EC-4667-837E-86835C1AE671}" type="pres">
      <dgm:prSet presAssocID="{ABF70920-8EC7-4528-9C4C-D501E7487E8E}" presName="hierChild5" presStyleCnt="0"/>
      <dgm:spPr/>
    </dgm:pt>
    <dgm:pt modelId="{4A1B6275-87F6-432D-86C7-0A0290D8621F}" type="pres">
      <dgm:prSet presAssocID="{8D515E1C-F773-400A-AD3F-40BD0F17D80C}" presName="hierChild3" presStyleCnt="0"/>
      <dgm:spPr/>
    </dgm:pt>
  </dgm:ptLst>
  <dgm:cxnLst>
    <dgm:cxn modelId="{B2971D01-4E82-417C-B691-89A6BF740FAE}" srcId="{03A2904D-A946-4DA4-A8AA-7E3D8F775B5C}" destId="{076B3432-2031-4A4D-82CE-8B29B477DFCE}" srcOrd="0" destOrd="0" parTransId="{72521FF6-38B6-4598-9422-0B7D9B319FEB}" sibTransId="{B942FB68-21D4-476B-9C68-FB6596E1BAF3}"/>
    <dgm:cxn modelId="{435C2904-0460-4BBF-8187-20A76A33353C}" srcId="{ABF70920-8EC7-4528-9C4C-D501E7487E8E}" destId="{468ADCB8-7752-4722-8C89-0A5E21A619F7}" srcOrd="0" destOrd="0" parTransId="{D583BF3F-20F7-493F-8C47-FAEF3D57AF70}" sibTransId="{B70EBF9C-44B2-452B-88EF-D7DF2542F23A}"/>
    <dgm:cxn modelId="{CEA3730B-478B-4970-BC67-64F1D2BA4137}" type="presOf" srcId="{1FA468AF-C6D9-4BD2-9F45-686D3B9E3DB4}" destId="{5AC90B97-64FD-4DB7-8337-B4F3F7E410CC}" srcOrd="0" destOrd="0" presId="urn:microsoft.com/office/officeart/2005/8/layout/orgChart1"/>
    <dgm:cxn modelId="{CFD11E12-74FC-4649-B579-D9AC758D6E24}" type="presOf" srcId="{03A2904D-A946-4DA4-A8AA-7E3D8F775B5C}" destId="{4EB161FA-ECC1-420E-AEEA-5474E697431F}" srcOrd="1" destOrd="0" presId="urn:microsoft.com/office/officeart/2005/8/layout/orgChart1"/>
    <dgm:cxn modelId="{3CF1EF12-E337-4E5F-98AD-3832EFB8D6A7}" srcId="{713C5E67-8D03-410F-867D-85CBF65402E9}" destId="{57754A69-433B-4938-AAD3-C6E1FA6D0D80}" srcOrd="0" destOrd="0" parTransId="{3B241565-A8CF-46E9-817E-F572798EB3E4}" sibTransId="{0154C177-97FE-4285-806A-C09F07BDA9FF}"/>
    <dgm:cxn modelId="{4B1A6E20-A285-47AC-8C35-2C978DCCC07D}" srcId="{8D515E1C-F773-400A-AD3F-40BD0F17D80C}" destId="{03A2904D-A946-4DA4-A8AA-7E3D8F775B5C}" srcOrd="0" destOrd="0" parTransId="{6D6D6CA6-4A6D-40D2-A98F-55ACA1D9B08D}" sibTransId="{7972B5AB-9437-47A4-9101-3D231259F384}"/>
    <dgm:cxn modelId="{51E10022-E76C-459B-B6E4-0B7E6C40AF9B}" type="presOf" srcId="{468ADCB8-7752-4722-8C89-0A5E21A619F7}" destId="{023ABC4B-5DEB-4461-B002-E7A6A13323D0}" srcOrd="1" destOrd="0" presId="urn:microsoft.com/office/officeart/2005/8/layout/orgChart1"/>
    <dgm:cxn modelId="{E43D3825-71E4-4245-BF93-2023FA1A0493}" srcId="{ABF70920-8EC7-4528-9C4C-D501E7487E8E}" destId="{06387D3E-EAB5-4530-83AF-FDA5F8D4E46D}" srcOrd="1" destOrd="0" parTransId="{49364BAE-A899-47FE-A7EF-004DD95A4888}" sibTransId="{C00B70E5-DDE5-41C9-A9EC-4BC57337BD2A}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A498A92B-851B-479C-998C-48CC5C3240F3}" type="presOf" srcId="{02A7EA7E-812C-4282-A273-360BC493F251}" destId="{376A1935-F38D-4479-8AB8-D55B872B892B}" srcOrd="0" destOrd="0" presId="urn:microsoft.com/office/officeart/2005/8/layout/orgChart1"/>
    <dgm:cxn modelId="{2AC8A133-BAD9-4BB2-9A9A-26C394878ED4}" type="presOf" srcId="{8D515E1C-F773-400A-AD3F-40BD0F17D80C}" destId="{A307D56B-F89C-47ED-8EF7-DC551992EFEA}" srcOrd="1" destOrd="0" presId="urn:microsoft.com/office/officeart/2005/8/layout/orgChart1"/>
    <dgm:cxn modelId="{87482D34-E5DB-4285-9056-562D4EB4E1BC}" type="presOf" srcId="{A34ED0D4-E57E-4656-88C0-41B5366BDF9C}" destId="{74647F6C-92E2-43F0-983E-07E5A75B48F7}" srcOrd="0" destOrd="0" presId="urn:microsoft.com/office/officeart/2005/8/layout/orgChart1"/>
    <dgm:cxn modelId="{A82CE734-2B34-487C-891E-69241970F793}" type="presOf" srcId="{57754A69-433B-4938-AAD3-C6E1FA6D0D80}" destId="{60230F74-357D-4E97-B458-32CC2D7F9FE6}" srcOrd="1" destOrd="0" presId="urn:microsoft.com/office/officeart/2005/8/layout/orgChart1"/>
    <dgm:cxn modelId="{E5E61935-C8E9-4A18-B021-0C5C213C66C4}" srcId="{83A451DB-7D33-4855-9080-277F80A9B320}" destId="{F15A343B-CEDF-448D-9D1B-FC6907CA7754}" srcOrd="0" destOrd="0" parTransId="{C4F95A91-E163-4AE5-9D7A-E688BAFE78AA}" sibTransId="{D214A21E-250C-40C4-9971-2BD4A828D23C}"/>
    <dgm:cxn modelId="{2171C735-4E1F-41B1-8D3A-32CF4822F38A}" type="presOf" srcId="{6D6D6CA6-4A6D-40D2-A98F-55ACA1D9B08D}" destId="{A8E8C04F-CCAF-4CB3-935D-50B92F70EB31}" srcOrd="0" destOrd="0" presId="urn:microsoft.com/office/officeart/2005/8/layout/orgChart1"/>
    <dgm:cxn modelId="{AB4E2637-C00E-473C-A961-AE078A152505}" type="presOf" srcId="{D79B0AEF-680D-44F8-968C-839CBD02D894}" destId="{A8F2B261-E5FA-43CB-B409-E5CFA04F9ED1}" srcOrd="0" destOrd="0" presId="urn:microsoft.com/office/officeart/2005/8/layout/orgChart1"/>
    <dgm:cxn modelId="{03EAFE5B-302C-45AE-A168-D4555F81B571}" srcId="{713C5E67-8D03-410F-867D-85CBF65402E9}" destId="{E3612F5C-187E-434B-B747-4243B5543258}" srcOrd="1" destOrd="0" parTransId="{09313D04-63B7-4C7A-9C4F-6F25354C5FEF}" sibTransId="{5338AAE9-1E46-46F0-BD8C-7C42CFBB039A}"/>
    <dgm:cxn modelId="{466B575D-A8F5-42C4-8C60-D9B0EFAE14C6}" type="presOf" srcId="{766CE09E-8F42-4B1F-9173-C5AD66B4C452}" destId="{B7E317C5-2184-497F-B618-09B9158C255F}" srcOrd="0" destOrd="0" presId="urn:microsoft.com/office/officeart/2005/8/layout/orgChart1"/>
    <dgm:cxn modelId="{BA4FCC46-01EF-4AF1-9F5A-F2FE75F1C7A2}" type="presOf" srcId="{6CD21683-2550-4A4D-AE13-8687AC4F469E}" destId="{37FE6522-CCD5-4900-976B-A7D11E0D85E4}" srcOrd="0" destOrd="0" presId="urn:microsoft.com/office/officeart/2005/8/layout/orgChart1"/>
    <dgm:cxn modelId="{1660D946-75E4-4B0C-B4D8-8B5B596B2D7E}" type="presOf" srcId="{72521FF6-38B6-4598-9422-0B7D9B319FEB}" destId="{E6E05128-9F79-4C19-80C9-BF520F07B92B}" srcOrd="0" destOrd="0" presId="urn:microsoft.com/office/officeart/2005/8/layout/orgChart1"/>
    <dgm:cxn modelId="{8287A347-2F3D-4EC2-9268-2AC4F79D30B5}" type="presOf" srcId="{713C5E67-8D03-410F-867D-85CBF65402E9}" destId="{26F56FD2-6C95-4DEB-A599-8528440FDB98}" srcOrd="1" destOrd="0" presId="urn:microsoft.com/office/officeart/2005/8/layout/orgChart1"/>
    <dgm:cxn modelId="{5EC5BE47-94AE-4055-8105-884B104BBCFA}" type="presOf" srcId="{450D4A1D-E910-4F04-BC72-F0D0402525E6}" destId="{FC54FEDD-ABAD-4E84-BAEA-A32A1251C174}" srcOrd="1" destOrd="0" presId="urn:microsoft.com/office/officeart/2005/8/layout/orgChart1"/>
    <dgm:cxn modelId="{598A7868-DA16-468A-9FCD-DA36ECB840B0}" type="presOf" srcId="{6B7465EF-AEBB-49FC-B212-2D00A74EC4D5}" destId="{13810D13-CFA8-4CD1-B1F7-66FA03DD8400}" srcOrd="0" destOrd="0" presId="urn:microsoft.com/office/officeart/2005/8/layout/orgChart1"/>
    <dgm:cxn modelId="{F7CED64E-623D-4C43-92D1-13897004E1AC}" type="presOf" srcId="{2D124E38-EE0E-4336-A9D9-AD32CA24CDA5}" destId="{D5724425-8F64-418A-9D3D-3C797434D6A6}" srcOrd="0" destOrd="0" presId="urn:microsoft.com/office/officeart/2005/8/layout/orgChart1"/>
    <dgm:cxn modelId="{1925B753-3428-4AEC-BC8F-FCCA5474D3B3}" type="presOf" srcId="{D79B0AEF-680D-44F8-968C-839CBD02D894}" destId="{F1D3B490-99CD-464D-AD4D-40007F7C03A5}" srcOrd="1" destOrd="0" presId="urn:microsoft.com/office/officeart/2005/8/layout/orgChart1"/>
    <dgm:cxn modelId="{74B7E373-70C9-44DE-8A34-AEB1345ED26F}" type="presOf" srcId="{57754A69-433B-4938-AAD3-C6E1FA6D0D80}" destId="{E8A03139-28D7-4AB3-9977-8CDEFCB4A1F0}" srcOrd="0" destOrd="0" presId="urn:microsoft.com/office/officeart/2005/8/layout/orgChart1"/>
    <dgm:cxn modelId="{D2E0797A-25E3-49AB-97F9-71DE1C47F72A}" srcId="{468ADCB8-7752-4722-8C89-0A5E21A619F7}" destId="{6B7465EF-AEBB-49FC-B212-2D00A74EC4D5}" srcOrd="1" destOrd="0" parTransId="{F5EE947F-AE67-4A8A-8017-49295A4A8D3E}" sibTransId="{DC7EE99D-7AE6-4F22-8C00-70A4410892F2}"/>
    <dgm:cxn modelId="{69CE497F-4600-43B6-A37B-8CD1B8392F71}" type="presOf" srcId="{E3612F5C-187E-434B-B747-4243B5543258}" destId="{501286DB-2F9A-48D5-8285-73D651ECBCC7}" srcOrd="0" destOrd="0" presId="urn:microsoft.com/office/officeart/2005/8/layout/orgChart1"/>
    <dgm:cxn modelId="{4EC9577F-EA7B-4BD4-A7A4-11412869B934}" type="presOf" srcId="{F15A343B-CEDF-448D-9D1B-FC6907CA7754}" destId="{5078B0C1-0B07-47B2-A734-A98191C8DA8B}" srcOrd="0" destOrd="0" presId="urn:microsoft.com/office/officeart/2005/8/layout/orgChart1"/>
    <dgm:cxn modelId="{1CA6E681-629C-4D73-96BC-6A4417694A06}" type="presOf" srcId="{E3612F5C-187E-434B-B747-4243B5543258}" destId="{AA31DCAC-E5C9-44E7-810B-2AFA809913E2}" srcOrd="1" destOrd="0" presId="urn:microsoft.com/office/officeart/2005/8/layout/orgChart1"/>
    <dgm:cxn modelId="{E16D6286-3A9E-49EC-8A37-5576F4FE2C45}" type="presOf" srcId="{06387D3E-EAB5-4530-83AF-FDA5F8D4E46D}" destId="{34C4D25E-8D48-426A-BAF3-4F71D6C20D36}" srcOrd="1" destOrd="0" presId="urn:microsoft.com/office/officeart/2005/8/layout/orgChart1"/>
    <dgm:cxn modelId="{C121068D-6145-4883-8A4F-BA83AA60FE4E}" srcId="{8D515E1C-F773-400A-AD3F-40BD0F17D80C}" destId="{ABF70920-8EC7-4528-9C4C-D501E7487E8E}" srcOrd="1" destOrd="0" parTransId="{6CD21683-2550-4A4D-AE13-8687AC4F469E}" sibTransId="{BF992028-8A4C-41CF-813E-09C205CB03FD}"/>
    <dgm:cxn modelId="{22E9CE8E-16A7-4CF3-BCD4-490E7A8DAE71}" type="presOf" srcId="{A2883D30-6B20-4004-8DD7-C9837619A8AE}" destId="{2E3CB8BD-9A4A-41FD-BC6D-9FE9308829DA}" srcOrd="0" destOrd="0" presId="urn:microsoft.com/office/officeart/2005/8/layout/orgChart1"/>
    <dgm:cxn modelId="{0477858F-5F57-4B91-B3C0-776218B773D7}" type="presOf" srcId="{49364BAE-A899-47FE-A7EF-004DD95A4888}" destId="{8FCDE987-C064-4BC5-8702-39B0027CD0D5}" srcOrd="0" destOrd="0" presId="urn:microsoft.com/office/officeart/2005/8/layout/orgChart1"/>
    <dgm:cxn modelId="{4B4C3790-3FDA-4373-BFE5-122A9647F933}" type="presOf" srcId="{766CE09E-8F42-4B1F-9173-C5AD66B4C452}" destId="{EF326741-B7B9-4984-990F-DA4A8C8EE4EF}" srcOrd="1" destOrd="0" presId="urn:microsoft.com/office/officeart/2005/8/layout/orgChart1"/>
    <dgm:cxn modelId="{73160591-4641-4753-92D8-983C79BF9E2F}" type="presOf" srcId="{6B7465EF-AEBB-49FC-B212-2D00A74EC4D5}" destId="{48D7EF24-FEAA-4DD1-A314-61B9226AE8CC}" srcOrd="1" destOrd="0" presId="urn:microsoft.com/office/officeart/2005/8/layout/orgChart1"/>
    <dgm:cxn modelId="{3AA75594-F60D-4324-BA97-E127C4D63EB7}" type="presOf" srcId="{8D4C7E3A-FC59-4D88-B665-90B5C4C80D5E}" destId="{027D9054-520E-4DD1-9EB3-97969FDB7228}" srcOrd="0" destOrd="0" presId="urn:microsoft.com/office/officeart/2005/8/layout/orgChart1"/>
    <dgm:cxn modelId="{A5C11496-D282-45A7-BF83-5D1CF10B2F80}" srcId="{06387D3E-EAB5-4530-83AF-FDA5F8D4E46D}" destId="{02A7EA7E-812C-4282-A273-360BC493F251}" srcOrd="1" destOrd="0" parTransId="{C0F41C8D-2BA2-4E23-8E34-0FF358B5AA6F}" sibTransId="{695D8F4D-3D22-4D33-A56F-7884B624EBD0}"/>
    <dgm:cxn modelId="{0C72EC96-575D-41FE-BF3F-B4CD997E1FC5}" type="presOf" srcId="{83A451DB-7D33-4855-9080-277F80A9B320}" destId="{04B36A50-72E5-4013-931C-6D4CB5598655}" srcOrd="0" destOrd="0" presId="urn:microsoft.com/office/officeart/2005/8/layout/orgChart1"/>
    <dgm:cxn modelId="{8F46629B-B1F5-4055-AC8D-F38E7F4AEF2D}" srcId="{468ADCB8-7752-4722-8C89-0A5E21A619F7}" destId="{766CE09E-8F42-4B1F-9173-C5AD66B4C452}" srcOrd="0" destOrd="0" parTransId="{FC37EF5B-5450-4C51-A7ED-42FEE9B87B69}" sibTransId="{24BCB2D7-894D-472D-A622-A4583EAE78C1}"/>
    <dgm:cxn modelId="{68AD049C-FDCF-44EE-BAFC-35919C352606}" srcId="{ABF70920-8EC7-4528-9C4C-D501E7487E8E}" destId="{713C5E67-8D03-410F-867D-85CBF65402E9}" srcOrd="3" destOrd="0" parTransId="{8D4C7E3A-FC59-4D88-B665-90B5C4C80D5E}" sibTransId="{1D9FBF0F-555D-4DCA-BD1F-348937958ABA}"/>
    <dgm:cxn modelId="{794F92A3-FBDD-4078-9A86-5F0AA5E79D58}" type="presOf" srcId="{03A2904D-A946-4DA4-A8AA-7E3D8F775B5C}" destId="{826E8666-A19B-46D8-A8E0-A99CAC97FFF8}" srcOrd="0" destOrd="0" presId="urn:microsoft.com/office/officeart/2005/8/layout/orgChart1"/>
    <dgm:cxn modelId="{D4D038A6-8D47-44AD-BACA-3CBF116217FF}" srcId="{076B3432-2031-4A4D-82CE-8B29B477DFCE}" destId="{450D4A1D-E910-4F04-BC72-F0D0402525E6}" srcOrd="0" destOrd="0" parTransId="{9D7912DF-7C3E-4D72-932F-52F1FAFDD54D}" sibTransId="{9524CE02-64A3-46F4-89DB-D04BF7738FE6}"/>
    <dgm:cxn modelId="{7C1E4AB3-A677-4A05-84CD-AC685FBD5A07}" type="presOf" srcId="{FC37EF5B-5450-4C51-A7ED-42FEE9B87B69}" destId="{65A50282-4D83-4374-B239-2DAE3DEB15FF}" srcOrd="0" destOrd="0" presId="urn:microsoft.com/office/officeart/2005/8/layout/orgChart1"/>
    <dgm:cxn modelId="{D00F9BB7-E62A-498C-B396-8AAF023301E5}" type="presOf" srcId="{C0F41C8D-2BA2-4E23-8E34-0FF358B5AA6F}" destId="{92FEFB28-6E9E-42FF-8AF3-067BDD8A9AF7}" srcOrd="0" destOrd="0" presId="urn:microsoft.com/office/officeart/2005/8/layout/orgChart1"/>
    <dgm:cxn modelId="{2734EEB7-6BE1-4F43-8DFA-5E5DB987F83F}" type="presOf" srcId="{45286B09-3E7F-47C7-8ACC-849405AD3A76}" destId="{07460E37-3580-4ED9-80AE-AC7058BA6D0A}" srcOrd="1" destOrd="0" presId="urn:microsoft.com/office/officeart/2005/8/layout/orgChart1"/>
    <dgm:cxn modelId="{50AA99B8-2563-434D-971B-C92400CAFEF3}" type="presOf" srcId="{ABF70920-8EC7-4528-9C4C-D501E7487E8E}" destId="{2A0BC430-A4EC-4D3E-9334-76370B91EF60}" srcOrd="0" destOrd="0" presId="urn:microsoft.com/office/officeart/2005/8/layout/orgChart1"/>
    <dgm:cxn modelId="{6BFA4EBB-8A20-4E15-A76B-554F039F4233}" type="presOf" srcId="{ABF70920-8EC7-4528-9C4C-D501E7487E8E}" destId="{A7DF289C-2B22-4CF6-93F8-E4D10F05566B}" srcOrd="1" destOrd="0" presId="urn:microsoft.com/office/officeart/2005/8/layout/orgChart1"/>
    <dgm:cxn modelId="{FF231FBC-398A-410C-AE40-DD3F56E603C5}" type="presOf" srcId="{450D4A1D-E910-4F04-BC72-F0D0402525E6}" destId="{2197E5A0-B8BE-498A-B51F-4DDECEE3DD04}" srcOrd="0" destOrd="0" presId="urn:microsoft.com/office/officeart/2005/8/layout/orgChart1"/>
    <dgm:cxn modelId="{0233ACC3-7AFF-428E-9835-47B54622CFD7}" type="presOf" srcId="{E8AA73C5-E30B-4730-BD44-023FED0FA17D}" destId="{4D1FABAD-85C1-458E-8A52-99C78CCB9785}" srcOrd="0" destOrd="0" presId="urn:microsoft.com/office/officeart/2005/8/layout/orgChart1"/>
    <dgm:cxn modelId="{718CA2C6-77C8-47FE-9741-A21F22153B6B}" type="presOf" srcId="{E8AA73C5-E30B-4730-BD44-023FED0FA17D}" destId="{EFB6B7BF-C8FF-436E-92B1-18896E53A0AD}" srcOrd="1" destOrd="0" presId="urn:microsoft.com/office/officeart/2005/8/layout/orgChart1"/>
    <dgm:cxn modelId="{C5EF60CA-1EC5-4DDF-9560-12E0D53F5CEF}" type="presOf" srcId="{468ADCB8-7752-4722-8C89-0A5E21A619F7}" destId="{C2F4E028-1BCA-439E-A263-32421BD6A1BC}" srcOrd="0" destOrd="0" presId="urn:microsoft.com/office/officeart/2005/8/layout/orgChart1"/>
    <dgm:cxn modelId="{863ECFCE-5724-4DAC-8B58-B371CC7060B6}" type="presOf" srcId="{83A451DB-7D33-4855-9080-277F80A9B320}" destId="{984268F4-5DBB-426D-9580-4316B2CB1C32}" srcOrd="1" destOrd="0" presId="urn:microsoft.com/office/officeart/2005/8/layout/orgChart1"/>
    <dgm:cxn modelId="{069C13CF-45FD-45FC-BBB5-9FC5D6C7CDE4}" type="presOf" srcId="{02A7EA7E-812C-4282-A273-360BC493F251}" destId="{52480A6C-0B82-41F2-A355-54AABFB65F5E}" srcOrd="1" destOrd="0" presId="urn:microsoft.com/office/officeart/2005/8/layout/orgChart1"/>
    <dgm:cxn modelId="{52DE3ECF-2BC6-4140-A11C-F62E5E6907AE}" type="presOf" srcId="{076B3432-2031-4A4D-82CE-8B29B477DFCE}" destId="{69772D3A-7565-4387-A386-F4DF4D185AA4}" srcOrd="1" destOrd="0" presId="urn:microsoft.com/office/officeart/2005/8/layout/orgChart1"/>
    <dgm:cxn modelId="{FC179BD6-2301-4453-8A7A-94089D385674}" srcId="{83A451DB-7D33-4855-9080-277F80A9B320}" destId="{D79B0AEF-680D-44F8-968C-839CBD02D894}" srcOrd="1" destOrd="0" parTransId="{6C714002-2A5B-4258-92F5-4A77C29C455E}" sibTransId="{FD5E93C0-E1D7-4DE4-A3D5-F1682F17EF27}"/>
    <dgm:cxn modelId="{B4F8B7D7-D292-4195-9A0D-441487958B7B}" type="presOf" srcId="{C4F95A91-E163-4AE5-9D7A-E688BAFE78AA}" destId="{FB5711EA-C1A2-4B9B-A938-D5E9D68678D2}" srcOrd="0" destOrd="0" presId="urn:microsoft.com/office/officeart/2005/8/layout/orgChart1"/>
    <dgm:cxn modelId="{7D9907DA-4C64-4FF5-A7E5-1CDFB39439F4}" type="presOf" srcId="{F15A343B-CEDF-448D-9D1B-FC6907CA7754}" destId="{9EF4E14D-BBC6-47BC-9546-27DC85B93A56}" srcOrd="1" destOrd="0" presId="urn:microsoft.com/office/officeart/2005/8/layout/orgChart1"/>
    <dgm:cxn modelId="{360EA7DC-812C-4D46-ADB5-20CBF766C49A}" srcId="{ABF70920-8EC7-4528-9C4C-D501E7487E8E}" destId="{83A451DB-7D33-4855-9080-277F80A9B320}" srcOrd="2" destOrd="0" parTransId="{1FA468AF-C6D9-4BD2-9F45-686D3B9E3DB4}" sibTransId="{94ABEE7A-E166-41D2-9A87-0407DCE1E143}"/>
    <dgm:cxn modelId="{FEE936DE-E475-420D-BBB1-4E8993ACD631}" type="presOf" srcId="{6C714002-2A5B-4258-92F5-4A77C29C455E}" destId="{A17E7748-FD90-4834-BC78-306BC8392E45}" srcOrd="0" destOrd="0" presId="urn:microsoft.com/office/officeart/2005/8/layout/orgChart1"/>
    <dgm:cxn modelId="{2A2D2DE3-D6CC-4897-8D33-BBD67F982E75}" type="presOf" srcId="{F5EE947F-AE67-4A8A-8017-49295A4A8D3E}" destId="{AB481AE1-C6FB-44A9-B79D-105418DF04F4}" srcOrd="0" destOrd="0" presId="urn:microsoft.com/office/officeart/2005/8/layout/orgChart1"/>
    <dgm:cxn modelId="{8354D7E3-FFF8-4604-A3D8-B54BFA3CFF44}" type="presOf" srcId="{9D7912DF-7C3E-4D72-932F-52F1FAFDD54D}" destId="{745AC316-CB29-4AE6-ACEA-95E7E9AED86B}" srcOrd="0" destOrd="0" presId="urn:microsoft.com/office/officeart/2005/8/layout/orgChart1"/>
    <dgm:cxn modelId="{22189AE6-2FF7-41DA-A38F-1D140F4D796F}" type="presOf" srcId="{45286B09-3E7F-47C7-8ACC-849405AD3A76}" destId="{63CDF4A0-9BE2-4B53-9F9B-CAD34A906CC7}" srcOrd="0" destOrd="0" presId="urn:microsoft.com/office/officeart/2005/8/layout/orgChart1"/>
    <dgm:cxn modelId="{DCDF30EF-E32A-4DE2-9E84-F07194304873}" type="presOf" srcId="{D583BF3F-20F7-493F-8C47-FAEF3D57AF70}" destId="{E5FDFA38-CE05-416E-83C5-6F18B3810ED1}" srcOrd="0" destOrd="0" presId="urn:microsoft.com/office/officeart/2005/8/layout/orgChart1"/>
    <dgm:cxn modelId="{71D300F4-FFD9-455C-B294-D4B7DF5207DD}" srcId="{076B3432-2031-4A4D-82CE-8B29B477DFCE}" destId="{E8AA73C5-E30B-4730-BD44-023FED0FA17D}" srcOrd="1" destOrd="0" parTransId="{A34ED0D4-E57E-4656-88C0-41B5366BDF9C}" sibTransId="{5FBDFE98-B0B2-47FE-8904-5A8630FDEDA0}"/>
    <dgm:cxn modelId="{9BDD3CF4-4B9F-4410-B991-8476F14CA1BE}" type="presOf" srcId="{713C5E67-8D03-410F-867D-85CBF65402E9}" destId="{127FE99A-DA6E-4705-9849-4C1B98126C48}" srcOrd="0" destOrd="0" presId="urn:microsoft.com/office/officeart/2005/8/layout/orgChart1"/>
    <dgm:cxn modelId="{C3C2B2F6-3E12-473B-BA1C-B78465A760A5}" srcId="{06387D3E-EAB5-4530-83AF-FDA5F8D4E46D}" destId="{45286B09-3E7F-47C7-8ACC-849405AD3A76}" srcOrd="0" destOrd="0" parTransId="{2D124E38-EE0E-4336-A9D9-AD32CA24CDA5}" sibTransId="{2871AD40-A45C-4CEB-86F3-1F4EF4DC425D}"/>
    <dgm:cxn modelId="{F4CDFBF8-7351-42B6-B501-4026428EA24C}" type="presOf" srcId="{09313D04-63B7-4C7A-9C4F-6F25354C5FEF}" destId="{C370775B-F964-4E03-A221-B4741E3ECC5B}" srcOrd="0" destOrd="0" presId="urn:microsoft.com/office/officeart/2005/8/layout/orgChart1"/>
    <dgm:cxn modelId="{56D42AFC-34B8-4A85-9B76-FDC19C793B87}" type="presOf" srcId="{3B241565-A8CF-46E9-817E-F572798EB3E4}" destId="{B635545A-77E1-449C-B0B8-01687D3F7F54}" srcOrd="0" destOrd="0" presId="urn:microsoft.com/office/officeart/2005/8/layout/orgChart1"/>
    <dgm:cxn modelId="{9CD8AAFC-3868-494D-96E4-75A3FE3928EE}" type="presOf" srcId="{06387D3E-EAB5-4530-83AF-FDA5F8D4E46D}" destId="{8B941149-3258-4DB9-A4E0-BD899CB17601}" srcOrd="0" destOrd="0" presId="urn:microsoft.com/office/officeart/2005/8/layout/orgChart1"/>
    <dgm:cxn modelId="{EFAC3EFD-B2E1-4623-B51B-C10B0BB00BDA}" type="presOf" srcId="{8D515E1C-F773-400A-AD3F-40BD0F17D80C}" destId="{443573CD-23AC-4FCA-8F31-510ACC4B570C}" srcOrd="0" destOrd="0" presId="urn:microsoft.com/office/officeart/2005/8/layout/orgChart1"/>
    <dgm:cxn modelId="{2940BBFD-5BD9-4368-B7E4-DA37E71D9706}" type="presOf" srcId="{076B3432-2031-4A4D-82CE-8B29B477DFCE}" destId="{3559E5B7-4470-4913-B5D7-785B16890A83}" srcOrd="0" destOrd="0" presId="urn:microsoft.com/office/officeart/2005/8/layout/orgChart1"/>
    <dgm:cxn modelId="{249F22C5-7C57-46F5-93E3-FC9AE078B686}" type="presParOf" srcId="{2E3CB8BD-9A4A-41FD-BC6D-9FE9308829DA}" destId="{F9D3096C-8CEB-410A-8463-C12FD37A55C0}" srcOrd="0" destOrd="0" presId="urn:microsoft.com/office/officeart/2005/8/layout/orgChart1"/>
    <dgm:cxn modelId="{7B982CA7-A44F-409F-8F96-A400F084CBA9}" type="presParOf" srcId="{F9D3096C-8CEB-410A-8463-C12FD37A55C0}" destId="{C398B9CA-2961-49E2-B9ED-598BB81BA63E}" srcOrd="0" destOrd="0" presId="urn:microsoft.com/office/officeart/2005/8/layout/orgChart1"/>
    <dgm:cxn modelId="{9FD747D2-144C-4FDF-B31E-1A829D51C120}" type="presParOf" srcId="{C398B9CA-2961-49E2-B9ED-598BB81BA63E}" destId="{443573CD-23AC-4FCA-8F31-510ACC4B570C}" srcOrd="0" destOrd="0" presId="urn:microsoft.com/office/officeart/2005/8/layout/orgChart1"/>
    <dgm:cxn modelId="{42A15DBA-4D86-4520-9DBE-37622655D0B5}" type="presParOf" srcId="{C398B9CA-2961-49E2-B9ED-598BB81BA63E}" destId="{A307D56B-F89C-47ED-8EF7-DC551992EFEA}" srcOrd="1" destOrd="0" presId="urn:microsoft.com/office/officeart/2005/8/layout/orgChart1"/>
    <dgm:cxn modelId="{0C1FCD27-741F-4613-8441-0A2963C09B9E}" type="presParOf" srcId="{F9D3096C-8CEB-410A-8463-C12FD37A55C0}" destId="{3A90761D-A706-4586-A13D-DEA421B8A5BC}" srcOrd="1" destOrd="0" presId="urn:microsoft.com/office/officeart/2005/8/layout/orgChart1"/>
    <dgm:cxn modelId="{50614124-6835-4E4C-AB3A-F6939C698EA4}" type="presParOf" srcId="{3A90761D-A706-4586-A13D-DEA421B8A5BC}" destId="{A8E8C04F-CCAF-4CB3-935D-50B92F70EB31}" srcOrd="0" destOrd="0" presId="urn:microsoft.com/office/officeart/2005/8/layout/orgChart1"/>
    <dgm:cxn modelId="{AC441205-C22F-4F49-9A1A-683BFD8BF645}" type="presParOf" srcId="{3A90761D-A706-4586-A13D-DEA421B8A5BC}" destId="{8584ECAF-EB5C-4CF5-A226-6CE7C968E371}" srcOrd="1" destOrd="0" presId="urn:microsoft.com/office/officeart/2005/8/layout/orgChart1"/>
    <dgm:cxn modelId="{1347009B-BF07-491E-BF37-73433AA08E41}" type="presParOf" srcId="{8584ECAF-EB5C-4CF5-A226-6CE7C968E371}" destId="{397968BE-9C3C-4B79-9FA8-30856E064837}" srcOrd="0" destOrd="0" presId="urn:microsoft.com/office/officeart/2005/8/layout/orgChart1"/>
    <dgm:cxn modelId="{81FD7BA2-A842-4990-9C61-E4D61D938DA2}" type="presParOf" srcId="{397968BE-9C3C-4B79-9FA8-30856E064837}" destId="{826E8666-A19B-46D8-A8E0-A99CAC97FFF8}" srcOrd="0" destOrd="0" presId="urn:microsoft.com/office/officeart/2005/8/layout/orgChart1"/>
    <dgm:cxn modelId="{9A0FEAB0-8E31-420D-AFE8-3C423FC55FC0}" type="presParOf" srcId="{397968BE-9C3C-4B79-9FA8-30856E064837}" destId="{4EB161FA-ECC1-420E-AEEA-5474E697431F}" srcOrd="1" destOrd="0" presId="urn:microsoft.com/office/officeart/2005/8/layout/orgChart1"/>
    <dgm:cxn modelId="{2DD68FE6-2802-4715-BCFB-8AB01E91B706}" type="presParOf" srcId="{8584ECAF-EB5C-4CF5-A226-6CE7C968E371}" destId="{5D1AF784-4FF9-45EB-A9BB-BF17C1995DCC}" srcOrd="1" destOrd="0" presId="urn:microsoft.com/office/officeart/2005/8/layout/orgChart1"/>
    <dgm:cxn modelId="{485EB25C-5748-4AEC-BB72-89F08B2B956D}" type="presParOf" srcId="{5D1AF784-4FF9-45EB-A9BB-BF17C1995DCC}" destId="{E6E05128-9F79-4C19-80C9-BF520F07B92B}" srcOrd="0" destOrd="0" presId="urn:microsoft.com/office/officeart/2005/8/layout/orgChart1"/>
    <dgm:cxn modelId="{3F4450A9-8754-4AC1-BA2C-ABA88197BA0B}" type="presParOf" srcId="{5D1AF784-4FF9-45EB-A9BB-BF17C1995DCC}" destId="{6EAECB43-D018-488F-A1C7-70A7D30DE4C0}" srcOrd="1" destOrd="0" presId="urn:microsoft.com/office/officeart/2005/8/layout/orgChart1"/>
    <dgm:cxn modelId="{1C9A04C3-158E-45CF-96BD-C28632626B65}" type="presParOf" srcId="{6EAECB43-D018-488F-A1C7-70A7D30DE4C0}" destId="{4E32A14E-9955-400B-9D9E-ABBA9DFC7284}" srcOrd="0" destOrd="0" presId="urn:microsoft.com/office/officeart/2005/8/layout/orgChart1"/>
    <dgm:cxn modelId="{45A8812B-912B-4C25-9282-11BF737AFE3E}" type="presParOf" srcId="{4E32A14E-9955-400B-9D9E-ABBA9DFC7284}" destId="{3559E5B7-4470-4913-B5D7-785B16890A83}" srcOrd="0" destOrd="0" presId="urn:microsoft.com/office/officeart/2005/8/layout/orgChart1"/>
    <dgm:cxn modelId="{EDDE6CF7-525F-4DE0-A419-F989E767064C}" type="presParOf" srcId="{4E32A14E-9955-400B-9D9E-ABBA9DFC7284}" destId="{69772D3A-7565-4387-A386-F4DF4D185AA4}" srcOrd="1" destOrd="0" presId="urn:microsoft.com/office/officeart/2005/8/layout/orgChart1"/>
    <dgm:cxn modelId="{E35CB342-C38F-4496-9D2D-F4E9CE7954CE}" type="presParOf" srcId="{6EAECB43-D018-488F-A1C7-70A7D30DE4C0}" destId="{FB0D46CA-F927-4091-8F15-6E6BB34DFD11}" srcOrd="1" destOrd="0" presId="urn:microsoft.com/office/officeart/2005/8/layout/orgChart1"/>
    <dgm:cxn modelId="{BCD26A50-1BB1-40CF-B2B8-CE7F7703D9EE}" type="presParOf" srcId="{FB0D46CA-F927-4091-8F15-6E6BB34DFD11}" destId="{745AC316-CB29-4AE6-ACEA-95E7E9AED86B}" srcOrd="0" destOrd="0" presId="urn:microsoft.com/office/officeart/2005/8/layout/orgChart1"/>
    <dgm:cxn modelId="{42A44A85-F5D9-4B4B-B35E-9E8975FFA942}" type="presParOf" srcId="{FB0D46CA-F927-4091-8F15-6E6BB34DFD11}" destId="{BF9A6BD6-CA88-4027-B062-A291F164B74A}" srcOrd="1" destOrd="0" presId="urn:microsoft.com/office/officeart/2005/8/layout/orgChart1"/>
    <dgm:cxn modelId="{CCE58324-F2B5-43D6-A570-15CF0A9C6872}" type="presParOf" srcId="{BF9A6BD6-CA88-4027-B062-A291F164B74A}" destId="{3B714276-CD6E-4761-9A05-7DE4EF526299}" srcOrd="0" destOrd="0" presId="urn:microsoft.com/office/officeart/2005/8/layout/orgChart1"/>
    <dgm:cxn modelId="{F3881AE4-A1F8-45EE-B5D8-9144B44B9DBD}" type="presParOf" srcId="{3B714276-CD6E-4761-9A05-7DE4EF526299}" destId="{2197E5A0-B8BE-498A-B51F-4DDECEE3DD04}" srcOrd="0" destOrd="0" presId="urn:microsoft.com/office/officeart/2005/8/layout/orgChart1"/>
    <dgm:cxn modelId="{8D23C013-10CC-4123-888B-6CC1778B0C9B}" type="presParOf" srcId="{3B714276-CD6E-4761-9A05-7DE4EF526299}" destId="{FC54FEDD-ABAD-4E84-BAEA-A32A1251C174}" srcOrd="1" destOrd="0" presId="urn:microsoft.com/office/officeart/2005/8/layout/orgChart1"/>
    <dgm:cxn modelId="{72AF9F77-B9A1-4B67-842F-18BA93FDFC66}" type="presParOf" srcId="{BF9A6BD6-CA88-4027-B062-A291F164B74A}" destId="{95A1AE07-3C5F-496A-BAD7-2A01D121602C}" srcOrd="1" destOrd="0" presId="urn:microsoft.com/office/officeart/2005/8/layout/orgChart1"/>
    <dgm:cxn modelId="{9EDEAD44-8B1C-4EFE-8DF1-2DB3C9417148}" type="presParOf" srcId="{BF9A6BD6-CA88-4027-B062-A291F164B74A}" destId="{5130F676-D0CF-4A2A-BF7F-998733E3943F}" srcOrd="2" destOrd="0" presId="urn:microsoft.com/office/officeart/2005/8/layout/orgChart1"/>
    <dgm:cxn modelId="{9AACAD6B-E572-4D44-A00F-71E6D669BAD4}" type="presParOf" srcId="{FB0D46CA-F927-4091-8F15-6E6BB34DFD11}" destId="{74647F6C-92E2-43F0-983E-07E5A75B48F7}" srcOrd="2" destOrd="0" presId="urn:microsoft.com/office/officeart/2005/8/layout/orgChart1"/>
    <dgm:cxn modelId="{FD782231-1EC7-4334-83E2-EC06931E8E37}" type="presParOf" srcId="{FB0D46CA-F927-4091-8F15-6E6BB34DFD11}" destId="{74C6B500-42DA-4A9E-A5C7-218FFE0B3AFB}" srcOrd="3" destOrd="0" presId="urn:microsoft.com/office/officeart/2005/8/layout/orgChart1"/>
    <dgm:cxn modelId="{5B09F5D7-85B4-459D-BEFB-F8B464808760}" type="presParOf" srcId="{74C6B500-42DA-4A9E-A5C7-218FFE0B3AFB}" destId="{B0BA5FB6-D264-49BF-B9B7-ABCD3EF5122A}" srcOrd="0" destOrd="0" presId="urn:microsoft.com/office/officeart/2005/8/layout/orgChart1"/>
    <dgm:cxn modelId="{9AF237D7-4F57-48F1-BDA5-05AE63D62E4A}" type="presParOf" srcId="{B0BA5FB6-D264-49BF-B9B7-ABCD3EF5122A}" destId="{4D1FABAD-85C1-458E-8A52-99C78CCB9785}" srcOrd="0" destOrd="0" presId="urn:microsoft.com/office/officeart/2005/8/layout/orgChart1"/>
    <dgm:cxn modelId="{FC03E5E1-D121-43DE-AF90-802561CE9CDE}" type="presParOf" srcId="{B0BA5FB6-D264-49BF-B9B7-ABCD3EF5122A}" destId="{EFB6B7BF-C8FF-436E-92B1-18896E53A0AD}" srcOrd="1" destOrd="0" presId="urn:microsoft.com/office/officeart/2005/8/layout/orgChart1"/>
    <dgm:cxn modelId="{6A314B51-C66B-4013-9C8A-7D6D985766C7}" type="presParOf" srcId="{74C6B500-42DA-4A9E-A5C7-218FFE0B3AFB}" destId="{E53C2422-E5A5-4817-B02B-DCF56DBFA95B}" srcOrd="1" destOrd="0" presId="urn:microsoft.com/office/officeart/2005/8/layout/orgChart1"/>
    <dgm:cxn modelId="{2910D6E4-9E54-4EF7-9223-6EC9E1C8C374}" type="presParOf" srcId="{74C6B500-42DA-4A9E-A5C7-218FFE0B3AFB}" destId="{476AED32-87F1-468C-AB4D-AD2DC73AF299}" srcOrd="2" destOrd="0" presId="urn:microsoft.com/office/officeart/2005/8/layout/orgChart1"/>
    <dgm:cxn modelId="{080DC666-5E58-4B41-8DE6-4586B7F593BD}" type="presParOf" srcId="{6EAECB43-D018-488F-A1C7-70A7D30DE4C0}" destId="{6F781CB9-8984-4E4A-BD80-4FADAD627B42}" srcOrd="2" destOrd="0" presId="urn:microsoft.com/office/officeart/2005/8/layout/orgChart1"/>
    <dgm:cxn modelId="{FAD0E06D-8BEB-44C0-83C7-FA7F77DB0104}" type="presParOf" srcId="{8584ECAF-EB5C-4CF5-A226-6CE7C968E371}" destId="{93030934-048D-4407-85EF-39B771684213}" srcOrd="2" destOrd="0" presId="urn:microsoft.com/office/officeart/2005/8/layout/orgChart1"/>
    <dgm:cxn modelId="{FA5ACC32-E76A-4654-BC85-83ADCC1735EE}" type="presParOf" srcId="{3A90761D-A706-4586-A13D-DEA421B8A5BC}" destId="{37FE6522-CCD5-4900-976B-A7D11E0D85E4}" srcOrd="2" destOrd="0" presId="urn:microsoft.com/office/officeart/2005/8/layout/orgChart1"/>
    <dgm:cxn modelId="{F5C8DB21-98DF-4680-9E83-8BC920863B9C}" type="presParOf" srcId="{3A90761D-A706-4586-A13D-DEA421B8A5BC}" destId="{9C35C8A9-EBD6-4AA8-BD3D-DC1972FFA91F}" srcOrd="3" destOrd="0" presId="urn:microsoft.com/office/officeart/2005/8/layout/orgChart1"/>
    <dgm:cxn modelId="{77318F35-286A-49AA-9320-F16DF246997D}" type="presParOf" srcId="{9C35C8A9-EBD6-4AA8-BD3D-DC1972FFA91F}" destId="{A551ECD2-D7D8-47A8-8BEE-345AA57D04DD}" srcOrd="0" destOrd="0" presId="urn:microsoft.com/office/officeart/2005/8/layout/orgChart1"/>
    <dgm:cxn modelId="{AED56421-0ACC-43D3-9ACF-29C34F056FF5}" type="presParOf" srcId="{A551ECD2-D7D8-47A8-8BEE-345AA57D04DD}" destId="{2A0BC430-A4EC-4D3E-9334-76370B91EF60}" srcOrd="0" destOrd="0" presId="urn:microsoft.com/office/officeart/2005/8/layout/orgChart1"/>
    <dgm:cxn modelId="{12A3370A-2ABC-46D4-BFF5-67A9A39F191C}" type="presParOf" srcId="{A551ECD2-D7D8-47A8-8BEE-345AA57D04DD}" destId="{A7DF289C-2B22-4CF6-93F8-E4D10F05566B}" srcOrd="1" destOrd="0" presId="urn:microsoft.com/office/officeart/2005/8/layout/orgChart1"/>
    <dgm:cxn modelId="{FCF98029-9A61-4B48-BA7F-F44571C05C81}" type="presParOf" srcId="{9C35C8A9-EBD6-4AA8-BD3D-DC1972FFA91F}" destId="{9229B930-4A0E-47CA-822D-D14E46E844B0}" srcOrd="1" destOrd="0" presId="urn:microsoft.com/office/officeart/2005/8/layout/orgChart1"/>
    <dgm:cxn modelId="{90FD5D78-3537-4FE9-ABBD-81A43FA7E258}" type="presParOf" srcId="{9229B930-4A0E-47CA-822D-D14E46E844B0}" destId="{E5FDFA38-CE05-416E-83C5-6F18B3810ED1}" srcOrd="0" destOrd="0" presId="urn:microsoft.com/office/officeart/2005/8/layout/orgChart1"/>
    <dgm:cxn modelId="{476F8916-15B4-4FFF-B58E-B02A87263D88}" type="presParOf" srcId="{9229B930-4A0E-47CA-822D-D14E46E844B0}" destId="{B4CDAA70-00FA-4F13-8A28-827A3C71B9F9}" srcOrd="1" destOrd="0" presId="urn:microsoft.com/office/officeart/2005/8/layout/orgChart1"/>
    <dgm:cxn modelId="{AD7FF946-45DF-49BF-90FF-72739E4A9021}" type="presParOf" srcId="{B4CDAA70-00FA-4F13-8A28-827A3C71B9F9}" destId="{0A930D70-FB43-4D59-81E4-7EDF4B0DE16A}" srcOrd="0" destOrd="0" presId="urn:microsoft.com/office/officeart/2005/8/layout/orgChart1"/>
    <dgm:cxn modelId="{D584A821-635D-4C33-9ECC-51F1C7476688}" type="presParOf" srcId="{0A930D70-FB43-4D59-81E4-7EDF4B0DE16A}" destId="{C2F4E028-1BCA-439E-A263-32421BD6A1BC}" srcOrd="0" destOrd="0" presId="urn:microsoft.com/office/officeart/2005/8/layout/orgChart1"/>
    <dgm:cxn modelId="{A03BA8C7-D424-4BC7-877F-3826DE6464D2}" type="presParOf" srcId="{0A930D70-FB43-4D59-81E4-7EDF4B0DE16A}" destId="{023ABC4B-5DEB-4461-B002-E7A6A13323D0}" srcOrd="1" destOrd="0" presId="urn:microsoft.com/office/officeart/2005/8/layout/orgChart1"/>
    <dgm:cxn modelId="{E65770AE-4E1D-4791-8A34-8071D0B22A21}" type="presParOf" srcId="{B4CDAA70-00FA-4F13-8A28-827A3C71B9F9}" destId="{1DE7254F-C443-4E6A-9C06-D09FD6F09D9B}" srcOrd="1" destOrd="0" presId="urn:microsoft.com/office/officeart/2005/8/layout/orgChart1"/>
    <dgm:cxn modelId="{E90CB979-B666-451B-A887-480ED423C855}" type="presParOf" srcId="{1DE7254F-C443-4E6A-9C06-D09FD6F09D9B}" destId="{65A50282-4D83-4374-B239-2DAE3DEB15FF}" srcOrd="0" destOrd="0" presId="urn:microsoft.com/office/officeart/2005/8/layout/orgChart1"/>
    <dgm:cxn modelId="{8A3414E7-CE10-4CD7-8A40-6C0155C603B3}" type="presParOf" srcId="{1DE7254F-C443-4E6A-9C06-D09FD6F09D9B}" destId="{D1EBA47F-BCF7-45A9-8420-24F86E173034}" srcOrd="1" destOrd="0" presId="urn:microsoft.com/office/officeart/2005/8/layout/orgChart1"/>
    <dgm:cxn modelId="{11E4F5EE-7BAA-4FDB-89D6-AADA827F7DA1}" type="presParOf" srcId="{D1EBA47F-BCF7-45A9-8420-24F86E173034}" destId="{2FE65CC2-EC7B-48F3-824F-8FFE18ED3733}" srcOrd="0" destOrd="0" presId="urn:microsoft.com/office/officeart/2005/8/layout/orgChart1"/>
    <dgm:cxn modelId="{1CD9E7FD-64CA-4CB3-96AB-455298B2638E}" type="presParOf" srcId="{2FE65CC2-EC7B-48F3-824F-8FFE18ED3733}" destId="{B7E317C5-2184-497F-B618-09B9158C255F}" srcOrd="0" destOrd="0" presId="urn:microsoft.com/office/officeart/2005/8/layout/orgChart1"/>
    <dgm:cxn modelId="{AFBBF498-5EE0-42C0-9465-47EF5039EAC2}" type="presParOf" srcId="{2FE65CC2-EC7B-48F3-824F-8FFE18ED3733}" destId="{EF326741-B7B9-4984-990F-DA4A8C8EE4EF}" srcOrd="1" destOrd="0" presId="urn:microsoft.com/office/officeart/2005/8/layout/orgChart1"/>
    <dgm:cxn modelId="{8707FB4C-B2CB-4E20-ABAA-E9E6C6A249D9}" type="presParOf" srcId="{D1EBA47F-BCF7-45A9-8420-24F86E173034}" destId="{CAE97B2C-BD85-49C6-BB84-42B903D71A21}" srcOrd="1" destOrd="0" presId="urn:microsoft.com/office/officeart/2005/8/layout/orgChart1"/>
    <dgm:cxn modelId="{5B9799C4-DE50-4492-A13D-FFBD307BCB77}" type="presParOf" srcId="{D1EBA47F-BCF7-45A9-8420-24F86E173034}" destId="{DF18B161-887E-4E62-8A90-D22910695994}" srcOrd="2" destOrd="0" presId="urn:microsoft.com/office/officeart/2005/8/layout/orgChart1"/>
    <dgm:cxn modelId="{BDD280EB-6F78-4907-9570-117015E38EE6}" type="presParOf" srcId="{1DE7254F-C443-4E6A-9C06-D09FD6F09D9B}" destId="{AB481AE1-C6FB-44A9-B79D-105418DF04F4}" srcOrd="2" destOrd="0" presId="urn:microsoft.com/office/officeart/2005/8/layout/orgChart1"/>
    <dgm:cxn modelId="{C4846DF6-1250-4F49-986D-856E9633E914}" type="presParOf" srcId="{1DE7254F-C443-4E6A-9C06-D09FD6F09D9B}" destId="{AB88ADB4-60B7-4607-A31B-31C0E904161D}" srcOrd="3" destOrd="0" presId="urn:microsoft.com/office/officeart/2005/8/layout/orgChart1"/>
    <dgm:cxn modelId="{6BD99D5A-B34D-4761-AD0D-0AE877D60D8D}" type="presParOf" srcId="{AB88ADB4-60B7-4607-A31B-31C0E904161D}" destId="{84CA24B1-DBE5-45AE-BE79-5D38A56A0C68}" srcOrd="0" destOrd="0" presId="urn:microsoft.com/office/officeart/2005/8/layout/orgChart1"/>
    <dgm:cxn modelId="{9C689245-529E-44BB-8609-0A49A0488068}" type="presParOf" srcId="{84CA24B1-DBE5-45AE-BE79-5D38A56A0C68}" destId="{13810D13-CFA8-4CD1-B1F7-66FA03DD8400}" srcOrd="0" destOrd="0" presId="urn:microsoft.com/office/officeart/2005/8/layout/orgChart1"/>
    <dgm:cxn modelId="{889BFB2F-5B39-4ADE-AC87-AB6A2F0BAB46}" type="presParOf" srcId="{84CA24B1-DBE5-45AE-BE79-5D38A56A0C68}" destId="{48D7EF24-FEAA-4DD1-A314-61B9226AE8CC}" srcOrd="1" destOrd="0" presId="urn:microsoft.com/office/officeart/2005/8/layout/orgChart1"/>
    <dgm:cxn modelId="{2D6B5880-DA33-476E-9957-AA9696D8534D}" type="presParOf" srcId="{AB88ADB4-60B7-4607-A31B-31C0E904161D}" destId="{EE973E69-C7B1-4EA6-B9D7-052F6A51F923}" srcOrd="1" destOrd="0" presId="urn:microsoft.com/office/officeart/2005/8/layout/orgChart1"/>
    <dgm:cxn modelId="{7763873D-D037-4269-9F84-100BB768E782}" type="presParOf" srcId="{AB88ADB4-60B7-4607-A31B-31C0E904161D}" destId="{72DFB309-0E1A-4175-B4DB-58DBA6347B27}" srcOrd="2" destOrd="0" presId="urn:microsoft.com/office/officeart/2005/8/layout/orgChart1"/>
    <dgm:cxn modelId="{63F6C630-509A-4D8A-B66B-156B92A01DFD}" type="presParOf" srcId="{B4CDAA70-00FA-4F13-8A28-827A3C71B9F9}" destId="{ADFB724C-0663-4F5E-8696-90F14404A40D}" srcOrd="2" destOrd="0" presId="urn:microsoft.com/office/officeart/2005/8/layout/orgChart1"/>
    <dgm:cxn modelId="{8E426CBF-2B95-4715-BFDD-8466817B39C5}" type="presParOf" srcId="{9229B930-4A0E-47CA-822D-D14E46E844B0}" destId="{8FCDE987-C064-4BC5-8702-39B0027CD0D5}" srcOrd="2" destOrd="0" presId="urn:microsoft.com/office/officeart/2005/8/layout/orgChart1"/>
    <dgm:cxn modelId="{E531EE99-95BE-47C5-85E8-C3039347B40E}" type="presParOf" srcId="{9229B930-4A0E-47CA-822D-D14E46E844B0}" destId="{7C3A08F8-BF28-465A-A701-F80EFB83E666}" srcOrd="3" destOrd="0" presId="urn:microsoft.com/office/officeart/2005/8/layout/orgChart1"/>
    <dgm:cxn modelId="{49E4F5BD-1B1B-4764-A301-2F6F4641D203}" type="presParOf" srcId="{7C3A08F8-BF28-465A-A701-F80EFB83E666}" destId="{638AA70F-34F3-4B92-A647-6B81604138CA}" srcOrd="0" destOrd="0" presId="urn:microsoft.com/office/officeart/2005/8/layout/orgChart1"/>
    <dgm:cxn modelId="{07FCE54F-F68D-4A14-B2DE-4FBE27AC083C}" type="presParOf" srcId="{638AA70F-34F3-4B92-A647-6B81604138CA}" destId="{8B941149-3258-4DB9-A4E0-BD899CB17601}" srcOrd="0" destOrd="0" presId="urn:microsoft.com/office/officeart/2005/8/layout/orgChart1"/>
    <dgm:cxn modelId="{E217C82A-2405-45C8-89BC-D435E7C9BA3D}" type="presParOf" srcId="{638AA70F-34F3-4B92-A647-6B81604138CA}" destId="{34C4D25E-8D48-426A-BAF3-4F71D6C20D36}" srcOrd="1" destOrd="0" presId="urn:microsoft.com/office/officeart/2005/8/layout/orgChart1"/>
    <dgm:cxn modelId="{52A8DE0A-561D-4E33-8750-553DF2AA5EBD}" type="presParOf" srcId="{7C3A08F8-BF28-465A-A701-F80EFB83E666}" destId="{6300A3A5-AF66-4384-9304-2A0AB73B5F0D}" srcOrd="1" destOrd="0" presId="urn:microsoft.com/office/officeart/2005/8/layout/orgChart1"/>
    <dgm:cxn modelId="{885A19AE-F920-4FCF-96FD-2668B96529AC}" type="presParOf" srcId="{6300A3A5-AF66-4384-9304-2A0AB73B5F0D}" destId="{D5724425-8F64-418A-9D3D-3C797434D6A6}" srcOrd="0" destOrd="0" presId="urn:microsoft.com/office/officeart/2005/8/layout/orgChart1"/>
    <dgm:cxn modelId="{936DE260-A93C-425B-8A07-E84176F4887F}" type="presParOf" srcId="{6300A3A5-AF66-4384-9304-2A0AB73B5F0D}" destId="{89F1105E-2691-4FE2-8ADB-A84431B004F6}" srcOrd="1" destOrd="0" presId="urn:microsoft.com/office/officeart/2005/8/layout/orgChart1"/>
    <dgm:cxn modelId="{A5841F60-8929-44BB-BB81-DBD1BE19EC9A}" type="presParOf" srcId="{89F1105E-2691-4FE2-8ADB-A84431B004F6}" destId="{43B29C00-5F41-4E6A-9BA8-79E11F18499D}" srcOrd="0" destOrd="0" presId="urn:microsoft.com/office/officeart/2005/8/layout/orgChart1"/>
    <dgm:cxn modelId="{A3DF5ACD-CE32-40E1-A5F2-C012ADE3EB72}" type="presParOf" srcId="{43B29C00-5F41-4E6A-9BA8-79E11F18499D}" destId="{63CDF4A0-9BE2-4B53-9F9B-CAD34A906CC7}" srcOrd="0" destOrd="0" presId="urn:microsoft.com/office/officeart/2005/8/layout/orgChart1"/>
    <dgm:cxn modelId="{76F66E16-0EDC-49AE-B1F0-13A2651A015A}" type="presParOf" srcId="{43B29C00-5F41-4E6A-9BA8-79E11F18499D}" destId="{07460E37-3580-4ED9-80AE-AC7058BA6D0A}" srcOrd="1" destOrd="0" presId="urn:microsoft.com/office/officeart/2005/8/layout/orgChart1"/>
    <dgm:cxn modelId="{03C6FACE-C423-4612-BDEA-00E71B0FB0B8}" type="presParOf" srcId="{89F1105E-2691-4FE2-8ADB-A84431B004F6}" destId="{E9FAE9A4-F306-4DFF-AF27-9714CC7D4F51}" srcOrd="1" destOrd="0" presId="urn:microsoft.com/office/officeart/2005/8/layout/orgChart1"/>
    <dgm:cxn modelId="{D79D63B1-6296-41AD-91CC-2B64C6E0412D}" type="presParOf" srcId="{89F1105E-2691-4FE2-8ADB-A84431B004F6}" destId="{31EE1086-960C-4EC1-966C-884B68B3F475}" srcOrd="2" destOrd="0" presId="urn:microsoft.com/office/officeart/2005/8/layout/orgChart1"/>
    <dgm:cxn modelId="{8FA3A583-F692-4EDD-8FD5-E4894DA55A30}" type="presParOf" srcId="{6300A3A5-AF66-4384-9304-2A0AB73B5F0D}" destId="{92FEFB28-6E9E-42FF-8AF3-067BDD8A9AF7}" srcOrd="2" destOrd="0" presId="urn:microsoft.com/office/officeart/2005/8/layout/orgChart1"/>
    <dgm:cxn modelId="{4C982F55-AFB6-489E-9448-18C5A0C046E3}" type="presParOf" srcId="{6300A3A5-AF66-4384-9304-2A0AB73B5F0D}" destId="{FE4385CC-9BA2-4AB0-864B-522657CBDEB2}" srcOrd="3" destOrd="0" presId="urn:microsoft.com/office/officeart/2005/8/layout/orgChart1"/>
    <dgm:cxn modelId="{925609D4-160A-46E7-8BAF-368E8BDAEF03}" type="presParOf" srcId="{FE4385CC-9BA2-4AB0-864B-522657CBDEB2}" destId="{56FD0D31-E00A-40DD-B5EB-DAC45BEBFE46}" srcOrd="0" destOrd="0" presId="urn:microsoft.com/office/officeart/2005/8/layout/orgChart1"/>
    <dgm:cxn modelId="{371C5B23-861D-4F8E-9F4B-911D9FD3DA15}" type="presParOf" srcId="{56FD0D31-E00A-40DD-B5EB-DAC45BEBFE46}" destId="{376A1935-F38D-4479-8AB8-D55B872B892B}" srcOrd="0" destOrd="0" presId="urn:microsoft.com/office/officeart/2005/8/layout/orgChart1"/>
    <dgm:cxn modelId="{E9DC2A1C-509B-4597-B2FC-6B7CFF56C169}" type="presParOf" srcId="{56FD0D31-E00A-40DD-B5EB-DAC45BEBFE46}" destId="{52480A6C-0B82-41F2-A355-54AABFB65F5E}" srcOrd="1" destOrd="0" presId="urn:microsoft.com/office/officeart/2005/8/layout/orgChart1"/>
    <dgm:cxn modelId="{5A27963D-E57D-4C90-BF42-8AB03EA60CA2}" type="presParOf" srcId="{FE4385CC-9BA2-4AB0-864B-522657CBDEB2}" destId="{EE9547CD-0F7E-4CFC-B52B-E3BE5AF07232}" srcOrd="1" destOrd="0" presId="urn:microsoft.com/office/officeart/2005/8/layout/orgChart1"/>
    <dgm:cxn modelId="{32078468-08A6-4F72-8923-E4B070427227}" type="presParOf" srcId="{FE4385CC-9BA2-4AB0-864B-522657CBDEB2}" destId="{62C932E7-00F3-4899-9A6A-CEE85F4E971B}" srcOrd="2" destOrd="0" presId="urn:microsoft.com/office/officeart/2005/8/layout/orgChart1"/>
    <dgm:cxn modelId="{2E8004C7-B5C7-43D4-96EE-6F9BE964D6BE}" type="presParOf" srcId="{7C3A08F8-BF28-465A-A701-F80EFB83E666}" destId="{B0620711-54E5-4299-9935-B31049070510}" srcOrd="2" destOrd="0" presId="urn:microsoft.com/office/officeart/2005/8/layout/orgChart1"/>
    <dgm:cxn modelId="{D4B3227D-BB71-4379-B486-4CFB1016F9B8}" type="presParOf" srcId="{9229B930-4A0E-47CA-822D-D14E46E844B0}" destId="{5AC90B97-64FD-4DB7-8337-B4F3F7E410CC}" srcOrd="4" destOrd="0" presId="urn:microsoft.com/office/officeart/2005/8/layout/orgChart1"/>
    <dgm:cxn modelId="{ED606F14-0A73-4A5F-8A3A-9AF2512BA8D4}" type="presParOf" srcId="{9229B930-4A0E-47CA-822D-D14E46E844B0}" destId="{72678873-4332-4209-9A7B-57FCECB6741C}" srcOrd="5" destOrd="0" presId="urn:microsoft.com/office/officeart/2005/8/layout/orgChart1"/>
    <dgm:cxn modelId="{8C6D65B4-C805-48DB-B940-F2F90F613A32}" type="presParOf" srcId="{72678873-4332-4209-9A7B-57FCECB6741C}" destId="{B998D232-5F67-494B-BD26-D27915465D2B}" srcOrd="0" destOrd="0" presId="urn:microsoft.com/office/officeart/2005/8/layout/orgChart1"/>
    <dgm:cxn modelId="{CD639C55-232C-453E-A420-186C3BA13654}" type="presParOf" srcId="{B998D232-5F67-494B-BD26-D27915465D2B}" destId="{04B36A50-72E5-4013-931C-6D4CB5598655}" srcOrd="0" destOrd="0" presId="urn:microsoft.com/office/officeart/2005/8/layout/orgChart1"/>
    <dgm:cxn modelId="{D7A98C9E-EDE5-4110-ABB0-47AE2A15C068}" type="presParOf" srcId="{B998D232-5F67-494B-BD26-D27915465D2B}" destId="{984268F4-5DBB-426D-9580-4316B2CB1C32}" srcOrd="1" destOrd="0" presId="urn:microsoft.com/office/officeart/2005/8/layout/orgChart1"/>
    <dgm:cxn modelId="{C4AFACA7-DC2C-4428-83F0-16B085D2106D}" type="presParOf" srcId="{72678873-4332-4209-9A7B-57FCECB6741C}" destId="{B9AD2E5D-28C6-4B87-85AF-EB5A69E7B6FA}" srcOrd="1" destOrd="0" presId="urn:microsoft.com/office/officeart/2005/8/layout/orgChart1"/>
    <dgm:cxn modelId="{08099F02-F49E-4140-8A5A-76754BB1A648}" type="presParOf" srcId="{B9AD2E5D-28C6-4B87-85AF-EB5A69E7B6FA}" destId="{FB5711EA-C1A2-4B9B-A938-D5E9D68678D2}" srcOrd="0" destOrd="0" presId="urn:microsoft.com/office/officeart/2005/8/layout/orgChart1"/>
    <dgm:cxn modelId="{52C8C48E-4416-4AB3-B7E8-AEB8724FE1B9}" type="presParOf" srcId="{B9AD2E5D-28C6-4B87-85AF-EB5A69E7B6FA}" destId="{73279BC1-21A0-42A7-BADC-2A89BDDCF788}" srcOrd="1" destOrd="0" presId="urn:microsoft.com/office/officeart/2005/8/layout/orgChart1"/>
    <dgm:cxn modelId="{98E8EDF0-95A9-4DA9-8163-97C2732CDE75}" type="presParOf" srcId="{73279BC1-21A0-42A7-BADC-2A89BDDCF788}" destId="{A160A75A-2DDA-48DF-BF05-15C61B6975E2}" srcOrd="0" destOrd="0" presId="urn:microsoft.com/office/officeart/2005/8/layout/orgChart1"/>
    <dgm:cxn modelId="{8807D26A-96DA-4504-AA13-B93E02E318E1}" type="presParOf" srcId="{A160A75A-2DDA-48DF-BF05-15C61B6975E2}" destId="{5078B0C1-0B07-47B2-A734-A98191C8DA8B}" srcOrd="0" destOrd="0" presId="urn:microsoft.com/office/officeart/2005/8/layout/orgChart1"/>
    <dgm:cxn modelId="{E21D45D7-CB31-4132-95D2-67BC916EA3AA}" type="presParOf" srcId="{A160A75A-2DDA-48DF-BF05-15C61B6975E2}" destId="{9EF4E14D-BBC6-47BC-9546-27DC85B93A56}" srcOrd="1" destOrd="0" presId="urn:microsoft.com/office/officeart/2005/8/layout/orgChart1"/>
    <dgm:cxn modelId="{52072E30-CA7C-4B25-B029-99DD8FC19A2F}" type="presParOf" srcId="{73279BC1-21A0-42A7-BADC-2A89BDDCF788}" destId="{F1218D27-7651-4524-B01D-03AA4E31F4B9}" srcOrd="1" destOrd="0" presId="urn:microsoft.com/office/officeart/2005/8/layout/orgChart1"/>
    <dgm:cxn modelId="{A0129B4B-121D-4A63-980D-436F2DF47BBA}" type="presParOf" srcId="{73279BC1-21A0-42A7-BADC-2A89BDDCF788}" destId="{132D11C9-31E7-4082-BD9E-0E2087C6501F}" srcOrd="2" destOrd="0" presId="urn:microsoft.com/office/officeart/2005/8/layout/orgChart1"/>
    <dgm:cxn modelId="{99298562-F020-4834-97B6-DE20A0B44530}" type="presParOf" srcId="{B9AD2E5D-28C6-4B87-85AF-EB5A69E7B6FA}" destId="{A17E7748-FD90-4834-BC78-306BC8392E45}" srcOrd="2" destOrd="0" presId="urn:microsoft.com/office/officeart/2005/8/layout/orgChart1"/>
    <dgm:cxn modelId="{6E282C8A-5E38-4EF3-96C5-F1DA5074EB89}" type="presParOf" srcId="{B9AD2E5D-28C6-4B87-85AF-EB5A69E7B6FA}" destId="{8423C701-C59B-4911-8D6C-59C59A4F7754}" srcOrd="3" destOrd="0" presId="urn:microsoft.com/office/officeart/2005/8/layout/orgChart1"/>
    <dgm:cxn modelId="{2E105302-084D-436E-A025-D3C007B7CE59}" type="presParOf" srcId="{8423C701-C59B-4911-8D6C-59C59A4F7754}" destId="{56B6A00E-6F92-4C5D-9F7D-1A269A7210C3}" srcOrd="0" destOrd="0" presId="urn:microsoft.com/office/officeart/2005/8/layout/orgChart1"/>
    <dgm:cxn modelId="{0A6B84EB-3FEF-482F-9861-B27F3DD3D96B}" type="presParOf" srcId="{56B6A00E-6F92-4C5D-9F7D-1A269A7210C3}" destId="{A8F2B261-E5FA-43CB-B409-E5CFA04F9ED1}" srcOrd="0" destOrd="0" presId="urn:microsoft.com/office/officeart/2005/8/layout/orgChart1"/>
    <dgm:cxn modelId="{425316CF-25EC-497F-A967-6FFCD06FBEF1}" type="presParOf" srcId="{56B6A00E-6F92-4C5D-9F7D-1A269A7210C3}" destId="{F1D3B490-99CD-464D-AD4D-40007F7C03A5}" srcOrd="1" destOrd="0" presId="urn:microsoft.com/office/officeart/2005/8/layout/orgChart1"/>
    <dgm:cxn modelId="{BF416CF4-E0AC-4526-8241-C83F0E1F24E3}" type="presParOf" srcId="{8423C701-C59B-4911-8D6C-59C59A4F7754}" destId="{AA90AEAB-F8E7-45CA-841A-AE7553D662B5}" srcOrd="1" destOrd="0" presId="urn:microsoft.com/office/officeart/2005/8/layout/orgChart1"/>
    <dgm:cxn modelId="{4744209C-0FEF-481C-8131-8F3AE92230A1}" type="presParOf" srcId="{8423C701-C59B-4911-8D6C-59C59A4F7754}" destId="{D1693B22-D595-4CAB-9A9F-7F910EDA3F96}" srcOrd="2" destOrd="0" presId="urn:microsoft.com/office/officeart/2005/8/layout/orgChart1"/>
    <dgm:cxn modelId="{0F6B7184-7751-424C-B7BE-7AD8FC7E3A57}" type="presParOf" srcId="{72678873-4332-4209-9A7B-57FCECB6741C}" destId="{C417246A-5959-4236-980E-74485F1EEAC0}" srcOrd="2" destOrd="0" presId="urn:microsoft.com/office/officeart/2005/8/layout/orgChart1"/>
    <dgm:cxn modelId="{F83FA0A6-1FB1-4EA9-97B7-066BE4FB8308}" type="presParOf" srcId="{9229B930-4A0E-47CA-822D-D14E46E844B0}" destId="{027D9054-520E-4DD1-9EB3-97969FDB7228}" srcOrd="6" destOrd="0" presId="urn:microsoft.com/office/officeart/2005/8/layout/orgChart1"/>
    <dgm:cxn modelId="{7B225AAE-5254-4B22-8FE1-07ABB988673F}" type="presParOf" srcId="{9229B930-4A0E-47CA-822D-D14E46E844B0}" destId="{3736B661-53D6-451E-B6BF-22C39D22E8A5}" srcOrd="7" destOrd="0" presId="urn:microsoft.com/office/officeart/2005/8/layout/orgChart1"/>
    <dgm:cxn modelId="{9FE8354A-1260-4047-8A1D-96549061DEAF}" type="presParOf" srcId="{3736B661-53D6-451E-B6BF-22C39D22E8A5}" destId="{349417F8-C807-47EA-A100-CA3D8BE98783}" srcOrd="0" destOrd="0" presId="urn:microsoft.com/office/officeart/2005/8/layout/orgChart1"/>
    <dgm:cxn modelId="{ED928F73-92E3-42C4-8BD0-ACD01F6D5259}" type="presParOf" srcId="{349417F8-C807-47EA-A100-CA3D8BE98783}" destId="{127FE99A-DA6E-4705-9849-4C1B98126C48}" srcOrd="0" destOrd="0" presId="urn:microsoft.com/office/officeart/2005/8/layout/orgChart1"/>
    <dgm:cxn modelId="{F1D2F996-B88E-40B0-8B87-BCDE13BB682D}" type="presParOf" srcId="{349417F8-C807-47EA-A100-CA3D8BE98783}" destId="{26F56FD2-6C95-4DEB-A599-8528440FDB98}" srcOrd="1" destOrd="0" presId="urn:microsoft.com/office/officeart/2005/8/layout/orgChart1"/>
    <dgm:cxn modelId="{69DDA3D6-30E2-4D7E-BE20-D9DDAA2DF65C}" type="presParOf" srcId="{3736B661-53D6-451E-B6BF-22C39D22E8A5}" destId="{CB25BB4F-84F7-4348-94B2-4FC5B7576DFC}" srcOrd="1" destOrd="0" presId="urn:microsoft.com/office/officeart/2005/8/layout/orgChart1"/>
    <dgm:cxn modelId="{6630B79D-33FF-4529-A1DA-30CA9B30B5DC}" type="presParOf" srcId="{CB25BB4F-84F7-4348-94B2-4FC5B7576DFC}" destId="{B635545A-77E1-449C-B0B8-01687D3F7F54}" srcOrd="0" destOrd="0" presId="urn:microsoft.com/office/officeart/2005/8/layout/orgChart1"/>
    <dgm:cxn modelId="{19B56270-DBA1-47CB-91DE-F1BDB4CA04D0}" type="presParOf" srcId="{CB25BB4F-84F7-4348-94B2-4FC5B7576DFC}" destId="{EFE4DA8F-48F0-4DBC-8976-562CD37F82B0}" srcOrd="1" destOrd="0" presId="urn:microsoft.com/office/officeart/2005/8/layout/orgChart1"/>
    <dgm:cxn modelId="{CB1DE639-2A28-416B-8A22-FDACAE18BEBE}" type="presParOf" srcId="{EFE4DA8F-48F0-4DBC-8976-562CD37F82B0}" destId="{01C8523F-2E6D-4D14-8F04-ACD3D7CAE9F4}" srcOrd="0" destOrd="0" presId="urn:microsoft.com/office/officeart/2005/8/layout/orgChart1"/>
    <dgm:cxn modelId="{7CC735E7-96F2-40CA-B14F-E104F9B54CDB}" type="presParOf" srcId="{01C8523F-2E6D-4D14-8F04-ACD3D7CAE9F4}" destId="{E8A03139-28D7-4AB3-9977-8CDEFCB4A1F0}" srcOrd="0" destOrd="0" presId="urn:microsoft.com/office/officeart/2005/8/layout/orgChart1"/>
    <dgm:cxn modelId="{D129DDEB-5DCB-4747-BE6B-D6A0221FB4C8}" type="presParOf" srcId="{01C8523F-2E6D-4D14-8F04-ACD3D7CAE9F4}" destId="{60230F74-357D-4E97-B458-32CC2D7F9FE6}" srcOrd="1" destOrd="0" presId="urn:microsoft.com/office/officeart/2005/8/layout/orgChart1"/>
    <dgm:cxn modelId="{3FA3C034-D9A6-42AA-AFBD-4254F60B3E64}" type="presParOf" srcId="{EFE4DA8F-48F0-4DBC-8976-562CD37F82B0}" destId="{239DCFD3-C26C-4762-AD22-96C82699091A}" srcOrd="1" destOrd="0" presId="urn:microsoft.com/office/officeart/2005/8/layout/orgChart1"/>
    <dgm:cxn modelId="{DF3B2B04-1463-4F86-B47D-68C189F39965}" type="presParOf" srcId="{EFE4DA8F-48F0-4DBC-8976-562CD37F82B0}" destId="{870AF06B-4FAA-411A-A6A4-80F3FE5BB2FD}" srcOrd="2" destOrd="0" presId="urn:microsoft.com/office/officeart/2005/8/layout/orgChart1"/>
    <dgm:cxn modelId="{3372C8A9-AA01-4739-83DC-8FF707832930}" type="presParOf" srcId="{CB25BB4F-84F7-4348-94B2-4FC5B7576DFC}" destId="{C370775B-F964-4E03-A221-B4741E3ECC5B}" srcOrd="2" destOrd="0" presId="urn:microsoft.com/office/officeart/2005/8/layout/orgChart1"/>
    <dgm:cxn modelId="{B6D53D9E-2F43-4204-AE35-F7EACFAA9AF1}" type="presParOf" srcId="{CB25BB4F-84F7-4348-94B2-4FC5B7576DFC}" destId="{3CC05E34-4020-4B38-B603-BB92699E51BF}" srcOrd="3" destOrd="0" presId="urn:microsoft.com/office/officeart/2005/8/layout/orgChart1"/>
    <dgm:cxn modelId="{94D7D187-2E13-44DC-A7A4-ECD7848A74F6}" type="presParOf" srcId="{3CC05E34-4020-4B38-B603-BB92699E51BF}" destId="{EC42FC39-AC3A-4DBC-A70D-25EC36CA4BD2}" srcOrd="0" destOrd="0" presId="urn:microsoft.com/office/officeart/2005/8/layout/orgChart1"/>
    <dgm:cxn modelId="{3B5A4099-E36A-46C4-BBFF-0EDBCE1450D0}" type="presParOf" srcId="{EC42FC39-AC3A-4DBC-A70D-25EC36CA4BD2}" destId="{501286DB-2F9A-48D5-8285-73D651ECBCC7}" srcOrd="0" destOrd="0" presId="urn:microsoft.com/office/officeart/2005/8/layout/orgChart1"/>
    <dgm:cxn modelId="{5E55A0F9-9C2E-4A19-BBB1-43B8326A8B73}" type="presParOf" srcId="{EC42FC39-AC3A-4DBC-A70D-25EC36CA4BD2}" destId="{AA31DCAC-E5C9-44E7-810B-2AFA809913E2}" srcOrd="1" destOrd="0" presId="urn:microsoft.com/office/officeart/2005/8/layout/orgChart1"/>
    <dgm:cxn modelId="{9C43CD83-9464-46F1-ACD2-E643D593422D}" type="presParOf" srcId="{3CC05E34-4020-4B38-B603-BB92699E51BF}" destId="{099985E1-007C-4DB6-A582-50FA2444A5D8}" srcOrd="1" destOrd="0" presId="urn:microsoft.com/office/officeart/2005/8/layout/orgChart1"/>
    <dgm:cxn modelId="{57ACD9E7-7675-4B67-AB3C-9C7F17F846B8}" type="presParOf" srcId="{3CC05E34-4020-4B38-B603-BB92699E51BF}" destId="{516CB0FF-5D5B-4926-8E06-300A11F8634F}" srcOrd="2" destOrd="0" presId="urn:microsoft.com/office/officeart/2005/8/layout/orgChart1"/>
    <dgm:cxn modelId="{D301D8A0-2F5C-4298-B9E9-5531393EC47D}" type="presParOf" srcId="{3736B661-53D6-451E-B6BF-22C39D22E8A5}" destId="{C0BD6940-A908-4DC3-BA07-1E435E50A2FC}" srcOrd="2" destOrd="0" presId="urn:microsoft.com/office/officeart/2005/8/layout/orgChart1"/>
    <dgm:cxn modelId="{8BAFE93B-C98E-4FB4-A4B8-44AAA27E2A07}" type="presParOf" srcId="{9C35C8A9-EBD6-4AA8-BD3D-DC1972FFA91F}" destId="{BD78B5E8-28EC-4667-837E-86835C1AE671}" srcOrd="2" destOrd="0" presId="urn:microsoft.com/office/officeart/2005/8/layout/orgChart1"/>
    <dgm:cxn modelId="{56D29C2F-14E3-43C2-89D1-4B0990FC04DD}" type="presParOf" srcId="{F9D3096C-8CEB-410A-8463-C12FD37A55C0}" destId="{4A1B6275-87F6-432D-86C7-0A0290D862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B010C-68D7-490D-B14D-99F8E735109F}">
      <dsp:nvSpPr>
        <dsp:cNvPr id="0" name=""/>
        <dsp:cNvSpPr/>
      </dsp:nvSpPr>
      <dsp:spPr>
        <a:xfrm>
          <a:off x="6973309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DF576-C0B0-46BD-BCD7-3D7E93E9F266}">
      <dsp:nvSpPr>
        <dsp:cNvPr id="0" name=""/>
        <dsp:cNvSpPr/>
      </dsp:nvSpPr>
      <dsp:spPr>
        <a:xfrm>
          <a:off x="6973309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8CE78-2FBD-4AE9-8DE6-FF8178A6A668}">
      <dsp:nvSpPr>
        <dsp:cNvPr id="0" name=""/>
        <dsp:cNvSpPr/>
      </dsp:nvSpPr>
      <dsp:spPr>
        <a:xfrm>
          <a:off x="6702379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799574" y="138769"/>
              </a:lnTo>
              <a:lnTo>
                <a:pt x="799574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AFD8-811E-47E7-8D4E-C501F8564F02}">
      <dsp:nvSpPr>
        <dsp:cNvPr id="0" name=""/>
        <dsp:cNvSpPr/>
      </dsp:nvSpPr>
      <dsp:spPr>
        <a:xfrm>
          <a:off x="5374161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FA0DD-0F7A-471A-9457-068AB8FCFD52}">
      <dsp:nvSpPr>
        <dsp:cNvPr id="0" name=""/>
        <dsp:cNvSpPr/>
      </dsp:nvSpPr>
      <dsp:spPr>
        <a:xfrm>
          <a:off x="5374161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AAC2F-681F-43DF-861B-F3CF860B33EB}">
      <dsp:nvSpPr>
        <dsp:cNvPr id="0" name=""/>
        <dsp:cNvSpPr/>
      </dsp:nvSpPr>
      <dsp:spPr>
        <a:xfrm>
          <a:off x="5902805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799574" y="0"/>
              </a:moveTo>
              <a:lnTo>
                <a:pt x="799574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6522-CCD5-4900-976B-A7D11E0D85E4}">
      <dsp:nvSpPr>
        <dsp:cNvPr id="0" name=""/>
        <dsp:cNvSpPr/>
      </dsp:nvSpPr>
      <dsp:spPr>
        <a:xfrm>
          <a:off x="5103231" y="662630"/>
          <a:ext cx="1599148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1599148" y="138769"/>
              </a:lnTo>
              <a:lnTo>
                <a:pt x="1599148" y="2775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29906-C842-464D-BCC0-0EED080049D3}">
      <dsp:nvSpPr>
        <dsp:cNvPr id="0" name=""/>
        <dsp:cNvSpPr/>
      </dsp:nvSpPr>
      <dsp:spPr>
        <a:xfrm>
          <a:off x="3775013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007D-278E-4E27-B86C-270F7FF16C20}">
      <dsp:nvSpPr>
        <dsp:cNvPr id="0" name=""/>
        <dsp:cNvSpPr/>
      </dsp:nvSpPr>
      <dsp:spPr>
        <a:xfrm>
          <a:off x="3775013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47F6C-92E2-43F0-983E-07E5A75B48F7}">
      <dsp:nvSpPr>
        <dsp:cNvPr id="0" name=""/>
        <dsp:cNvSpPr/>
      </dsp:nvSpPr>
      <dsp:spPr>
        <a:xfrm>
          <a:off x="3504083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799574" y="138769"/>
              </a:lnTo>
              <a:lnTo>
                <a:pt x="799574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9DC9B-6A09-4CDF-9577-3B42A72D550E}">
      <dsp:nvSpPr>
        <dsp:cNvPr id="0" name=""/>
        <dsp:cNvSpPr/>
      </dsp:nvSpPr>
      <dsp:spPr>
        <a:xfrm>
          <a:off x="2175865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A059-9C01-4582-A043-2051D22D612A}">
      <dsp:nvSpPr>
        <dsp:cNvPr id="0" name=""/>
        <dsp:cNvSpPr/>
      </dsp:nvSpPr>
      <dsp:spPr>
        <a:xfrm>
          <a:off x="2175865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15AFC-478C-4954-8F2C-8730652005C3}">
      <dsp:nvSpPr>
        <dsp:cNvPr id="0" name=""/>
        <dsp:cNvSpPr/>
      </dsp:nvSpPr>
      <dsp:spPr>
        <a:xfrm>
          <a:off x="2704509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799574" y="0"/>
              </a:moveTo>
              <a:lnTo>
                <a:pt x="799574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C04F-CCAF-4CB3-935D-50B92F70EB31}">
      <dsp:nvSpPr>
        <dsp:cNvPr id="0" name=""/>
        <dsp:cNvSpPr/>
      </dsp:nvSpPr>
      <dsp:spPr>
        <a:xfrm>
          <a:off x="3504083" y="662630"/>
          <a:ext cx="1599148" cy="277538"/>
        </a:xfrm>
        <a:custGeom>
          <a:avLst/>
          <a:gdLst/>
          <a:ahLst/>
          <a:cxnLst/>
          <a:rect l="0" t="0" r="0" b="0"/>
          <a:pathLst>
            <a:path>
              <a:moveTo>
                <a:pt x="1599148" y="0"/>
              </a:moveTo>
              <a:lnTo>
                <a:pt x="1599148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73CD-23AC-4FCA-8F31-510ACC4B570C}">
      <dsp:nvSpPr>
        <dsp:cNvPr id="0" name=""/>
        <dsp:cNvSpPr/>
      </dsp:nvSpPr>
      <dsp:spPr>
        <a:xfrm>
          <a:off x="4442426" y="1825"/>
          <a:ext cx="1321609" cy="660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Food processing</a:t>
          </a:r>
        </a:p>
      </dsp:txBody>
      <dsp:txXfrm>
        <a:off x="4442426" y="1825"/>
        <a:ext cx="1321609" cy="660804"/>
      </dsp:txXfrm>
    </dsp:sp>
    <dsp:sp modelId="{826E8666-A19B-46D8-A8E0-A99CAC97FFF8}">
      <dsp:nvSpPr>
        <dsp:cNvPr id="0" name=""/>
        <dsp:cNvSpPr/>
      </dsp:nvSpPr>
      <dsp:spPr>
        <a:xfrm>
          <a:off x="2843278" y="940168"/>
          <a:ext cx="1321609" cy="660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Staples</a:t>
          </a:r>
        </a:p>
      </dsp:txBody>
      <dsp:txXfrm>
        <a:off x="2843278" y="940168"/>
        <a:ext cx="1321609" cy="660804"/>
      </dsp:txXfrm>
    </dsp:sp>
    <dsp:sp modelId="{EF1C8ABC-4AB9-466D-AAEF-58A033284DD0}">
      <dsp:nvSpPr>
        <dsp:cNvPr id="0" name=""/>
        <dsp:cNvSpPr/>
      </dsp:nvSpPr>
      <dsp:spPr>
        <a:xfrm>
          <a:off x="2043704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processed</a:t>
          </a:r>
        </a:p>
      </dsp:txBody>
      <dsp:txXfrm>
        <a:off x="2043704" y="1878511"/>
        <a:ext cx="1321609" cy="660804"/>
      </dsp:txXfrm>
    </dsp:sp>
    <dsp:sp modelId="{2C41701B-53C4-4CE7-B3CF-10F560DE3D5D}">
      <dsp:nvSpPr>
        <dsp:cNvPr id="0" name=""/>
        <dsp:cNvSpPr/>
      </dsp:nvSpPr>
      <dsp:spPr>
        <a:xfrm>
          <a:off x="2374106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heat</a:t>
          </a:r>
        </a:p>
      </dsp:txBody>
      <dsp:txXfrm>
        <a:off x="2374106" y="2816854"/>
        <a:ext cx="1321609" cy="660804"/>
      </dsp:txXfrm>
    </dsp:sp>
    <dsp:sp modelId="{09C38BC3-E0CE-485B-A3F2-66BC48CEC318}">
      <dsp:nvSpPr>
        <dsp:cNvPr id="0" name=""/>
        <dsp:cNvSpPr/>
      </dsp:nvSpPr>
      <dsp:spPr>
        <a:xfrm>
          <a:off x="2374106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Electricity</a:t>
          </a:r>
        </a:p>
      </dsp:txBody>
      <dsp:txXfrm>
        <a:off x="2374106" y="3755197"/>
        <a:ext cx="1321609" cy="660804"/>
      </dsp:txXfrm>
    </dsp:sp>
    <dsp:sp modelId="{4D1FABAD-85C1-458E-8A52-99C78CCB9785}">
      <dsp:nvSpPr>
        <dsp:cNvPr id="0" name=""/>
        <dsp:cNvSpPr/>
      </dsp:nvSpPr>
      <dsp:spPr>
        <a:xfrm>
          <a:off x="3642852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Less processed</a:t>
          </a:r>
        </a:p>
      </dsp:txBody>
      <dsp:txXfrm>
        <a:off x="3642852" y="1878511"/>
        <a:ext cx="1321609" cy="660804"/>
      </dsp:txXfrm>
    </dsp:sp>
    <dsp:sp modelId="{E56D6812-B64E-4333-98C8-B0165715EA0B}">
      <dsp:nvSpPr>
        <dsp:cNvPr id="0" name=""/>
        <dsp:cNvSpPr/>
      </dsp:nvSpPr>
      <dsp:spPr>
        <a:xfrm>
          <a:off x="3973254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heat</a:t>
          </a:r>
        </a:p>
      </dsp:txBody>
      <dsp:txXfrm>
        <a:off x="3973254" y="2816854"/>
        <a:ext cx="1321609" cy="660804"/>
      </dsp:txXfrm>
    </dsp:sp>
    <dsp:sp modelId="{CF67C441-F156-4A97-B6B8-F004D18EA338}">
      <dsp:nvSpPr>
        <dsp:cNvPr id="0" name=""/>
        <dsp:cNvSpPr/>
      </dsp:nvSpPr>
      <dsp:spPr>
        <a:xfrm>
          <a:off x="3973254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Electricity</a:t>
          </a:r>
        </a:p>
      </dsp:txBody>
      <dsp:txXfrm>
        <a:off x="3973254" y="3755197"/>
        <a:ext cx="1321609" cy="660804"/>
      </dsp:txXfrm>
    </dsp:sp>
    <dsp:sp modelId="{2A0BC430-A4EC-4D3E-9334-76370B91EF60}">
      <dsp:nvSpPr>
        <dsp:cNvPr id="0" name=""/>
        <dsp:cNvSpPr/>
      </dsp:nvSpPr>
      <dsp:spPr>
        <a:xfrm>
          <a:off x="6041574" y="940168"/>
          <a:ext cx="1321609" cy="660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Non-staples</a:t>
          </a:r>
        </a:p>
      </dsp:txBody>
      <dsp:txXfrm>
        <a:off x="6041574" y="940168"/>
        <a:ext cx="1321609" cy="660804"/>
      </dsp:txXfrm>
    </dsp:sp>
    <dsp:sp modelId="{9474358D-0FAE-4751-B31B-1A0D20529411}">
      <dsp:nvSpPr>
        <dsp:cNvPr id="0" name=""/>
        <dsp:cNvSpPr/>
      </dsp:nvSpPr>
      <dsp:spPr>
        <a:xfrm>
          <a:off x="5242000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processed</a:t>
          </a:r>
        </a:p>
      </dsp:txBody>
      <dsp:txXfrm>
        <a:off x="5242000" y="1878511"/>
        <a:ext cx="1321609" cy="660804"/>
      </dsp:txXfrm>
    </dsp:sp>
    <dsp:sp modelId="{E1FEADF9-0428-42F7-8E0B-AF613AFEDA04}">
      <dsp:nvSpPr>
        <dsp:cNvPr id="0" name=""/>
        <dsp:cNvSpPr/>
      </dsp:nvSpPr>
      <dsp:spPr>
        <a:xfrm>
          <a:off x="5572402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heat</a:t>
          </a:r>
        </a:p>
      </dsp:txBody>
      <dsp:txXfrm>
        <a:off x="5572402" y="2816854"/>
        <a:ext cx="1321609" cy="660804"/>
      </dsp:txXfrm>
    </dsp:sp>
    <dsp:sp modelId="{ABA21F6C-0BE4-4259-B81D-CCC259F7DF30}">
      <dsp:nvSpPr>
        <dsp:cNvPr id="0" name=""/>
        <dsp:cNvSpPr/>
      </dsp:nvSpPr>
      <dsp:spPr>
        <a:xfrm>
          <a:off x="5572402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Electricity</a:t>
          </a:r>
        </a:p>
      </dsp:txBody>
      <dsp:txXfrm>
        <a:off x="5572402" y="3755197"/>
        <a:ext cx="1321609" cy="660804"/>
      </dsp:txXfrm>
    </dsp:sp>
    <dsp:sp modelId="{4AC94319-15E3-42E4-A708-D39726229131}">
      <dsp:nvSpPr>
        <dsp:cNvPr id="0" name=""/>
        <dsp:cNvSpPr/>
      </dsp:nvSpPr>
      <dsp:spPr>
        <a:xfrm>
          <a:off x="6841148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Less processed</a:t>
          </a:r>
        </a:p>
      </dsp:txBody>
      <dsp:txXfrm>
        <a:off x="6841148" y="1878511"/>
        <a:ext cx="1321609" cy="660804"/>
      </dsp:txXfrm>
    </dsp:sp>
    <dsp:sp modelId="{22C3C667-4A0F-42CC-98B0-C9D70F289B6A}">
      <dsp:nvSpPr>
        <dsp:cNvPr id="0" name=""/>
        <dsp:cNvSpPr/>
      </dsp:nvSpPr>
      <dsp:spPr>
        <a:xfrm>
          <a:off x="7171550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heat</a:t>
          </a:r>
        </a:p>
      </dsp:txBody>
      <dsp:txXfrm>
        <a:off x="7171550" y="2816854"/>
        <a:ext cx="1321609" cy="660804"/>
      </dsp:txXfrm>
    </dsp:sp>
    <dsp:sp modelId="{E49F31B8-25A2-4A24-8A92-6DC74D9081F4}">
      <dsp:nvSpPr>
        <dsp:cNvPr id="0" name=""/>
        <dsp:cNvSpPr/>
      </dsp:nvSpPr>
      <dsp:spPr>
        <a:xfrm>
          <a:off x="7171550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Electricity</a:t>
          </a:r>
        </a:p>
      </dsp:txBody>
      <dsp:txXfrm>
        <a:off x="7171550" y="3755197"/>
        <a:ext cx="1321609" cy="660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BA4E2-60D8-466A-8A2E-8CCBBE2C3A14}">
      <dsp:nvSpPr>
        <dsp:cNvPr id="0" name=""/>
        <dsp:cNvSpPr/>
      </dsp:nvSpPr>
      <dsp:spPr>
        <a:xfrm>
          <a:off x="5402715" y="2032667"/>
          <a:ext cx="251781" cy="196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893"/>
              </a:lnTo>
              <a:lnTo>
                <a:pt x="251781" y="19638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DCB0-08F9-45EE-86E1-7F3033B76D61}">
      <dsp:nvSpPr>
        <dsp:cNvPr id="0" name=""/>
        <dsp:cNvSpPr/>
      </dsp:nvSpPr>
      <dsp:spPr>
        <a:xfrm>
          <a:off x="5402715" y="2032667"/>
          <a:ext cx="251781" cy="772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128"/>
              </a:lnTo>
              <a:lnTo>
                <a:pt x="251781" y="7721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6522-CCD5-4900-976B-A7D11E0D85E4}">
      <dsp:nvSpPr>
        <dsp:cNvPr id="0" name=""/>
        <dsp:cNvSpPr/>
      </dsp:nvSpPr>
      <dsp:spPr>
        <a:xfrm>
          <a:off x="5058614" y="840902"/>
          <a:ext cx="1015517" cy="35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46"/>
              </a:lnTo>
              <a:lnTo>
                <a:pt x="1015517" y="176246"/>
              </a:lnTo>
              <a:lnTo>
                <a:pt x="1015517" y="3524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47F6C-92E2-43F0-983E-07E5A75B48F7}">
      <dsp:nvSpPr>
        <dsp:cNvPr id="0" name=""/>
        <dsp:cNvSpPr/>
      </dsp:nvSpPr>
      <dsp:spPr>
        <a:xfrm>
          <a:off x="3371681" y="2032667"/>
          <a:ext cx="251781" cy="196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893"/>
              </a:lnTo>
              <a:lnTo>
                <a:pt x="251781" y="19638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15AFC-478C-4954-8F2C-8730652005C3}">
      <dsp:nvSpPr>
        <dsp:cNvPr id="0" name=""/>
        <dsp:cNvSpPr/>
      </dsp:nvSpPr>
      <dsp:spPr>
        <a:xfrm>
          <a:off x="3371681" y="2032667"/>
          <a:ext cx="251781" cy="772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128"/>
              </a:lnTo>
              <a:lnTo>
                <a:pt x="251781" y="7721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C04F-CCAF-4CB3-935D-50B92F70EB31}">
      <dsp:nvSpPr>
        <dsp:cNvPr id="0" name=""/>
        <dsp:cNvSpPr/>
      </dsp:nvSpPr>
      <dsp:spPr>
        <a:xfrm>
          <a:off x="4043097" y="840902"/>
          <a:ext cx="1015517" cy="352493"/>
        </a:xfrm>
        <a:custGeom>
          <a:avLst/>
          <a:gdLst/>
          <a:ahLst/>
          <a:cxnLst/>
          <a:rect l="0" t="0" r="0" b="0"/>
          <a:pathLst>
            <a:path>
              <a:moveTo>
                <a:pt x="1015517" y="0"/>
              </a:moveTo>
              <a:lnTo>
                <a:pt x="1015517" y="176246"/>
              </a:lnTo>
              <a:lnTo>
                <a:pt x="0" y="176246"/>
              </a:lnTo>
              <a:lnTo>
                <a:pt x="0" y="3524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73CD-23AC-4FCA-8F31-510ACC4B570C}">
      <dsp:nvSpPr>
        <dsp:cNvPr id="0" name=""/>
        <dsp:cNvSpPr/>
      </dsp:nvSpPr>
      <dsp:spPr>
        <a:xfrm>
          <a:off x="4219344" y="1632"/>
          <a:ext cx="1678541" cy="839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Food processing</a:t>
          </a:r>
        </a:p>
      </dsp:txBody>
      <dsp:txXfrm>
        <a:off x="4219344" y="1632"/>
        <a:ext cx="1678541" cy="839270"/>
      </dsp:txXfrm>
    </dsp:sp>
    <dsp:sp modelId="{826E8666-A19B-46D8-A8E0-A99CAC97FFF8}">
      <dsp:nvSpPr>
        <dsp:cNvPr id="0" name=""/>
        <dsp:cNvSpPr/>
      </dsp:nvSpPr>
      <dsp:spPr>
        <a:xfrm>
          <a:off x="3203826" y="1193396"/>
          <a:ext cx="1678541" cy="8392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Staples</a:t>
          </a:r>
        </a:p>
      </dsp:txBody>
      <dsp:txXfrm>
        <a:off x="3203826" y="1193396"/>
        <a:ext cx="1678541" cy="839270"/>
      </dsp:txXfrm>
    </dsp:sp>
    <dsp:sp modelId="{EF1C8ABC-4AB9-466D-AAEF-58A033284DD0}">
      <dsp:nvSpPr>
        <dsp:cNvPr id="0" name=""/>
        <dsp:cNvSpPr/>
      </dsp:nvSpPr>
      <dsp:spPr>
        <a:xfrm>
          <a:off x="3623462" y="2385160"/>
          <a:ext cx="1678541" cy="8392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Process heat</a:t>
          </a:r>
        </a:p>
      </dsp:txBody>
      <dsp:txXfrm>
        <a:off x="3623462" y="2385160"/>
        <a:ext cx="1678541" cy="839270"/>
      </dsp:txXfrm>
    </dsp:sp>
    <dsp:sp modelId="{4D1FABAD-85C1-458E-8A52-99C78CCB9785}">
      <dsp:nvSpPr>
        <dsp:cNvPr id="0" name=""/>
        <dsp:cNvSpPr/>
      </dsp:nvSpPr>
      <dsp:spPr>
        <a:xfrm>
          <a:off x="3623462" y="3576925"/>
          <a:ext cx="1678541" cy="8392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Electricity</a:t>
          </a:r>
        </a:p>
      </dsp:txBody>
      <dsp:txXfrm>
        <a:off x="3623462" y="3576925"/>
        <a:ext cx="1678541" cy="839270"/>
      </dsp:txXfrm>
    </dsp:sp>
    <dsp:sp modelId="{2A0BC430-A4EC-4D3E-9334-76370B91EF60}">
      <dsp:nvSpPr>
        <dsp:cNvPr id="0" name=""/>
        <dsp:cNvSpPr/>
      </dsp:nvSpPr>
      <dsp:spPr>
        <a:xfrm>
          <a:off x="5234861" y="1193396"/>
          <a:ext cx="1678541" cy="8392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Non-staples</a:t>
          </a:r>
        </a:p>
      </dsp:txBody>
      <dsp:txXfrm>
        <a:off x="5234861" y="1193396"/>
        <a:ext cx="1678541" cy="839270"/>
      </dsp:txXfrm>
    </dsp:sp>
    <dsp:sp modelId="{EB5FB2C9-3BCF-4D49-8121-CFBFC7AFDFB6}">
      <dsp:nvSpPr>
        <dsp:cNvPr id="0" name=""/>
        <dsp:cNvSpPr/>
      </dsp:nvSpPr>
      <dsp:spPr>
        <a:xfrm>
          <a:off x="5654496" y="2385160"/>
          <a:ext cx="1678541" cy="8392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Process heat</a:t>
          </a:r>
        </a:p>
      </dsp:txBody>
      <dsp:txXfrm>
        <a:off x="5654496" y="2385160"/>
        <a:ext cx="1678541" cy="839270"/>
      </dsp:txXfrm>
    </dsp:sp>
    <dsp:sp modelId="{778E70DD-3D84-403E-A983-A9D698D6A5DC}">
      <dsp:nvSpPr>
        <dsp:cNvPr id="0" name=""/>
        <dsp:cNvSpPr/>
      </dsp:nvSpPr>
      <dsp:spPr>
        <a:xfrm>
          <a:off x="5654496" y="3576925"/>
          <a:ext cx="1678541" cy="8392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Electricity</a:t>
          </a:r>
        </a:p>
      </dsp:txBody>
      <dsp:txXfrm>
        <a:off x="5654496" y="3576925"/>
        <a:ext cx="1678541" cy="839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47F6C-92E2-43F0-983E-07E5A75B48F7}">
      <dsp:nvSpPr>
        <dsp:cNvPr id="0" name=""/>
        <dsp:cNvSpPr/>
      </dsp:nvSpPr>
      <dsp:spPr>
        <a:xfrm>
          <a:off x="5794611" y="986111"/>
          <a:ext cx="492673" cy="17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505"/>
              </a:lnTo>
              <a:lnTo>
                <a:pt x="492673" y="85505"/>
              </a:lnTo>
              <a:lnTo>
                <a:pt x="492673" y="1710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1E9BA-963C-4EDE-A163-41F3E2A35E58}">
      <dsp:nvSpPr>
        <dsp:cNvPr id="0" name=""/>
        <dsp:cNvSpPr/>
      </dsp:nvSpPr>
      <dsp:spPr>
        <a:xfrm>
          <a:off x="4976203" y="1564290"/>
          <a:ext cx="122150" cy="4421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848"/>
              </a:lnTo>
              <a:lnTo>
                <a:pt x="122150" y="442184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A9865-B673-4DD9-B10A-67008052C11B}">
      <dsp:nvSpPr>
        <dsp:cNvPr id="0" name=""/>
        <dsp:cNvSpPr/>
      </dsp:nvSpPr>
      <dsp:spPr>
        <a:xfrm>
          <a:off x="4976203" y="1564290"/>
          <a:ext cx="122150" cy="3843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3669"/>
              </a:lnTo>
              <a:lnTo>
                <a:pt x="122150" y="38436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33ADE-ADEA-4AAA-ABA9-E336EDFA04A3}">
      <dsp:nvSpPr>
        <dsp:cNvPr id="0" name=""/>
        <dsp:cNvSpPr/>
      </dsp:nvSpPr>
      <dsp:spPr>
        <a:xfrm>
          <a:off x="4976203" y="1564290"/>
          <a:ext cx="122150" cy="3265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5490"/>
              </a:lnTo>
              <a:lnTo>
                <a:pt x="122150" y="3265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1E43E-2441-4AC7-BB69-55F870245EF9}">
      <dsp:nvSpPr>
        <dsp:cNvPr id="0" name=""/>
        <dsp:cNvSpPr/>
      </dsp:nvSpPr>
      <dsp:spPr>
        <a:xfrm>
          <a:off x="4976203" y="1564290"/>
          <a:ext cx="122150" cy="268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311"/>
              </a:lnTo>
              <a:lnTo>
                <a:pt x="122150" y="26873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AC7F1-EDFB-4F05-B36E-BDC6758D89BB}">
      <dsp:nvSpPr>
        <dsp:cNvPr id="0" name=""/>
        <dsp:cNvSpPr/>
      </dsp:nvSpPr>
      <dsp:spPr>
        <a:xfrm>
          <a:off x="4976203" y="1564290"/>
          <a:ext cx="122150" cy="2109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132"/>
              </a:lnTo>
              <a:lnTo>
                <a:pt x="122150" y="21091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1F0C9-1E7F-443E-A4B0-0D15EA9156F3}">
      <dsp:nvSpPr>
        <dsp:cNvPr id="0" name=""/>
        <dsp:cNvSpPr/>
      </dsp:nvSpPr>
      <dsp:spPr>
        <a:xfrm>
          <a:off x="4976203" y="1564290"/>
          <a:ext cx="122150" cy="1530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953"/>
              </a:lnTo>
              <a:lnTo>
                <a:pt x="122150" y="15309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16DAE-1A74-40A9-BADD-9375BD5D7A61}">
      <dsp:nvSpPr>
        <dsp:cNvPr id="0" name=""/>
        <dsp:cNvSpPr/>
      </dsp:nvSpPr>
      <dsp:spPr>
        <a:xfrm>
          <a:off x="4976203" y="1564290"/>
          <a:ext cx="122150" cy="95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773"/>
              </a:lnTo>
              <a:lnTo>
                <a:pt x="122150" y="9527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11E52-585D-407C-9B74-4983B01630C4}">
      <dsp:nvSpPr>
        <dsp:cNvPr id="0" name=""/>
        <dsp:cNvSpPr/>
      </dsp:nvSpPr>
      <dsp:spPr>
        <a:xfrm>
          <a:off x="4976203" y="1564290"/>
          <a:ext cx="122150" cy="37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94"/>
              </a:lnTo>
              <a:lnTo>
                <a:pt x="122150" y="37459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15AFC-478C-4954-8F2C-8730652005C3}">
      <dsp:nvSpPr>
        <dsp:cNvPr id="0" name=""/>
        <dsp:cNvSpPr/>
      </dsp:nvSpPr>
      <dsp:spPr>
        <a:xfrm>
          <a:off x="5301937" y="986111"/>
          <a:ext cx="492673" cy="171010"/>
        </a:xfrm>
        <a:custGeom>
          <a:avLst/>
          <a:gdLst/>
          <a:ahLst/>
          <a:cxnLst/>
          <a:rect l="0" t="0" r="0" b="0"/>
          <a:pathLst>
            <a:path>
              <a:moveTo>
                <a:pt x="492673" y="0"/>
              </a:moveTo>
              <a:lnTo>
                <a:pt x="492673" y="85505"/>
              </a:lnTo>
              <a:lnTo>
                <a:pt x="0" y="85505"/>
              </a:lnTo>
              <a:lnTo>
                <a:pt x="0" y="1710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C04F-CCAF-4CB3-935D-50B92F70EB31}">
      <dsp:nvSpPr>
        <dsp:cNvPr id="0" name=""/>
        <dsp:cNvSpPr/>
      </dsp:nvSpPr>
      <dsp:spPr>
        <a:xfrm>
          <a:off x="5748891" y="407932"/>
          <a:ext cx="91440" cy="171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01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73CD-23AC-4FCA-8F31-510ACC4B570C}">
      <dsp:nvSpPr>
        <dsp:cNvPr id="0" name=""/>
        <dsp:cNvSpPr/>
      </dsp:nvSpPr>
      <dsp:spPr>
        <a:xfrm>
          <a:off x="5387443" y="763"/>
          <a:ext cx="814336" cy="4071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Food processing</a:t>
          </a:r>
        </a:p>
      </dsp:txBody>
      <dsp:txXfrm>
        <a:off x="5387443" y="763"/>
        <a:ext cx="814336" cy="407168"/>
      </dsp:txXfrm>
    </dsp:sp>
    <dsp:sp modelId="{826E8666-A19B-46D8-A8E0-A99CAC97FFF8}">
      <dsp:nvSpPr>
        <dsp:cNvPr id="0" name=""/>
        <dsp:cNvSpPr/>
      </dsp:nvSpPr>
      <dsp:spPr>
        <a:xfrm>
          <a:off x="5387443" y="578943"/>
          <a:ext cx="814336" cy="407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Total food demand (staples + non-staples)</a:t>
          </a:r>
        </a:p>
      </dsp:txBody>
      <dsp:txXfrm>
        <a:off x="5387443" y="578943"/>
        <a:ext cx="814336" cy="407168"/>
      </dsp:txXfrm>
    </dsp:sp>
    <dsp:sp modelId="{EF1C8ABC-4AB9-466D-AAEF-58A033284DD0}">
      <dsp:nvSpPr>
        <dsp:cNvPr id="0" name=""/>
        <dsp:cNvSpPr/>
      </dsp:nvSpPr>
      <dsp:spPr>
        <a:xfrm>
          <a:off x="4894769" y="1157122"/>
          <a:ext cx="814336" cy="4071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Process heat</a:t>
          </a:r>
        </a:p>
      </dsp:txBody>
      <dsp:txXfrm>
        <a:off x="4894769" y="1157122"/>
        <a:ext cx="814336" cy="407168"/>
      </dsp:txXfrm>
    </dsp:sp>
    <dsp:sp modelId="{DD9BF4B8-3679-4383-8A19-347C73F675B6}">
      <dsp:nvSpPr>
        <dsp:cNvPr id="0" name=""/>
        <dsp:cNvSpPr/>
      </dsp:nvSpPr>
      <dsp:spPr>
        <a:xfrm>
          <a:off x="5098353" y="1735301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Biomass</a:t>
          </a:r>
        </a:p>
      </dsp:txBody>
      <dsp:txXfrm>
        <a:off x="5098353" y="1735301"/>
        <a:ext cx="814336" cy="407168"/>
      </dsp:txXfrm>
    </dsp:sp>
    <dsp:sp modelId="{158D7F68-19E8-4D17-81EC-C0870BD1D448}">
      <dsp:nvSpPr>
        <dsp:cNvPr id="0" name=""/>
        <dsp:cNvSpPr/>
      </dsp:nvSpPr>
      <dsp:spPr>
        <a:xfrm>
          <a:off x="5098353" y="2313480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Coal</a:t>
          </a:r>
        </a:p>
      </dsp:txBody>
      <dsp:txXfrm>
        <a:off x="5098353" y="2313480"/>
        <a:ext cx="814336" cy="407168"/>
      </dsp:txXfrm>
    </dsp:sp>
    <dsp:sp modelId="{3F3E6CC1-9337-4E59-A6A4-39E97B218C17}">
      <dsp:nvSpPr>
        <dsp:cNvPr id="0" name=""/>
        <dsp:cNvSpPr/>
      </dsp:nvSpPr>
      <dsp:spPr>
        <a:xfrm>
          <a:off x="5098353" y="2891659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Gas</a:t>
          </a:r>
        </a:p>
      </dsp:txBody>
      <dsp:txXfrm>
        <a:off x="5098353" y="2891659"/>
        <a:ext cx="814336" cy="407168"/>
      </dsp:txXfrm>
    </dsp:sp>
    <dsp:sp modelId="{734887C0-F83B-43F7-87C3-F47DDA68594E}">
      <dsp:nvSpPr>
        <dsp:cNvPr id="0" name=""/>
        <dsp:cNvSpPr/>
      </dsp:nvSpPr>
      <dsp:spPr>
        <a:xfrm>
          <a:off x="5098353" y="3469838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Refined liquids</a:t>
          </a:r>
        </a:p>
      </dsp:txBody>
      <dsp:txXfrm>
        <a:off x="5098353" y="3469838"/>
        <a:ext cx="814336" cy="407168"/>
      </dsp:txXfrm>
    </dsp:sp>
    <dsp:sp modelId="{6BF6F458-42EB-49C1-98BC-BEC5BDA9A91C}">
      <dsp:nvSpPr>
        <dsp:cNvPr id="0" name=""/>
        <dsp:cNvSpPr/>
      </dsp:nvSpPr>
      <dsp:spPr>
        <a:xfrm>
          <a:off x="5098353" y="4048017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Electricity</a:t>
          </a:r>
        </a:p>
      </dsp:txBody>
      <dsp:txXfrm>
        <a:off x="5098353" y="4048017"/>
        <a:ext cx="814336" cy="407168"/>
      </dsp:txXfrm>
    </dsp:sp>
    <dsp:sp modelId="{E24FAA28-6948-416D-89BD-FDD3F2697A21}">
      <dsp:nvSpPr>
        <dsp:cNvPr id="0" name=""/>
        <dsp:cNvSpPr/>
      </dsp:nvSpPr>
      <dsp:spPr>
        <a:xfrm>
          <a:off x="5098353" y="4626196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CHP (heat)</a:t>
          </a:r>
        </a:p>
      </dsp:txBody>
      <dsp:txXfrm>
        <a:off x="5098353" y="4626196"/>
        <a:ext cx="814336" cy="407168"/>
      </dsp:txXfrm>
    </dsp:sp>
    <dsp:sp modelId="{BC798410-53D4-425B-8C44-C9B2B815B742}">
      <dsp:nvSpPr>
        <dsp:cNvPr id="0" name=""/>
        <dsp:cNvSpPr/>
      </dsp:nvSpPr>
      <dsp:spPr>
        <a:xfrm>
          <a:off x="5098353" y="5204375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Solar thermal</a:t>
          </a:r>
        </a:p>
      </dsp:txBody>
      <dsp:txXfrm>
        <a:off x="5098353" y="5204375"/>
        <a:ext cx="814336" cy="407168"/>
      </dsp:txXfrm>
    </dsp:sp>
    <dsp:sp modelId="{B3B71406-4CDE-47D8-BC7F-E2DE95F2FBF9}">
      <dsp:nvSpPr>
        <dsp:cNvPr id="0" name=""/>
        <dsp:cNvSpPr/>
      </dsp:nvSpPr>
      <dsp:spPr>
        <a:xfrm>
          <a:off x="5098353" y="5782554"/>
          <a:ext cx="814336" cy="407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Geothermal heat pumps</a:t>
          </a:r>
        </a:p>
      </dsp:txBody>
      <dsp:txXfrm>
        <a:off x="5098353" y="5782554"/>
        <a:ext cx="814336" cy="407168"/>
      </dsp:txXfrm>
    </dsp:sp>
    <dsp:sp modelId="{4D1FABAD-85C1-458E-8A52-99C78CCB9785}">
      <dsp:nvSpPr>
        <dsp:cNvPr id="0" name=""/>
        <dsp:cNvSpPr/>
      </dsp:nvSpPr>
      <dsp:spPr>
        <a:xfrm>
          <a:off x="5880116" y="1157122"/>
          <a:ext cx="814336" cy="4071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Electricity</a:t>
          </a:r>
        </a:p>
      </dsp:txBody>
      <dsp:txXfrm>
        <a:off x="5880116" y="1157122"/>
        <a:ext cx="814336" cy="407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775B-F964-4E03-A221-B4741E3ECC5B}">
      <dsp:nvSpPr>
        <dsp:cNvPr id="0" name=""/>
        <dsp:cNvSpPr/>
      </dsp:nvSpPr>
      <dsp:spPr>
        <a:xfrm>
          <a:off x="7772883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5545A-77E1-449C-B0B8-01687D3F7F54}">
      <dsp:nvSpPr>
        <dsp:cNvPr id="0" name=""/>
        <dsp:cNvSpPr/>
      </dsp:nvSpPr>
      <dsp:spPr>
        <a:xfrm>
          <a:off x="7772883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D9054-520E-4DD1-9EB3-97969FDB7228}">
      <dsp:nvSpPr>
        <dsp:cNvPr id="0" name=""/>
        <dsp:cNvSpPr/>
      </dsp:nvSpPr>
      <dsp:spPr>
        <a:xfrm>
          <a:off x="5902805" y="1600973"/>
          <a:ext cx="2398722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2398722" y="138769"/>
              </a:lnTo>
              <a:lnTo>
                <a:pt x="2398722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E7748-FD90-4834-BC78-306BC8392E45}">
      <dsp:nvSpPr>
        <dsp:cNvPr id="0" name=""/>
        <dsp:cNvSpPr/>
      </dsp:nvSpPr>
      <dsp:spPr>
        <a:xfrm>
          <a:off x="6173735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711EA-C1A2-4B9B-A938-D5E9D68678D2}">
      <dsp:nvSpPr>
        <dsp:cNvPr id="0" name=""/>
        <dsp:cNvSpPr/>
      </dsp:nvSpPr>
      <dsp:spPr>
        <a:xfrm>
          <a:off x="6173735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90B97-64FD-4DB7-8337-B4F3F7E410CC}">
      <dsp:nvSpPr>
        <dsp:cNvPr id="0" name=""/>
        <dsp:cNvSpPr/>
      </dsp:nvSpPr>
      <dsp:spPr>
        <a:xfrm>
          <a:off x="5902805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799574" y="138769"/>
              </a:lnTo>
              <a:lnTo>
                <a:pt x="799574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EFB28-6E9E-42FF-8AF3-067BDD8A9AF7}">
      <dsp:nvSpPr>
        <dsp:cNvPr id="0" name=""/>
        <dsp:cNvSpPr/>
      </dsp:nvSpPr>
      <dsp:spPr>
        <a:xfrm>
          <a:off x="4574587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4425-8F64-418A-9D3D-3C797434D6A6}">
      <dsp:nvSpPr>
        <dsp:cNvPr id="0" name=""/>
        <dsp:cNvSpPr/>
      </dsp:nvSpPr>
      <dsp:spPr>
        <a:xfrm>
          <a:off x="4574587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DE987-C064-4BC5-8702-39B0027CD0D5}">
      <dsp:nvSpPr>
        <dsp:cNvPr id="0" name=""/>
        <dsp:cNvSpPr/>
      </dsp:nvSpPr>
      <dsp:spPr>
        <a:xfrm>
          <a:off x="5103231" y="1600973"/>
          <a:ext cx="799574" cy="277538"/>
        </a:xfrm>
        <a:custGeom>
          <a:avLst/>
          <a:gdLst/>
          <a:ahLst/>
          <a:cxnLst/>
          <a:rect l="0" t="0" r="0" b="0"/>
          <a:pathLst>
            <a:path>
              <a:moveTo>
                <a:pt x="799574" y="0"/>
              </a:moveTo>
              <a:lnTo>
                <a:pt x="799574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81AE1-C6FB-44A9-B79D-105418DF04F4}">
      <dsp:nvSpPr>
        <dsp:cNvPr id="0" name=""/>
        <dsp:cNvSpPr/>
      </dsp:nvSpPr>
      <dsp:spPr>
        <a:xfrm>
          <a:off x="2975439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50282-4D83-4374-B239-2DAE3DEB15FF}">
      <dsp:nvSpPr>
        <dsp:cNvPr id="0" name=""/>
        <dsp:cNvSpPr/>
      </dsp:nvSpPr>
      <dsp:spPr>
        <a:xfrm>
          <a:off x="2975439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DFA38-CE05-416E-83C5-6F18B3810ED1}">
      <dsp:nvSpPr>
        <dsp:cNvPr id="0" name=""/>
        <dsp:cNvSpPr/>
      </dsp:nvSpPr>
      <dsp:spPr>
        <a:xfrm>
          <a:off x="3504083" y="1600973"/>
          <a:ext cx="2398722" cy="277538"/>
        </a:xfrm>
        <a:custGeom>
          <a:avLst/>
          <a:gdLst/>
          <a:ahLst/>
          <a:cxnLst/>
          <a:rect l="0" t="0" r="0" b="0"/>
          <a:pathLst>
            <a:path>
              <a:moveTo>
                <a:pt x="2398722" y="0"/>
              </a:moveTo>
              <a:lnTo>
                <a:pt x="2398722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6522-CCD5-4900-976B-A7D11E0D85E4}">
      <dsp:nvSpPr>
        <dsp:cNvPr id="0" name=""/>
        <dsp:cNvSpPr/>
      </dsp:nvSpPr>
      <dsp:spPr>
        <a:xfrm>
          <a:off x="3903870" y="662630"/>
          <a:ext cx="1998935" cy="27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69"/>
              </a:lnTo>
              <a:lnTo>
                <a:pt x="1998935" y="138769"/>
              </a:lnTo>
              <a:lnTo>
                <a:pt x="1998935" y="2775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47F6C-92E2-43F0-983E-07E5A75B48F7}">
      <dsp:nvSpPr>
        <dsp:cNvPr id="0" name=""/>
        <dsp:cNvSpPr/>
      </dsp:nvSpPr>
      <dsp:spPr>
        <a:xfrm>
          <a:off x="1376291" y="2539316"/>
          <a:ext cx="198241" cy="15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83"/>
              </a:lnTo>
              <a:lnTo>
                <a:pt x="198241" y="15462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AC316-CB29-4AE6-ACEA-95E7E9AED86B}">
      <dsp:nvSpPr>
        <dsp:cNvPr id="0" name=""/>
        <dsp:cNvSpPr/>
      </dsp:nvSpPr>
      <dsp:spPr>
        <a:xfrm>
          <a:off x="1376291" y="2539316"/>
          <a:ext cx="198241" cy="607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40"/>
              </a:lnTo>
              <a:lnTo>
                <a:pt x="198241" y="60794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05128-9F79-4C19-80C9-BF520F07B92B}">
      <dsp:nvSpPr>
        <dsp:cNvPr id="0" name=""/>
        <dsp:cNvSpPr/>
      </dsp:nvSpPr>
      <dsp:spPr>
        <a:xfrm>
          <a:off x="1859215" y="1600973"/>
          <a:ext cx="91440" cy="27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8C04F-CCAF-4CB3-935D-50B92F70EB31}">
      <dsp:nvSpPr>
        <dsp:cNvPr id="0" name=""/>
        <dsp:cNvSpPr/>
      </dsp:nvSpPr>
      <dsp:spPr>
        <a:xfrm>
          <a:off x="1904935" y="662630"/>
          <a:ext cx="1998935" cy="277538"/>
        </a:xfrm>
        <a:custGeom>
          <a:avLst/>
          <a:gdLst/>
          <a:ahLst/>
          <a:cxnLst/>
          <a:rect l="0" t="0" r="0" b="0"/>
          <a:pathLst>
            <a:path>
              <a:moveTo>
                <a:pt x="1998935" y="0"/>
              </a:moveTo>
              <a:lnTo>
                <a:pt x="1998935" y="138769"/>
              </a:lnTo>
              <a:lnTo>
                <a:pt x="0" y="138769"/>
              </a:lnTo>
              <a:lnTo>
                <a:pt x="0" y="2775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73CD-23AC-4FCA-8F31-510ACC4B570C}">
      <dsp:nvSpPr>
        <dsp:cNvPr id="0" name=""/>
        <dsp:cNvSpPr/>
      </dsp:nvSpPr>
      <dsp:spPr>
        <a:xfrm>
          <a:off x="3243065" y="1825"/>
          <a:ext cx="1321609" cy="6608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3243065" y="1825"/>
        <a:ext cx="1321609" cy="660804"/>
      </dsp:txXfrm>
    </dsp:sp>
    <dsp:sp modelId="{826E8666-A19B-46D8-A8E0-A99CAC97FFF8}">
      <dsp:nvSpPr>
        <dsp:cNvPr id="0" name=""/>
        <dsp:cNvSpPr/>
      </dsp:nvSpPr>
      <dsp:spPr>
        <a:xfrm>
          <a:off x="1244130" y="940168"/>
          <a:ext cx="1321609" cy="660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Staples</a:t>
          </a:r>
        </a:p>
      </dsp:txBody>
      <dsp:txXfrm>
        <a:off x="1244130" y="940168"/>
        <a:ext cx="1321609" cy="660804"/>
      </dsp:txXfrm>
    </dsp:sp>
    <dsp:sp modelId="{3559E5B7-4470-4913-B5D7-785B16890A83}">
      <dsp:nvSpPr>
        <dsp:cNvPr id="0" name=""/>
        <dsp:cNvSpPr/>
      </dsp:nvSpPr>
      <dsp:spPr>
        <a:xfrm>
          <a:off x="1244130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 staples (rice, corn, wheat, other grain, root tuber)</a:t>
          </a:r>
        </a:p>
      </dsp:txBody>
      <dsp:txXfrm>
        <a:off x="1244130" y="1878511"/>
        <a:ext cx="1321609" cy="660804"/>
      </dsp:txXfrm>
    </dsp:sp>
    <dsp:sp modelId="{2197E5A0-B8BE-498A-B51F-4DDECEE3DD04}">
      <dsp:nvSpPr>
        <dsp:cNvPr id="0" name=""/>
        <dsp:cNvSpPr/>
      </dsp:nvSpPr>
      <dsp:spPr>
        <a:xfrm>
          <a:off x="1574532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574532" y="2816854"/>
        <a:ext cx="1321609" cy="660804"/>
      </dsp:txXfrm>
    </dsp:sp>
    <dsp:sp modelId="{4D1FABAD-85C1-458E-8A52-99C78CCB9785}">
      <dsp:nvSpPr>
        <dsp:cNvPr id="0" name=""/>
        <dsp:cNvSpPr/>
      </dsp:nvSpPr>
      <dsp:spPr>
        <a:xfrm>
          <a:off x="1574532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574532" y="3755197"/>
        <a:ext cx="1321609" cy="660804"/>
      </dsp:txXfrm>
    </dsp:sp>
    <dsp:sp modelId="{2A0BC430-A4EC-4D3E-9334-76370B91EF60}">
      <dsp:nvSpPr>
        <dsp:cNvPr id="0" name=""/>
        <dsp:cNvSpPr/>
      </dsp:nvSpPr>
      <dsp:spPr>
        <a:xfrm>
          <a:off x="5242000" y="940168"/>
          <a:ext cx="1321609" cy="660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Non-staples</a:t>
          </a:r>
        </a:p>
      </dsp:txBody>
      <dsp:txXfrm>
        <a:off x="5242000" y="940168"/>
        <a:ext cx="1321609" cy="660804"/>
      </dsp:txXfrm>
    </dsp:sp>
    <dsp:sp modelId="{C2F4E028-1BCA-439E-A263-32421BD6A1BC}">
      <dsp:nvSpPr>
        <dsp:cNvPr id="0" name=""/>
        <dsp:cNvSpPr/>
      </dsp:nvSpPr>
      <dsp:spPr>
        <a:xfrm>
          <a:off x="2843278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Fruit/veg</a:t>
          </a:r>
        </a:p>
      </dsp:txBody>
      <dsp:txXfrm>
        <a:off x="2843278" y="1878511"/>
        <a:ext cx="1321609" cy="660804"/>
      </dsp:txXfrm>
    </dsp:sp>
    <dsp:sp modelId="{B7E317C5-2184-497F-B618-09B9158C255F}">
      <dsp:nvSpPr>
        <dsp:cNvPr id="0" name=""/>
        <dsp:cNvSpPr/>
      </dsp:nvSpPr>
      <dsp:spPr>
        <a:xfrm>
          <a:off x="3173680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3173680" y="2816854"/>
        <a:ext cx="1321609" cy="660804"/>
      </dsp:txXfrm>
    </dsp:sp>
    <dsp:sp modelId="{13810D13-CFA8-4CD1-B1F7-66FA03DD8400}">
      <dsp:nvSpPr>
        <dsp:cNvPr id="0" name=""/>
        <dsp:cNvSpPr/>
      </dsp:nvSpPr>
      <dsp:spPr>
        <a:xfrm>
          <a:off x="3173680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3173680" y="3755197"/>
        <a:ext cx="1321609" cy="660804"/>
      </dsp:txXfrm>
    </dsp:sp>
    <dsp:sp modelId="{8B941149-3258-4DB9-A4E0-BD899CB17601}">
      <dsp:nvSpPr>
        <dsp:cNvPr id="0" name=""/>
        <dsp:cNvSpPr/>
      </dsp:nvSpPr>
      <dsp:spPr>
        <a:xfrm>
          <a:off x="4442426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Animal protein</a:t>
          </a:r>
        </a:p>
      </dsp:txBody>
      <dsp:txXfrm>
        <a:off x="4442426" y="1878511"/>
        <a:ext cx="1321609" cy="660804"/>
      </dsp:txXfrm>
    </dsp:sp>
    <dsp:sp modelId="{63CDF4A0-9BE2-4B53-9F9B-CAD34A906CC7}">
      <dsp:nvSpPr>
        <dsp:cNvPr id="0" name=""/>
        <dsp:cNvSpPr/>
      </dsp:nvSpPr>
      <dsp:spPr>
        <a:xfrm>
          <a:off x="4772828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4772828" y="2816854"/>
        <a:ext cx="1321609" cy="660804"/>
      </dsp:txXfrm>
    </dsp:sp>
    <dsp:sp modelId="{376A1935-F38D-4479-8AB8-D55B872B892B}">
      <dsp:nvSpPr>
        <dsp:cNvPr id="0" name=""/>
        <dsp:cNvSpPr/>
      </dsp:nvSpPr>
      <dsp:spPr>
        <a:xfrm>
          <a:off x="4772828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4772828" y="3755197"/>
        <a:ext cx="1321609" cy="660804"/>
      </dsp:txXfrm>
    </dsp:sp>
    <dsp:sp modelId="{04B36A50-72E5-4013-931C-6D4CB5598655}">
      <dsp:nvSpPr>
        <dsp:cNvPr id="0" name=""/>
        <dsp:cNvSpPr/>
      </dsp:nvSpPr>
      <dsp:spPr>
        <a:xfrm>
          <a:off x="6041574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Plant protein</a:t>
          </a:r>
        </a:p>
      </dsp:txBody>
      <dsp:txXfrm>
        <a:off x="6041574" y="1878511"/>
        <a:ext cx="1321609" cy="660804"/>
      </dsp:txXfrm>
    </dsp:sp>
    <dsp:sp modelId="{5078B0C1-0B07-47B2-A734-A98191C8DA8B}">
      <dsp:nvSpPr>
        <dsp:cNvPr id="0" name=""/>
        <dsp:cNvSpPr/>
      </dsp:nvSpPr>
      <dsp:spPr>
        <a:xfrm>
          <a:off x="6371976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6371976" y="2816854"/>
        <a:ext cx="1321609" cy="660804"/>
      </dsp:txXfrm>
    </dsp:sp>
    <dsp:sp modelId="{A8F2B261-E5FA-43CB-B409-E5CFA04F9ED1}">
      <dsp:nvSpPr>
        <dsp:cNvPr id="0" name=""/>
        <dsp:cNvSpPr/>
      </dsp:nvSpPr>
      <dsp:spPr>
        <a:xfrm>
          <a:off x="6371976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6371976" y="3755197"/>
        <a:ext cx="1321609" cy="660804"/>
      </dsp:txXfrm>
    </dsp:sp>
    <dsp:sp modelId="{127FE99A-DA6E-4705-9849-4C1B98126C48}">
      <dsp:nvSpPr>
        <dsp:cNvPr id="0" name=""/>
        <dsp:cNvSpPr/>
      </dsp:nvSpPr>
      <dsp:spPr>
        <a:xfrm>
          <a:off x="7640722" y="1878511"/>
          <a:ext cx="1321609" cy="6608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Other*</a:t>
          </a:r>
        </a:p>
      </dsp:txBody>
      <dsp:txXfrm>
        <a:off x="7640722" y="1878511"/>
        <a:ext cx="1321609" cy="660804"/>
      </dsp:txXfrm>
    </dsp:sp>
    <dsp:sp modelId="{E8A03139-28D7-4AB3-9977-8CDEFCB4A1F0}">
      <dsp:nvSpPr>
        <dsp:cNvPr id="0" name=""/>
        <dsp:cNvSpPr/>
      </dsp:nvSpPr>
      <dsp:spPr>
        <a:xfrm>
          <a:off x="7971124" y="2816854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7971124" y="2816854"/>
        <a:ext cx="1321609" cy="660804"/>
      </dsp:txXfrm>
    </dsp:sp>
    <dsp:sp modelId="{501286DB-2F9A-48D5-8285-73D651ECBCC7}">
      <dsp:nvSpPr>
        <dsp:cNvPr id="0" name=""/>
        <dsp:cNvSpPr/>
      </dsp:nvSpPr>
      <dsp:spPr>
        <a:xfrm>
          <a:off x="7971124" y="3755197"/>
          <a:ext cx="1321609" cy="660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7971124" y="3755197"/>
        <a:ext cx="1321609" cy="660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Pakistan and South Asia do have food processing data in </a:t>
            </a:r>
            <a:r>
              <a:rPr lang="en-US" dirty="0" err="1"/>
              <a:t>Comtrade</a:t>
            </a:r>
            <a:r>
              <a:rPr lang="en-US" dirty="0"/>
              <a:t>, so this is likely missing in IEA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9, 2022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416672/Food_and_Drink_Report.pdf" TargetMode="External"/><Relationship Id="rId2" Type="http://schemas.openxmlformats.org/officeDocument/2006/relationships/hyperlink" Target="https://link.springer.com/article/10.1007/s12053-014-9256-8?utm_source=getftr&amp;utm_medium=getftr&amp;utm_campaign=getftr_pilot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sciencedirect.com/science/article/pii/S146685641830191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6054421630364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October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r>
              <a:rPr lang="en-US" dirty="0"/>
              <a:t>Where do we want to add in the energy coefficients and non-energy costs?</a:t>
            </a:r>
          </a:p>
          <a:p>
            <a:pPr lvl="1"/>
            <a:r>
              <a:rPr lang="en-US" dirty="0"/>
              <a:t>At the level of regional corn (Mt) </a:t>
            </a:r>
            <a:r>
              <a:rPr lang="en-US" dirty="0">
                <a:sym typeface="Wingdings" panose="05000000000000000000" pitchFamily="2" charset="2"/>
              </a:rPr>
              <a:t> Corn (</a:t>
            </a:r>
            <a:r>
              <a:rPr lang="en-US" dirty="0" err="1">
                <a:sym typeface="Wingdings" panose="05000000000000000000" pitchFamily="2" charset="2"/>
              </a:rPr>
              <a:t>Mkcal</a:t>
            </a:r>
            <a:r>
              <a:rPr lang="en-US" dirty="0">
                <a:sym typeface="Wingdings" panose="05000000000000000000" pitchFamily="2" charset="2"/>
              </a:rPr>
              <a:t>), with a nesting for level of processing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Pros – more detailed representation, allows for evaluation of shifting food consumption and preferences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 – data availability?</a:t>
            </a:r>
            <a:endParaRPr lang="en-US" dirty="0"/>
          </a:p>
          <a:p>
            <a:pPr lvl="1"/>
            <a:r>
              <a:rPr lang="en-US" dirty="0"/>
              <a:t>At the level of crops feeding into </a:t>
            </a:r>
            <a:r>
              <a:rPr lang="en-US" dirty="0" err="1"/>
              <a:t>FoodDemand_Staples</a:t>
            </a:r>
            <a:r>
              <a:rPr lang="en-US" dirty="0"/>
              <a:t> and </a:t>
            </a:r>
            <a:r>
              <a:rPr lang="en-US" dirty="0" err="1"/>
              <a:t>FoodDemand_NonStaples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Pros – simpler to implement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 – would this adequately represent the heterogeneity of the sector? Changes in types of food consumed would not be reflected in changes in energy use</a:t>
            </a:r>
            <a:endParaRPr lang="en-US" dirty="0"/>
          </a:p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Process heating and drying (including boilers) – biomass, coal, gas, refined liquids, (grid) electricity (inc. heat pumps), CHP, solar thermal, geothermal heat pumps</a:t>
            </a:r>
          </a:p>
          <a:p>
            <a:pPr lvl="1"/>
            <a:r>
              <a:rPr lang="en-US" dirty="0"/>
              <a:t>Refrigeration and cooling – (grid) electricity (inc. heat pumps), CHP, geothermal heat pumps</a:t>
            </a:r>
          </a:p>
          <a:p>
            <a:pPr lvl="1"/>
            <a:r>
              <a:rPr lang="en-US" dirty="0"/>
              <a:t>Mechanical equipment – (grid) electricity, CHP</a:t>
            </a:r>
          </a:p>
          <a:p>
            <a:pPr lvl="1"/>
            <a:r>
              <a:rPr lang="en-US" dirty="0"/>
              <a:t>Infrastructure (HVAC + lighting) – (grid) electricity, CHP, gas (for space heating)</a:t>
            </a:r>
          </a:p>
        </p:txBody>
      </p:sp>
    </p:spTree>
    <p:extLst>
      <p:ext uri="{BB962C8B-B14F-4D97-AF65-F5344CB8AC3E}">
        <p14:creationId xmlns:p14="http://schemas.microsoft.com/office/powerpoint/2010/main" val="5177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Staples – processed</a:t>
            </a:r>
          </a:p>
          <a:p>
            <a:pPr>
              <a:buFontTx/>
              <a:buChar char="-"/>
            </a:pPr>
            <a:r>
              <a:rPr lang="en-US" dirty="0"/>
              <a:t>Heating – gas, electricity, </a:t>
            </a:r>
            <a:r>
              <a:rPr lang="en-US" dirty="0" err="1"/>
              <a:t>etc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Cooling – electricity, </a:t>
            </a:r>
          </a:p>
          <a:p>
            <a:pPr>
              <a:buFontTx/>
              <a:buChar char="-"/>
            </a:pPr>
            <a:r>
              <a:rPr lang="en-US" dirty="0"/>
              <a:t>Other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Processed </a:t>
            </a:r>
          </a:p>
          <a:p>
            <a:pPr>
              <a:buFontTx/>
              <a:buChar char="-"/>
            </a:pPr>
            <a:r>
              <a:rPr lang="en-US" dirty="0"/>
              <a:t>Dairy – all fuels</a:t>
            </a:r>
          </a:p>
          <a:p>
            <a:pPr>
              <a:buFontTx/>
              <a:buChar char="-"/>
            </a:pPr>
            <a:r>
              <a:rPr lang="en-US" dirty="0"/>
              <a:t>Meat</a:t>
            </a:r>
          </a:p>
          <a:p>
            <a:pPr>
              <a:buFontTx/>
              <a:buChar char="-"/>
            </a:pPr>
            <a:r>
              <a:rPr lang="en-US" dirty="0"/>
              <a:t>Grain</a:t>
            </a:r>
          </a:p>
          <a:p>
            <a:pPr>
              <a:buFontTx/>
              <a:buChar char="-"/>
            </a:pPr>
            <a:r>
              <a:rPr lang="en-US" dirty="0"/>
              <a:t>Sugar</a:t>
            </a:r>
          </a:p>
          <a:p>
            <a:pPr>
              <a:buFontTx/>
              <a:buChar char="-"/>
            </a:pPr>
            <a:r>
              <a:rPr lang="en-US" dirty="0"/>
              <a:t>Fruits + veggies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Staples – processed</a:t>
            </a:r>
          </a:p>
          <a:p>
            <a:pPr>
              <a:buFontTx/>
              <a:buChar char="-"/>
            </a:pPr>
            <a:r>
              <a:rPr lang="en-US" dirty="0"/>
              <a:t>Heating – gas, electricity, </a:t>
            </a:r>
            <a:r>
              <a:rPr lang="en-US" dirty="0" err="1"/>
              <a:t>etc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Cooling – electricity, </a:t>
            </a:r>
          </a:p>
          <a:p>
            <a:pPr>
              <a:buFontTx/>
              <a:buChar char="-"/>
            </a:pPr>
            <a:r>
              <a:rPr lang="en-US" dirty="0"/>
              <a:t>Other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Processed </a:t>
            </a:r>
          </a:p>
          <a:p>
            <a:pPr>
              <a:buFontTx/>
              <a:buChar char="-"/>
            </a:pPr>
            <a:r>
              <a:rPr lang="en-US" dirty="0"/>
              <a:t>Dairy – all fuels</a:t>
            </a:r>
          </a:p>
          <a:p>
            <a:pPr>
              <a:buFontTx/>
              <a:buChar char="-"/>
            </a:pPr>
            <a:r>
              <a:rPr lang="en-US" dirty="0"/>
              <a:t>Meat</a:t>
            </a:r>
          </a:p>
          <a:p>
            <a:pPr>
              <a:buFontTx/>
              <a:buChar char="-"/>
            </a:pPr>
            <a:r>
              <a:rPr lang="en-US" dirty="0"/>
              <a:t>Grain</a:t>
            </a:r>
          </a:p>
          <a:p>
            <a:pPr>
              <a:buFontTx/>
              <a:buChar char="-"/>
            </a:pPr>
            <a:r>
              <a:rPr lang="en-US" dirty="0"/>
              <a:t>Sugar</a:t>
            </a:r>
          </a:p>
          <a:p>
            <a:pPr>
              <a:buFontTx/>
              <a:buChar char="-"/>
            </a:pPr>
            <a:r>
              <a:rPr lang="en-US" dirty="0"/>
              <a:t>Fruits + veggies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Processed </a:t>
            </a:r>
          </a:p>
          <a:p>
            <a:pPr>
              <a:buFontTx/>
              <a:buChar char="-"/>
            </a:pPr>
            <a:r>
              <a:rPr lang="en-US" dirty="0"/>
              <a:t>Dairy</a:t>
            </a:r>
          </a:p>
          <a:p>
            <a:pPr>
              <a:buFontTx/>
              <a:buChar char="-"/>
            </a:pPr>
            <a:r>
              <a:rPr lang="en-US" dirty="0"/>
              <a:t>Meat</a:t>
            </a:r>
          </a:p>
          <a:p>
            <a:pPr>
              <a:buFontTx/>
              <a:buChar char="-"/>
            </a:pPr>
            <a:r>
              <a:rPr lang="en-US" dirty="0"/>
              <a:t>Grain</a:t>
            </a:r>
          </a:p>
          <a:p>
            <a:pPr>
              <a:buFontTx/>
              <a:buChar char="-"/>
            </a:pPr>
            <a:r>
              <a:rPr lang="en-US" dirty="0"/>
              <a:t>Sugar</a:t>
            </a:r>
          </a:p>
          <a:p>
            <a:pPr>
              <a:buFontTx/>
              <a:buChar char="-"/>
            </a:pPr>
            <a:r>
              <a:rPr lang="en-US" dirty="0"/>
              <a:t>Fruits + veggies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has a coefficient that can vary with time?</a:t>
            </a:r>
          </a:p>
          <a:p>
            <a:pPr marL="0" indent="0">
              <a:buNone/>
            </a:pPr>
            <a:r>
              <a:rPr lang="en-US" dirty="0"/>
              <a:t>- Maybe there is a baseline level of energy use, then a multiplicative factor to represent level of processing? (where </a:t>
            </a:r>
            <a:r>
              <a:rPr lang="en-US"/>
              <a:t>to derive)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November 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37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possibilities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1548567558"/>
              </p:ext>
            </p:extLst>
          </p:nvPr>
        </p:nvGraphicFramePr>
        <p:xfrm>
          <a:off x="2046767" y="1746717"/>
          <a:ext cx="10536865" cy="441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942190-95BD-412E-8043-3D7E7EDAA66E}"/>
              </a:ext>
            </a:extLst>
          </p:cNvPr>
          <p:cNvSpPr txBox="1"/>
          <p:nvPr/>
        </p:nvSpPr>
        <p:spPr>
          <a:xfrm>
            <a:off x="1190846" y="1746717"/>
            <a:ext cx="3179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disaggregate food production into more vs less processed in base years?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Separating energy used for staples vs non-staples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16FC-9BEA-45D3-93E9-339565ADB685}"/>
              </a:ext>
            </a:extLst>
          </p:cNvPr>
          <p:cNvSpPr txBox="1"/>
          <p:nvPr/>
        </p:nvSpPr>
        <p:spPr>
          <a:xfrm>
            <a:off x="11269586" y="1746717"/>
            <a:ext cx="262809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explicitly shift from less to more processed foods with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possibilities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396747890"/>
              </p:ext>
            </p:extLst>
          </p:nvPr>
        </p:nvGraphicFramePr>
        <p:xfrm>
          <a:off x="2046767" y="1746717"/>
          <a:ext cx="10536865" cy="441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942190-95BD-412E-8043-3D7E7EDAA66E}"/>
              </a:ext>
            </a:extLst>
          </p:cNvPr>
          <p:cNvSpPr txBox="1"/>
          <p:nvPr/>
        </p:nvSpPr>
        <p:spPr>
          <a:xfrm>
            <a:off x="1190846" y="1746717"/>
            <a:ext cx="3179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Separating energy used for staples vs non-staples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explicit processing level (though this could still be indicated with changes in energy coefficients with time)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16FC-9BEA-45D3-93E9-339565ADB685}"/>
              </a:ext>
            </a:extLst>
          </p:cNvPr>
          <p:cNvSpPr txBox="1"/>
          <p:nvPr/>
        </p:nvSpPr>
        <p:spPr>
          <a:xfrm>
            <a:off x="11269586" y="1746717"/>
            <a:ext cx="262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straightforward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possibilities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2836745273"/>
              </p:ext>
            </p:extLst>
          </p:nvPr>
        </p:nvGraphicFramePr>
        <p:xfrm>
          <a:off x="2046767" y="1581912"/>
          <a:ext cx="11589223" cy="619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942190-95BD-412E-8043-3D7E7EDAA66E}"/>
              </a:ext>
            </a:extLst>
          </p:cNvPr>
          <p:cNvSpPr txBox="1"/>
          <p:nvPr/>
        </p:nvSpPr>
        <p:spPr>
          <a:xfrm>
            <a:off x="1190846" y="1746717"/>
            <a:ext cx="317913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explicit processing level (though this could still be indicated with changes in energy coefficients with time)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16FC-9BEA-45D3-93E9-339565ADB685}"/>
              </a:ext>
            </a:extLst>
          </p:cNvPr>
          <p:cNvSpPr txBox="1"/>
          <p:nvPr/>
        </p:nvSpPr>
        <p:spPr>
          <a:xfrm>
            <a:off x="11269586" y="1746717"/>
            <a:ext cx="262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straightforward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possibilities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EF3243-0555-45C1-8286-56885BB59D30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3487325400"/>
              </p:ext>
            </p:extLst>
          </p:nvPr>
        </p:nvGraphicFramePr>
        <p:xfrm>
          <a:off x="2902689" y="2257080"/>
          <a:ext cx="10536865" cy="441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942190-95BD-412E-8043-3D7E7EDAA66E}"/>
              </a:ext>
            </a:extLst>
          </p:cNvPr>
          <p:cNvSpPr txBox="1"/>
          <p:nvPr/>
        </p:nvSpPr>
        <p:spPr>
          <a:xfrm>
            <a:off x="1190847" y="1746717"/>
            <a:ext cx="2832514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Accurate calibration for all crops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explicit processing level (though this could still be indicated with changes in energy coefficients with time)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16FC-9BEA-45D3-93E9-339565ADB685}"/>
              </a:ext>
            </a:extLst>
          </p:cNvPr>
          <p:cNvSpPr txBox="1"/>
          <p:nvPr/>
        </p:nvSpPr>
        <p:spPr>
          <a:xfrm>
            <a:off x="12271247" y="928436"/>
            <a:ext cx="190195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explicit breakout of food types, matching their varied levels of processing required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8EBFD-94A5-495D-9787-3F5AFE85F071}"/>
              </a:ext>
            </a:extLst>
          </p:cNvPr>
          <p:cNvSpPr txBox="1"/>
          <p:nvPr/>
        </p:nvSpPr>
        <p:spPr>
          <a:xfrm>
            <a:off x="10885336" y="7024633"/>
            <a:ext cx="1335024" cy="65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*oil, fiber crops, sugar crops, misc.</a:t>
            </a:r>
          </a:p>
        </p:txBody>
      </p:sp>
    </p:spTree>
    <p:extLst>
      <p:ext uri="{BB962C8B-B14F-4D97-AF65-F5344CB8AC3E}">
        <p14:creationId xmlns:p14="http://schemas.microsoft.com/office/powerpoint/2010/main" val="341622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Main uses of energy in food processing, across all subsectors</a:t>
            </a:r>
            <a:r>
              <a:rPr lang="en-US" baseline="30000" dirty="0"/>
              <a:t>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Process heating and drying (59%)</a:t>
            </a:r>
          </a:p>
          <a:p>
            <a:pPr lvl="1"/>
            <a:r>
              <a:rPr lang="en-US" dirty="0"/>
              <a:t>Cooling and refrigeration (16%)</a:t>
            </a:r>
          </a:p>
          <a:p>
            <a:pPr lvl="1"/>
            <a:r>
              <a:rPr lang="en-US" dirty="0"/>
              <a:t>Mechanical equipment (12%)</a:t>
            </a:r>
          </a:p>
          <a:p>
            <a:pPr lvl="1"/>
            <a:r>
              <a:rPr lang="en-US" dirty="0"/>
              <a:t>Infrastructure (HVAC and lighting) (8%)</a:t>
            </a:r>
          </a:p>
          <a:p>
            <a:r>
              <a:rPr lang="en-US" dirty="0"/>
              <a:t>Energy </a:t>
            </a:r>
            <a:r>
              <a:rPr lang="en-US" dirty="0">
                <a:latin typeface="+mn-lt"/>
              </a:rPr>
              <a:t>intensive processes include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“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materials reception and preparation; size reduction, mixing and forming; separation techniques; product processing technologies; heat processing; concentration by heat; chilling and freezing; post-processing operations; and utility processes”</a:t>
            </a:r>
            <a:r>
              <a:rPr lang="en-US" baseline="30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1E880-B63F-4826-90EC-1528D65994CD}"/>
              </a:ext>
            </a:extLst>
          </p:cNvPr>
          <p:cNvSpPr txBox="1"/>
          <p:nvPr/>
        </p:nvSpPr>
        <p:spPr>
          <a:xfrm>
            <a:off x="1371600" y="7675602"/>
            <a:ext cx="12276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Wang, 2014, </a:t>
            </a:r>
            <a:r>
              <a:rPr lang="en-US" sz="1000" dirty="0">
                <a:hlinkClick r:id="rId2"/>
              </a:rPr>
              <a:t>https://link.springer.com/article/10.1007/s12053-014-9256-8?utm_source=getftr&amp;utm_medium=getftr&amp;utm_campaign=getftr_pilot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 Industrial </a:t>
            </a:r>
            <a:r>
              <a:rPr lang="en-US" sz="1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Decarbonisation</a:t>
            </a: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Energy Efficiency Roadmaps to 2050 – Food and Drink, 2015, </a:t>
            </a:r>
            <a:r>
              <a:rPr lang="en-US" sz="1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https://assets.publishing.service.gov.uk/government/uploads/system/uploads/attachment_data/file/416672/Food_and_Drink_Report.pdf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26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r>
              <a:rPr lang="en-US" dirty="0"/>
              <a:t>Strategy 1: </a:t>
            </a:r>
          </a:p>
          <a:p>
            <a:pPr lvl="1"/>
            <a:r>
              <a:rPr lang="en-US" dirty="0"/>
              <a:t>Use IEA data to directly calculate coefficients </a:t>
            </a:r>
          </a:p>
          <a:p>
            <a:pPr lvl="2"/>
            <a:r>
              <a:rPr lang="en-US" dirty="0"/>
              <a:t>Challenge: disaggregating staples vs non-staples (or to finer categories)</a:t>
            </a:r>
          </a:p>
          <a:p>
            <a:r>
              <a:rPr lang="en-US" dirty="0"/>
              <a:t>Strategy 2:</a:t>
            </a:r>
          </a:p>
          <a:p>
            <a:pPr lvl="1"/>
            <a:r>
              <a:rPr lang="en-US" dirty="0"/>
              <a:t>Obtain coefficients of energy use for processing for different products from literature estimates</a:t>
            </a:r>
          </a:p>
          <a:p>
            <a:pPr lvl="2"/>
            <a:r>
              <a:rPr lang="en-US" dirty="0"/>
              <a:t>Challenge: high degree of variability in estimates, depending on location/sub-product type/etc.</a:t>
            </a:r>
          </a:p>
          <a:p>
            <a:pPr lvl="2"/>
            <a:r>
              <a:rPr lang="en-US" dirty="0"/>
              <a:t>Possibility: obtain breakdown of heat vs electricity for each product to disaggregate process heat vs electricity</a:t>
            </a:r>
          </a:p>
          <a:p>
            <a:pPr lvl="1"/>
            <a:r>
              <a:rPr lang="en-US" dirty="0"/>
              <a:t>Scale the theoretical coefficients so that the overall energy consumption matches IEA</a:t>
            </a:r>
          </a:p>
          <a:p>
            <a:pPr lvl="2"/>
            <a:r>
              <a:rPr lang="en-US" dirty="0"/>
              <a:t>Challenge: IEA regions with zero energy used in food processing</a:t>
            </a:r>
          </a:p>
          <a:p>
            <a:pPr lvl="2"/>
            <a:r>
              <a:rPr lang="en-US" dirty="0"/>
              <a:t>Assumption: relative level of processing is constant across crops in a given region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intensity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0C81EB-E419-49AA-96F8-494411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0" y="1792218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intensity and input crop intensity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0C81EB-E419-49AA-96F8-494411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3" y="1883659"/>
            <a:ext cx="6867154" cy="4120292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334726-C090-406C-9317-43C973C0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04" y="3766856"/>
            <a:ext cx="6638542" cy="39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3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intensity and non-staples fraction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50C81EB-E419-49AA-96F8-494411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3" y="1883659"/>
            <a:ext cx="6867154" cy="41202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B73B129-751D-469F-826D-BF28F476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36" y="3887894"/>
            <a:ext cx="6344363" cy="38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1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r>
              <a:rPr lang="en-US" dirty="0"/>
              <a:t>Calibrate food processing to domestically produced crops, or domestically consumed crops (accounting for exports and imports)?</a:t>
            </a:r>
          </a:p>
          <a:p>
            <a:r>
              <a:rPr lang="en-US" dirty="0"/>
              <a:t>Use the same fuel ratios for each food product/staples vs non-staples?</a:t>
            </a:r>
          </a:p>
          <a:p>
            <a:pPr lvl="1"/>
            <a:r>
              <a:rPr lang="en-US" dirty="0"/>
              <a:t>May be able to vary this based on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1E880-B63F-4826-90EC-1528D65994CD}"/>
              </a:ext>
            </a:extLst>
          </p:cNvPr>
          <p:cNvSpPr txBox="1"/>
          <p:nvPr/>
        </p:nvSpPr>
        <p:spPr>
          <a:xfrm>
            <a:off x="1177119" y="7835556"/>
            <a:ext cx="12276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Compton et al., 2018, </a:t>
            </a:r>
            <a:r>
              <a:rPr lang="en-US" sz="1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https://www.sciencedirect.com/science/article/pii/S1466856418301917</a:t>
            </a:r>
            <a:endParaRPr lang="en-US" sz="1000" dirty="0"/>
          </a:p>
        </p:txBody>
      </p:sp>
      <p:pic>
        <p:nvPicPr>
          <p:cNvPr id="10" name="Picture 9" descr="Fig. 5">
            <a:extLst>
              <a:ext uri="{FF2B5EF4-FFF2-40B4-BE49-F238E27FC236}">
                <a16:creationId xmlns:a16="http://schemas.microsoft.com/office/drawing/2014/main" id="{D0B2FBDB-AD75-4DD8-8710-2FA9CA37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" y="3104050"/>
            <a:ext cx="6680091" cy="40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ig. 6">
            <a:extLst>
              <a:ext uri="{FF2B5EF4-FFF2-40B4-BE49-F238E27FC236}">
                <a16:creationId xmlns:a16="http://schemas.microsoft.com/office/drawing/2014/main" id="{065C3A09-D4FD-4EA2-BE18-6C4B29F90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08" y="3104050"/>
            <a:ext cx="6680091" cy="4086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A4473-63BB-4A5B-8356-74E868BB8F1F}"/>
              </a:ext>
            </a:extLst>
          </p:cNvPr>
          <p:cNvSpPr txBox="1"/>
          <p:nvPr/>
        </p:nvSpPr>
        <p:spPr>
          <a:xfrm>
            <a:off x="1323833" y="2279176"/>
            <a:ext cx="1284936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electricity and natural gas use in the food processing sector</a:t>
            </a:r>
          </a:p>
        </p:txBody>
      </p:sp>
    </p:spTree>
    <p:extLst>
      <p:ext uri="{BB962C8B-B14F-4D97-AF65-F5344CB8AC3E}">
        <p14:creationId xmlns:p14="http://schemas.microsoft.com/office/powerpoint/2010/main" val="16370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 – IEA data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3BFB958-7581-4817-82D7-4EDCCCD99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48" r="1948"/>
          <a:stretch/>
        </p:blipFill>
        <p:spPr>
          <a:xfrm>
            <a:off x="788081" y="1950723"/>
            <a:ext cx="8407022" cy="6005015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8ABA6708-4DB6-4902-B716-395D6C8F9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0714" r="2197" b="15816"/>
          <a:stretch/>
        </p:blipFill>
        <p:spPr>
          <a:xfrm>
            <a:off x="9195103" y="1950723"/>
            <a:ext cx="5435297" cy="42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 – IEA data</a:t>
            </a:r>
          </a:p>
        </p:txBody>
      </p:sp>
      <p:pic>
        <p:nvPicPr>
          <p:cNvPr id="5" name="Picture 4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577A58A9-8956-45D4-A492-2A6E9A09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7" y="1779804"/>
            <a:ext cx="10480076" cy="62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C5D9C96A-3D92-45EA-9B76-60FA98D1A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038"/>
          <a:stretch/>
        </p:blipFill>
        <p:spPr>
          <a:xfrm>
            <a:off x="991737" y="1620817"/>
            <a:ext cx="9325970" cy="6151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983337" cy="1310979"/>
          </a:xfrm>
        </p:spPr>
        <p:txBody>
          <a:bodyPr/>
          <a:lstStyle/>
          <a:p>
            <a:r>
              <a:rPr lang="en-US" dirty="0"/>
              <a:t>Food processing sector overview – IEA data</a:t>
            </a:r>
          </a:p>
        </p:txBody>
      </p:sp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6F1E2231-3BFE-4C0F-8057-3D98115C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25" t="65567" r="12687" b="17216"/>
          <a:stretch/>
        </p:blipFill>
        <p:spPr>
          <a:xfrm>
            <a:off x="10245331" y="1996358"/>
            <a:ext cx="3912875" cy="1593003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DD7CA9AB-6C53-4E7A-810E-5ADAB13C0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67" r="54837"/>
          <a:stretch/>
        </p:blipFill>
        <p:spPr>
          <a:xfrm>
            <a:off x="9917509" y="3628266"/>
            <a:ext cx="4240697" cy="3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45E96-BCF5-4CE6-9819-ED02DB25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36" y="1763361"/>
            <a:ext cx="6196664" cy="568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CDC54-8701-4305-B10A-DDA6FD8055C6}"/>
              </a:ext>
            </a:extLst>
          </p:cNvPr>
          <p:cNvSpPr txBox="1"/>
          <p:nvPr/>
        </p:nvSpPr>
        <p:spPr>
          <a:xfrm>
            <a:off x="1418786" y="7921836"/>
            <a:ext cx="709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Meyers et al., 2016, </a:t>
            </a:r>
            <a:r>
              <a:rPr lang="en-US" sz="1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https://www.sciencedirect.com/science/article/pii/S0360544216303644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3F653-F2B2-47B4-AB8D-1A392D1400BC}"/>
              </a:ext>
            </a:extLst>
          </p:cNvPr>
          <p:cNvSpPr txBox="1"/>
          <p:nvPr/>
        </p:nvSpPr>
        <p:spPr>
          <a:xfrm>
            <a:off x="10169237" y="1995054"/>
            <a:ext cx="27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From energy audits for small and medium-sized food and beverage companies in </a:t>
            </a:r>
            <a:r>
              <a:rPr lang="en-US" sz="1800" b="0" i="0" dirty="0">
                <a:effectLst/>
              </a:rPr>
              <a:t>Austria, France, Germany, Poland, Spain, UK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88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sector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Energy-saving and decarbonization options:</a:t>
            </a:r>
          </a:p>
          <a:p>
            <a:pPr lvl="1"/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Energy efficiency measures, pro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cess optimization</a:t>
            </a:r>
          </a:p>
          <a:p>
            <a:pPr lvl="1"/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Electrification of heat (heat pumps and electric boilers)</a:t>
            </a:r>
          </a:p>
          <a:p>
            <a:pPr lvl="1"/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CHP/</a:t>
            </a:r>
            <a:r>
              <a:rPr lang="en-US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Fuel switching to renewables – biomass, solar thermal, geothermal heat pumps</a:t>
            </a:r>
          </a:p>
          <a:p>
            <a:pPr lvl="1"/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Waste heat utilization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Food waste reduction, demand-side measures</a:t>
            </a:r>
          </a:p>
          <a:p>
            <a:pPr marL="548640" lvl="1" indent="0">
              <a:buNone/>
            </a:pP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1" indent="0">
              <a:buNone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(Note: CCS, hydrogen seem l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ess likely to play a role for food processing)</a:t>
            </a: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6005946"/>
          </a:xfrm>
        </p:spPr>
        <p:txBody>
          <a:bodyPr/>
          <a:lstStyle/>
          <a:p>
            <a:r>
              <a:rPr lang="en-US" dirty="0"/>
              <a:t>Where do we want to add in the energy coefficients and non-energy costs?</a:t>
            </a:r>
          </a:p>
          <a:p>
            <a:pPr lvl="1"/>
            <a:r>
              <a:rPr lang="en-US" dirty="0"/>
              <a:t>At the level of regional corn (Mt) </a:t>
            </a:r>
            <a:r>
              <a:rPr lang="en-US" dirty="0">
                <a:sym typeface="Wingdings" panose="05000000000000000000" pitchFamily="2" charset="2"/>
              </a:rPr>
              <a:t> Corn (</a:t>
            </a:r>
            <a:r>
              <a:rPr lang="en-US" dirty="0" err="1">
                <a:sym typeface="Wingdings" panose="05000000000000000000" pitchFamily="2" charset="2"/>
              </a:rPr>
              <a:t>Mkcal</a:t>
            </a:r>
            <a:r>
              <a:rPr lang="en-US" dirty="0">
                <a:sym typeface="Wingdings" panose="05000000000000000000" pitchFamily="2" charset="2"/>
              </a:rPr>
              <a:t>), with a nesting for level of processing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Pros – more detailed representation, allows for evaluation of shifting food consumption and preferences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 – data availability?</a:t>
            </a:r>
            <a:endParaRPr lang="en-US" dirty="0"/>
          </a:p>
          <a:p>
            <a:pPr lvl="1"/>
            <a:r>
              <a:rPr lang="en-US" dirty="0"/>
              <a:t>At the level of crops feeding into </a:t>
            </a:r>
            <a:r>
              <a:rPr lang="en-US" dirty="0" err="1"/>
              <a:t>FoodDemand_Staples</a:t>
            </a:r>
            <a:r>
              <a:rPr lang="en-US" dirty="0"/>
              <a:t> and </a:t>
            </a:r>
            <a:r>
              <a:rPr lang="en-US" dirty="0" err="1"/>
              <a:t>FoodDemand_NonStaples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Pros – simpler to implement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 – would this adequately represent the heterogeneity of the sector? Changes in types of food consumed would not be reflected in changes in energy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16942</TotalTime>
  <Words>1242</Words>
  <Application>Microsoft Office PowerPoint</Application>
  <PresentationFormat>Custom</PresentationFormat>
  <Paragraphs>210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PNNL_Option_4</vt:lpstr>
      <vt:lpstr>Food processing discussion</vt:lpstr>
      <vt:lpstr>Food processing sector overview</vt:lpstr>
      <vt:lpstr>Food processing sector overview</vt:lpstr>
      <vt:lpstr>Food processing sector overview – IEA data</vt:lpstr>
      <vt:lpstr>Food processing sector overview – IEA data</vt:lpstr>
      <vt:lpstr>Food processing sector overview – IEA data</vt:lpstr>
      <vt:lpstr>Food processing sector overview</vt:lpstr>
      <vt:lpstr>Food processing sector overview</vt:lpstr>
      <vt:lpstr>Questions</vt:lpstr>
      <vt:lpstr>Questions</vt:lpstr>
      <vt:lpstr>Questions</vt:lpstr>
      <vt:lpstr>Brainstorming</vt:lpstr>
      <vt:lpstr>Brainstorming</vt:lpstr>
      <vt:lpstr>PowerPoint Presentation</vt:lpstr>
      <vt:lpstr>Food processing discussion</vt:lpstr>
      <vt:lpstr>Structure possibilities</vt:lpstr>
      <vt:lpstr>Structure possibilities</vt:lpstr>
      <vt:lpstr>Structure possibilities</vt:lpstr>
      <vt:lpstr>Structure possibilities</vt:lpstr>
      <vt:lpstr>Potential strategies</vt:lpstr>
      <vt:lpstr>Food processing energy intensity</vt:lpstr>
      <vt:lpstr>Food processing energy intensity and input crop intensity</vt:lpstr>
      <vt:lpstr>Food processing energy intensity and non-staples fraction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1</cp:revision>
  <dcterms:created xsi:type="dcterms:W3CDTF">2022-10-28T19:43:14Z</dcterms:created>
  <dcterms:modified xsi:type="dcterms:W3CDTF">2022-11-10T15:54:04Z</dcterms:modified>
</cp:coreProperties>
</file>