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81" r:id="rId2"/>
    <p:sldId id="293" r:id="rId3"/>
    <p:sldId id="295" r:id="rId4"/>
    <p:sldId id="269" r:id="rId5"/>
    <p:sldId id="296" r:id="rId6"/>
    <p:sldId id="291" r:id="rId7"/>
    <p:sldId id="297" r:id="rId8"/>
    <p:sldId id="298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282" r:id="rId1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36"/>
    <a:srgbClr val="F4AA00"/>
    <a:srgbClr val="000000"/>
    <a:srgbClr val="719500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68D1F-2DDB-442B-A80E-3B7C2AC8DF88}" v="129" dt="2022-12-08T15:52:1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93792" autoAdjust="0"/>
  </p:normalViewPr>
  <p:slideViewPr>
    <p:cSldViewPr snapToGrid="0" snapToObjects="1">
      <p:cViewPr varScale="1">
        <p:scale>
          <a:sx n="94" d="100"/>
          <a:sy n="9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C2D68D1F-2DDB-442B-A80E-3B7C2AC8DF88}"/>
    <pc:docChg chg="undo custSel addSld delSld modSld sldOrd">
      <pc:chgData name="Speizer, Simone A" userId="ae2537f5-f10e-428d-8e29-8dd44328baa2" providerId="ADAL" clId="{C2D68D1F-2DDB-442B-A80E-3B7C2AC8DF88}" dt="2022-12-08T15:52:19.941" v="2688" actId="1076"/>
      <pc:docMkLst>
        <pc:docMk/>
      </pc:docMkLst>
      <pc:sldChg chg="delSp modSp mod">
        <pc:chgData name="Speizer, Simone A" userId="ae2537f5-f10e-428d-8e29-8dd44328baa2" providerId="ADAL" clId="{C2D68D1F-2DDB-442B-A80E-3B7C2AC8DF88}" dt="2022-12-08T00:35:08.915" v="849" actId="20577"/>
        <pc:sldMkLst>
          <pc:docMk/>
          <pc:sldMk cId="1322644348" sldId="269"/>
        </pc:sldMkLst>
        <pc:spChg chg="mod">
          <ac:chgData name="Speizer, Simone A" userId="ae2537f5-f10e-428d-8e29-8dd44328baa2" providerId="ADAL" clId="{C2D68D1F-2DDB-442B-A80E-3B7C2AC8DF88}" dt="2022-12-08T00:29:16.842" v="259" actId="20577"/>
          <ac:spMkLst>
            <pc:docMk/>
            <pc:sldMk cId="1322644348" sldId="269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35:08.915" v="849" actId="20577"/>
          <ac:spMkLst>
            <pc:docMk/>
            <pc:sldMk cId="1322644348" sldId="269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0:29:01.878" v="246" actId="478"/>
          <ac:spMkLst>
            <pc:docMk/>
            <pc:sldMk cId="1322644348" sldId="269"/>
            <ac:spMk id="5" creationId="{EDB1E880-B63F-4826-90EC-1528D65994CD}"/>
          </ac:spMkLst>
        </pc:spChg>
      </pc:sldChg>
      <pc:sldChg chg="del">
        <pc:chgData name="Speizer, Simone A" userId="ae2537f5-f10e-428d-8e29-8dd44328baa2" providerId="ADAL" clId="{C2D68D1F-2DDB-442B-A80E-3B7C2AC8DF88}" dt="2022-12-08T00:42:00.054" v="1447" actId="47"/>
        <pc:sldMkLst>
          <pc:docMk/>
          <pc:sldMk cId="2987393265" sldId="270"/>
        </pc:sldMkLst>
      </pc:sldChg>
      <pc:sldChg chg="del">
        <pc:chgData name="Speizer, Simone A" userId="ae2537f5-f10e-428d-8e29-8dd44328baa2" providerId="ADAL" clId="{C2D68D1F-2DDB-442B-A80E-3B7C2AC8DF88}" dt="2022-12-07T17:41:14.651" v="10" actId="47"/>
        <pc:sldMkLst>
          <pc:docMk/>
          <pc:sldMk cId="1637081896" sldId="271"/>
        </pc:sldMkLst>
      </pc:sldChg>
      <pc:sldChg chg="del">
        <pc:chgData name="Speizer, Simone A" userId="ae2537f5-f10e-428d-8e29-8dd44328baa2" providerId="ADAL" clId="{C2D68D1F-2DDB-442B-A80E-3B7C2AC8DF88}" dt="2022-12-08T00:42:02.212" v="1448" actId="47"/>
        <pc:sldMkLst>
          <pc:docMk/>
          <pc:sldMk cId="572948869" sldId="272"/>
        </pc:sldMkLst>
      </pc:sldChg>
      <pc:sldChg chg="del">
        <pc:chgData name="Speizer, Simone A" userId="ae2537f5-f10e-428d-8e29-8dd44328baa2" providerId="ADAL" clId="{C2D68D1F-2DDB-442B-A80E-3B7C2AC8DF88}" dt="2022-12-07T17:41:16.711" v="11" actId="47"/>
        <pc:sldMkLst>
          <pc:docMk/>
          <pc:sldMk cId="3948872918" sldId="273"/>
        </pc:sldMkLst>
      </pc:sldChg>
      <pc:sldChg chg="del">
        <pc:chgData name="Speizer, Simone A" userId="ae2537f5-f10e-428d-8e29-8dd44328baa2" providerId="ADAL" clId="{C2D68D1F-2DDB-442B-A80E-3B7C2AC8DF88}" dt="2022-12-08T00:42:05.236" v="1450" actId="47"/>
        <pc:sldMkLst>
          <pc:docMk/>
          <pc:sldMk cId="2343743512" sldId="274"/>
        </pc:sldMkLst>
      </pc:sldChg>
      <pc:sldChg chg="del modNotesTx">
        <pc:chgData name="Speizer, Simone A" userId="ae2537f5-f10e-428d-8e29-8dd44328baa2" providerId="ADAL" clId="{C2D68D1F-2DDB-442B-A80E-3B7C2AC8DF88}" dt="2022-12-08T00:42:04.185" v="1449" actId="47"/>
        <pc:sldMkLst>
          <pc:docMk/>
          <pc:sldMk cId="1971755680" sldId="275"/>
        </pc:sldMkLst>
      </pc:sldChg>
      <pc:sldChg chg="modSp mod">
        <pc:chgData name="Speizer, Simone A" userId="ae2537f5-f10e-428d-8e29-8dd44328baa2" providerId="ADAL" clId="{C2D68D1F-2DDB-442B-A80E-3B7C2AC8DF88}" dt="2022-12-07T17:37:52.697" v="8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C2D68D1F-2DDB-442B-A80E-3B7C2AC8DF88}" dt="2022-12-07T17:37:52.697" v="8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C2D68D1F-2DDB-442B-A80E-3B7C2AC8DF88}" dt="2022-12-08T00:42:10.778" v="1453" actId="47"/>
        <pc:sldMkLst>
          <pc:docMk/>
          <pc:sldMk cId="3026263926" sldId="284"/>
        </pc:sldMkLst>
      </pc:sldChg>
      <pc:sldChg chg="del">
        <pc:chgData name="Speizer, Simone A" userId="ae2537f5-f10e-428d-8e29-8dd44328baa2" providerId="ADAL" clId="{C2D68D1F-2DDB-442B-A80E-3B7C2AC8DF88}" dt="2022-12-07T17:41:13.092" v="9" actId="47"/>
        <pc:sldMkLst>
          <pc:docMk/>
          <pc:sldMk cId="3416223522" sldId="287"/>
        </pc:sldMkLst>
      </pc:sldChg>
      <pc:sldChg chg="del">
        <pc:chgData name="Speizer, Simone A" userId="ae2537f5-f10e-428d-8e29-8dd44328baa2" providerId="ADAL" clId="{C2D68D1F-2DDB-442B-A80E-3B7C2AC8DF88}" dt="2022-12-08T00:42:07.567" v="1451" actId="47"/>
        <pc:sldMkLst>
          <pc:docMk/>
          <pc:sldMk cId="2688165108" sldId="288"/>
        </pc:sldMkLst>
      </pc:sldChg>
      <pc:sldChg chg="del">
        <pc:chgData name="Speizer, Simone A" userId="ae2537f5-f10e-428d-8e29-8dd44328baa2" providerId="ADAL" clId="{C2D68D1F-2DDB-442B-A80E-3B7C2AC8DF88}" dt="2022-12-07T17:41:36.691" v="15" actId="47"/>
        <pc:sldMkLst>
          <pc:docMk/>
          <pc:sldMk cId="3316116343" sldId="289"/>
        </pc:sldMkLst>
      </pc:sldChg>
      <pc:sldChg chg="del">
        <pc:chgData name="Speizer, Simone A" userId="ae2537f5-f10e-428d-8e29-8dd44328baa2" providerId="ADAL" clId="{C2D68D1F-2DDB-442B-A80E-3B7C2AC8DF88}" dt="2022-12-08T00:42:08.696" v="1452" actId="47"/>
        <pc:sldMkLst>
          <pc:docMk/>
          <pc:sldMk cId="3433437311" sldId="290"/>
        </pc:sldMkLst>
      </pc:sldChg>
      <pc:sldChg chg="addSp delSp modSp mod ord">
        <pc:chgData name="Speizer, Simone A" userId="ae2537f5-f10e-428d-8e29-8dd44328baa2" providerId="ADAL" clId="{C2D68D1F-2DDB-442B-A80E-3B7C2AC8DF88}" dt="2022-12-08T00:36:08.758" v="867" actId="20577"/>
        <pc:sldMkLst>
          <pc:docMk/>
          <pc:sldMk cId="1807282525" sldId="291"/>
        </pc:sldMkLst>
        <pc:spChg chg="add del mod">
          <ac:chgData name="Speizer, Simone A" userId="ae2537f5-f10e-428d-8e29-8dd44328baa2" providerId="ADAL" clId="{C2D68D1F-2DDB-442B-A80E-3B7C2AC8DF88}" dt="2022-12-08T00:24:48.769" v="159" actId="478"/>
          <ac:spMkLst>
            <pc:docMk/>
            <pc:sldMk cId="1807282525" sldId="291"/>
            <ac:spMk id="4" creationId="{0F096DA5-E8F8-46B7-81A0-F75E9DC045AC}"/>
          </ac:spMkLst>
        </pc:spChg>
        <pc:spChg chg="del">
          <ac:chgData name="Speizer, Simone A" userId="ae2537f5-f10e-428d-8e29-8dd44328baa2" providerId="ADAL" clId="{C2D68D1F-2DDB-442B-A80E-3B7C2AC8DF88}" dt="2022-12-07T17:42:04.145" v="16" actId="478"/>
          <ac:spMkLst>
            <pc:docMk/>
            <pc:sldMk cId="1807282525" sldId="291"/>
            <ac:spMk id="7" creationId="{A8942190-95BD-412E-8043-3D7E7EDAA66E}"/>
          </ac:spMkLst>
        </pc:spChg>
        <pc:spChg chg="del">
          <ac:chgData name="Speizer, Simone A" userId="ae2537f5-f10e-428d-8e29-8dd44328baa2" providerId="ADAL" clId="{C2D68D1F-2DDB-442B-A80E-3B7C2AC8DF88}" dt="2022-12-07T17:42:06.888" v="17" actId="478"/>
          <ac:spMkLst>
            <pc:docMk/>
            <pc:sldMk cId="1807282525" sldId="291"/>
            <ac:spMk id="8" creationId="{CF9916FC-9BEA-45D3-93E9-339565ADB685}"/>
          </ac:spMkLst>
        </pc:spChg>
        <pc:spChg chg="add del mod">
          <ac:chgData name="Speizer, Simone A" userId="ae2537f5-f10e-428d-8e29-8dd44328baa2" providerId="ADAL" clId="{C2D68D1F-2DDB-442B-A80E-3B7C2AC8DF88}" dt="2022-12-08T00:24:46.255" v="156" actId="478"/>
          <ac:spMkLst>
            <pc:docMk/>
            <pc:sldMk cId="1807282525" sldId="291"/>
            <ac:spMk id="25" creationId="{CFA23771-00DA-40B3-84B8-71A95E6147E8}"/>
          </ac:spMkLst>
        </pc:spChg>
        <pc:spChg chg="add mod">
          <ac:chgData name="Speizer, Simone A" userId="ae2537f5-f10e-428d-8e29-8dd44328baa2" providerId="ADAL" clId="{C2D68D1F-2DDB-442B-A80E-3B7C2AC8DF88}" dt="2022-12-08T00:35:47.148" v="863" actId="20577"/>
          <ac:spMkLst>
            <pc:docMk/>
            <pc:sldMk cId="1807282525" sldId="291"/>
            <ac:spMk id="41" creationId="{A7D8B997-9123-4A9F-A0D7-A86C0FF58C65}"/>
          </ac:spMkLst>
        </pc:spChg>
        <pc:graphicFrameChg chg="mod">
          <ac:chgData name="Speizer, Simone A" userId="ae2537f5-f10e-428d-8e29-8dd44328baa2" providerId="ADAL" clId="{C2D68D1F-2DDB-442B-A80E-3B7C2AC8DF88}" dt="2022-12-08T00:36:08.758" v="867" actId="20577"/>
          <ac:graphicFrameMkLst>
            <pc:docMk/>
            <pc:sldMk cId="1807282525" sldId="291"/>
            <ac:graphicFrameMk id="5" creationId="{C9EF3243-0555-45C1-8286-56885BB59D30}"/>
          </ac:graphicFrameMkLst>
        </pc:graphicFrameChg>
        <pc:cxnChg chg="add del mod">
          <ac:chgData name="Speizer, Simone A" userId="ae2537f5-f10e-428d-8e29-8dd44328baa2" providerId="ADAL" clId="{C2D68D1F-2DDB-442B-A80E-3B7C2AC8DF88}" dt="2022-12-07T17:54:09.211" v="92" actId="478"/>
          <ac:cxnSpMkLst>
            <pc:docMk/>
            <pc:sldMk cId="1807282525" sldId="291"/>
            <ac:cxnSpMk id="9" creationId="{799D9A51-B075-4B72-8DA2-E056134E49D3}"/>
          </ac:cxnSpMkLst>
        </pc:cxnChg>
        <pc:cxnChg chg="add del mod">
          <ac:chgData name="Speizer, Simone A" userId="ae2537f5-f10e-428d-8e29-8dd44328baa2" providerId="ADAL" clId="{C2D68D1F-2DDB-442B-A80E-3B7C2AC8DF88}" dt="2022-12-07T17:54:45.774" v="98" actId="478"/>
          <ac:cxnSpMkLst>
            <pc:docMk/>
            <pc:sldMk cId="1807282525" sldId="291"/>
            <ac:cxnSpMk id="14" creationId="{F131EEFE-44C1-456C-9229-BCFBABCDC19E}"/>
          </ac:cxnSpMkLst>
        </pc:cxnChg>
        <pc:cxnChg chg="add del">
          <ac:chgData name="Speizer, Simone A" userId="ae2537f5-f10e-428d-8e29-8dd44328baa2" providerId="ADAL" clId="{C2D68D1F-2DDB-442B-A80E-3B7C2AC8DF88}" dt="2022-12-08T00:24:47.155" v="157" actId="478"/>
          <ac:cxnSpMkLst>
            <pc:docMk/>
            <pc:sldMk cId="1807282525" sldId="291"/>
            <ac:cxnSpMk id="20" creationId="{CEE847FC-5432-4217-A5E1-B6C77EAE1DE9}"/>
          </ac:cxnSpMkLst>
        </pc:cxnChg>
        <pc:cxnChg chg="add del mod">
          <ac:chgData name="Speizer, Simone A" userId="ae2537f5-f10e-428d-8e29-8dd44328baa2" providerId="ADAL" clId="{C2D68D1F-2DDB-442B-A80E-3B7C2AC8DF88}" dt="2022-12-08T00:24:47.791" v="158" actId="478"/>
          <ac:cxnSpMkLst>
            <pc:docMk/>
            <pc:sldMk cId="1807282525" sldId="291"/>
            <ac:cxnSpMk id="21" creationId="{3E1160BC-0D28-46EB-9DCB-DBA810989119}"/>
          </ac:cxnSpMkLst>
        </pc:cxnChg>
        <pc:cxnChg chg="add del">
          <ac:chgData name="Speizer, Simone A" userId="ae2537f5-f10e-428d-8e29-8dd44328baa2" providerId="ADAL" clId="{C2D68D1F-2DDB-442B-A80E-3B7C2AC8DF88}" dt="2022-12-08T00:26:40.028" v="224" actId="478"/>
          <ac:cxnSpMkLst>
            <pc:docMk/>
            <pc:sldMk cId="1807282525" sldId="291"/>
            <ac:cxnSpMk id="27" creationId="{E84B3786-0EDF-4724-A627-3B47C0AD0BE3}"/>
          </ac:cxnSpMkLst>
        </pc:cxnChg>
        <pc:cxnChg chg="add del mod">
          <ac:chgData name="Speizer, Simone A" userId="ae2537f5-f10e-428d-8e29-8dd44328baa2" providerId="ADAL" clId="{C2D68D1F-2DDB-442B-A80E-3B7C2AC8DF88}" dt="2022-12-08T00:26:56.592" v="232" actId="478"/>
          <ac:cxnSpMkLst>
            <pc:docMk/>
            <pc:sldMk cId="1807282525" sldId="291"/>
            <ac:cxnSpMk id="29" creationId="{17E80207-00E7-4CB0-B03F-0CBD20DC9156}"/>
          </ac:cxnSpMkLst>
        </pc:cxnChg>
        <pc:cxnChg chg="add del mod">
          <ac:chgData name="Speizer, Simone A" userId="ae2537f5-f10e-428d-8e29-8dd44328baa2" providerId="ADAL" clId="{C2D68D1F-2DDB-442B-A80E-3B7C2AC8DF88}" dt="2022-12-08T00:35:52.608" v="865" actId="478"/>
          <ac:cxnSpMkLst>
            <pc:docMk/>
            <pc:sldMk cId="1807282525" sldId="291"/>
            <ac:cxnSpMk id="37" creationId="{96F0A0C2-5046-4E9C-96CF-D04F13992360}"/>
          </ac:cxnSpMkLst>
        </pc:cxnChg>
        <pc:cxnChg chg="add del mod">
          <ac:chgData name="Speizer, Simone A" userId="ae2537f5-f10e-428d-8e29-8dd44328baa2" providerId="ADAL" clId="{C2D68D1F-2DDB-442B-A80E-3B7C2AC8DF88}" dt="2022-12-08T00:35:51.672" v="864" actId="478"/>
          <ac:cxnSpMkLst>
            <pc:docMk/>
            <pc:sldMk cId="1807282525" sldId="291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1:55.274" v="1446" actId="47"/>
        <pc:sldMkLst>
          <pc:docMk/>
          <pc:sldMk cId="795262001" sldId="292"/>
        </pc:sldMkLst>
      </pc:sldChg>
      <pc:sldChg chg="del">
        <pc:chgData name="Speizer, Simone A" userId="ae2537f5-f10e-428d-8e29-8dd44328baa2" providerId="ADAL" clId="{C2D68D1F-2DDB-442B-A80E-3B7C2AC8DF88}" dt="2022-12-07T17:41:32.174" v="14" actId="47"/>
        <pc:sldMkLst>
          <pc:docMk/>
          <pc:sldMk cId="3649163827" sldId="292"/>
        </pc:sldMkLst>
      </pc:sldChg>
      <pc:sldChg chg="modSp add mod ord">
        <pc:chgData name="Speizer, Simone A" userId="ae2537f5-f10e-428d-8e29-8dd44328baa2" providerId="ADAL" clId="{C2D68D1F-2DDB-442B-A80E-3B7C2AC8DF88}" dt="2022-12-08T00:33:53.152" v="811"/>
        <pc:sldMkLst>
          <pc:docMk/>
          <pc:sldMk cId="858602662" sldId="293"/>
        </pc:sldMkLst>
        <pc:spChg chg="mod">
          <ac:chgData name="Speizer, Simone A" userId="ae2537f5-f10e-428d-8e29-8dd44328baa2" providerId="ADAL" clId="{C2D68D1F-2DDB-442B-A80E-3B7C2AC8DF88}" dt="2022-12-08T00:33:51.154" v="809" actId="20577"/>
          <ac:spMkLst>
            <pc:docMk/>
            <pc:sldMk cId="858602662" sldId="293"/>
            <ac:spMk id="4" creationId="{F8F010A8-A54A-42BE-A8CE-D870E1362B9F}"/>
          </ac:spMkLst>
        </pc:spChg>
      </pc:sldChg>
      <pc:sldChg chg="del">
        <pc:chgData name="Speizer, Simone A" userId="ae2537f5-f10e-428d-8e29-8dd44328baa2" providerId="ADAL" clId="{C2D68D1F-2DDB-442B-A80E-3B7C2AC8DF88}" dt="2022-12-07T17:41:29.580" v="13" actId="47"/>
        <pc:sldMkLst>
          <pc:docMk/>
          <pc:sldMk cId="972468791" sldId="293"/>
        </pc:sldMkLst>
      </pc:sldChg>
      <pc:sldChg chg="del">
        <pc:chgData name="Speizer, Simone A" userId="ae2537f5-f10e-428d-8e29-8dd44328baa2" providerId="ADAL" clId="{C2D68D1F-2DDB-442B-A80E-3B7C2AC8DF88}" dt="2022-12-07T17:41:26.120" v="12" actId="47"/>
        <pc:sldMkLst>
          <pc:docMk/>
          <pc:sldMk cId="739899727" sldId="294"/>
        </pc:sldMkLst>
      </pc:sldChg>
      <pc:sldChg chg="addSp modSp add del mod modNotesTx">
        <pc:chgData name="Speizer, Simone A" userId="ae2537f5-f10e-428d-8e29-8dd44328baa2" providerId="ADAL" clId="{C2D68D1F-2DDB-442B-A80E-3B7C2AC8DF88}" dt="2022-12-08T00:44:35.331" v="1519" actId="47"/>
        <pc:sldMkLst>
          <pc:docMk/>
          <pc:sldMk cId="830067982" sldId="294"/>
        </pc:sldMkLst>
        <pc:spChg chg="mod">
          <ac:chgData name="Speizer, Simone A" userId="ae2537f5-f10e-428d-8e29-8dd44328baa2" providerId="ADAL" clId="{C2D68D1F-2DDB-442B-A80E-3B7C2AC8DF88}" dt="2022-12-08T00:37:42.744" v="896" actId="20577"/>
          <ac:spMkLst>
            <pc:docMk/>
            <pc:sldMk cId="830067982" sldId="294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43:51.862" v="1483" actId="20577"/>
          <ac:spMkLst>
            <pc:docMk/>
            <pc:sldMk cId="830067982" sldId="294"/>
            <ac:spMk id="4" creationId="{F8F010A8-A54A-42BE-A8CE-D870E1362B9F}"/>
          </ac:spMkLst>
        </pc:spChg>
        <pc:picChg chg="add mod modCrop">
          <ac:chgData name="Speizer, Simone A" userId="ae2537f5-f10e-428d-8e29-8dd44328baa2" providerId="ADAL" clId="{C2D68D1F-2DDB-442B-A80E-3B7C2AC8DF88}" dt="2022-12-08T00:43:19.933" v="1480" actId="1036"/>
          <ac:picMkLst>
            <pc:docMk/>
            <pc:sldMk cId="830067982" sldId="294"/>
            <ac:picMk id="5" creationId="{B2334C4D-DA73-453E-BC23-336E8CC15D7B}"/>
          </ac:picMkLst>
        </pc:picChg>
      </pc:sldChg>
      <pc:sldChg chg="modSp add mod ord">
        <pc:chgData name="Speizer, Simone A" userId="ae2537f5-f10e-428d-8e29-8dd44328baa2" providerId="ADAL" clId="{C2D68D1F-2DDB-442B-A80E-3B7C2AC8DF88}" dt="2022-12-08T00:35:01.984" v="847"/>
        <pc:sldMkLst>
          <pc:docMk/>
          <pc:sldMk cId="621046965" sldId="295"/>
        </pc:sldMkLst>
        <pc:spChg chg="mod">
          <ac:chgData name="Speizer, Simone A" userId="ae2537f5-f10e-428d-8e29-8dd44328baa2" providerId="ADAL" clId="{C2D68D1F-2DDB-442B-A80E-3B7C2AC8DF88}" dt="2022-12-08T00:34:59.768" v="845" actId="20577"/>
          <ac:spMkLst>
            <pc:docMk/>
            <pc:sldMk cId="621046965" sldId="295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C2D68D1F-2DDB-442B-A80E-3B7C2AC8DF88}" dt="2022-12-08T15:51:54.180" v="2682" actId="20577"/>
        <pc:sldMkLst>
          <pc:docMk/>
          <pc:sldMk cId="3805206348" sldId="296"/>
        </pc:sldMkLst>
        <pc:spChg chg="mod">
          <ac:chgData name="Speizer, Simone A" userId="ae2537f5-f10e-428d-8e29-8dd44328baa2" providerId="ADAL" clId="{C2D68D1F-2DDB-442B-A80E-3B7C2AC8DF88}" dt="2022-12-08T15:51:54.180" v="2682" actId="20577"/>
          <ac:spMkLst>
            <pc:docMk/>
            <pc:sldMk cId="3805206348" sldId="296"/>
            <ac:spMk id="4" creationId="{F8F010A8-A54A-42BE-A8CE-D870E1362B9F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36:27.405" v="868" actId="478"/>
        <pc:sldMkLst>
          <pc:docMk/>
          <pc:sldMk cId="185521759" sldId="297"/>
        </pc:sldMkLst>
        <pc:spChg chg="add mod">
          <ac:chgData name="Speizer, Simone A" userId="ae2537f5-f10e-428d-8e29-8dd44328baa2" providerId="ADAL" clId="{C2D68D1F-2DDB-442B-A80E-3B7C2AC8DF88}" dt="2022-12-08T00:35:41.567" v="861" actId="20577"/>
          <ac:spMkLst>
            <pc:docMk/>
            <pc:sldMk cId="185521759" sldId="297"/>
            <ac:spMk id="7" creationId="{201735F3-0D98-4CA2-B8F3-6AF5CBF9B9CF}"/>
          </ac:spMkLst>
        </pc:spChg>
        <pc:cxnChg chg="del">
          <ac:chgData name="Speizer, Simone A" userId="ae2537f5-f10e-428d-8e29-8dd44328baa2" providerId="ADAL" clId="{C2D68D1F-2DDB-442B-A80E-3B7C2AC8DF88}" dt="2022-12-08T00:36:27.405" v="868" actId="478"/>
          <ac:cxnSpMkLst>
            <pc:docMk/>
            <pc:sldMk cId="185521759" sldId="297"/>
            <ac:cxnSpMk id="38" creationId="{9F9EB3EB-22BB-4C3E-B611-A0024154E903}"/>
          </ac:cxnSpMkLst>
        </pc:cxnChg>
      </pc:sldChg>
      <pc:sldChg chg="addSp delSp modSp add mod">
        <pc:chgData name="Speizer, Simone A" userId="ae2537f5-f10e-428d-8e29-8dd44328baa2" providerId="ADAL" clId="{C2D68D1F-2DDB-442B-A80E-3B7C2AC8DF88}" dt="2022-12-08T15:52:19.941" v="2688" actId="1076"/>
        <pc:sldMkLst>
          <pc:docMk/>
          <pc:sldMk cId="38420222" sldId="298"/>
        </pc:sldMkLst>
        <pc:spChg chg="add mod">
          <ac:chgData name="Speizer, Simone A" userId="ae2537f5-f10e-428d-8e29-8dd44328baa2" providerId="ADAL" clId="{C2D68D1F-2DDB-442B-A80E-3B7C2AC8DF88}" dt="2022-12-08T00:35:35.812" v="858" actId="20577"/>
          <ac:spMkLst>
            <pc:docMk/>
            <pc:sldMk cId="38420222" sldId="298"/>
            <ac:spMk id="4" creationId="{DEDFD960-CB92-4659-8A8B-CF57CF1EA313}"/>
          </ac:spMkLst>
        </pc:spChg>
        <pc:spChg chg="add mod">
          <ac:chgData name="Speizer, Simone A" userId="ae2537f5-f10e-428d-8e29-8dd44328baa2" providerId="ADAL" clId="{C2D68D1F-2DDB-442B-A80E-3B7C2AC8DF88}" dt="2022-12-08T15:52:19.941" v="2688" actId="1076"/>
          <ac:spMkLst>
            <pc:docMk/>
            <pc:sldMk cId="38420222" sldId="298"/>
            <ac:spMk id="6" creationId="{EA7179C2-8879-45C6-B3D4-0E6D8D83F702}"/>
          </ac:spMkLst>
        </pc:spChg>
        <pc:cxnChg chg="add del">
          <ac:chgData name="Speizer, Simone A" userId="ae2537f5-f10e-428d-8e29-8dd44328baa2" providerId="ADAL" clId="{C2D68D1F-2DDB-442B-A80E-3B7C2AC8DF88}" dt="2022-12-08T15:52:04.489" v="2684" actId="478"/>
          <ac:cxnSpMkLst>
            <pc:docMk/>
            <pc:sldMk cId="38420222" sldId="298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4:38.958" v="1521" actId="47"/>
        <pc:sldMkLst>
          <pc:docMk/>
          <pc:sldMk cId="2195642487" sldId="299"/>
        </pc:sldMkLst>
      </pc:sldChg>
      <pc:sldChg chg="modSp add mod">
        <pc:chgData name="Speizer, Simone A" userId="ae2537f5-f10e-428d-8e29-8dd44328baa2" providerId="ADAL" clId="{C2D68D1F-2DDB-442B-A80E-3B7C2AC8DF88}" dt="2022-12-08T00:44:45.457" v="1524" actId="20577"/>
        <pc:sldMkLst>
          <pc:docMk/>
          <pc:sldMk cId="3498524254" sldId="300"/>
        </pc:sldMkLst>
        <pc:spChg chg="mod">
          <ac:chgData name="Speizer, Simone A" userId="ae2537f5-f10e-428d-8e29-8dd44328baa2" providerId="ADAL" clId="{C2D68D1F-2DDB-442B-A80E-3B7C2AC8DF88}" dt="2022-12-08T00:44:45.457" v="1524" actId="20577"/>
          <ac:spMkLst>
            <pc:docMk/>
            <pc:sldMk cId="3498524254" sldId="300"/>
            <ac:spMk id="4" creationId="{F8F010A8-A54A-42BE-A8CE-D870E1362B9F}"/>
          </ac:spMkLst>
        </pc:spChg>
        <pc:picChg chg="mod modCrop">
          <ac:chgData name="Speizer, Simone A" userId="ae2537f5-f10e-428d-8e29-8dd44328baa2" providerId="ADAL" clId="{C2D68D1F-2DDB-442B-A80E-3B7C2AC8DF88}" dt="2022-12-08T00:44:33.009" v="1518" actId="1035"/>
          <ac:picMkLst>
            <pc:docMk/>
            <pc:sldMk cId="3498524254" sldId="300"/>
            <ac:picMk id="5" creationId="{B2334C4D-DA73-453E-BC23-336E8CC15D7B}"/>
          </ac:picMkLst>
        </pc:picChg>
      </pc:sldChg>
      <pc:sldChg chg="add">
        <pc:chgData name="Speizer, Simone A" userId="ae2537f5-f10e-428d-8e29-8dd44328baa2" providerId="ADAL" clId="{C2D68D1F-2DDB-442B-A80E-3B7C2AC8DF88}" dt="2022-12-08T00:44:40.510" v="1522"/>
        <pc:sldMkLst>
          <pc:docMk/>
          <pc:sldMk cId="647312800" sldId="301"/>
        </pc:sldMkLst>
      </pc:sldChg>
      <pc:sldChg chg="addSp modSp add del mod">
        <pc:chgData name="Speizer, Simone A" userId="ae2537f5-f10e-428d-8e29-8dd44328baa2" providerId="ADAL" clId="{C2D68D1F-2DDB-442B-A80E-3B7C2AC8DF88}" dt="2022-12-08T00:44:37.394" v="1520" actId="47"/>
        <pc:sldMkLst>
          <pc:docMk/>
          <pc:sldMk cId="2366644835" sldId="301"/>
        </pc:sldMkLst>
        <pc:spChg chg="mod">
          <ac:chgData name="Speizer, Simone A" userId="ae2537f5-f10e-428d-8e29-8dd44328baa2" providerId="ADAL" clId="{C2D68D1F-2DDB-442B-A80E-3B7C2AC8DF88}" dt="2022-12-08T00:43:59.927" v="1484" actId="14100"/>
          <ac:spMkLst>
            <pc:docMk/>
            <pc:sldMk cId="2366644835" sldId="301"/>
            <ac:spMk id="4" creationId="{F8F010A8-A54A-42BE-A8CE-D870E1362B9F}"/>
          </ac:spMkLst>
        </pc:spChg>
        <pc:spChg chg="add mod">
          <ac:chgData name="Speizer, Simone A" userId="ae2537f5-f10e-428d-8e29-8dd44328baa2" providerId="ADAL" clId="{C2D68D1F-2DDB-442B-A80E-3B7C2AC8DF88}" dt="2022-12-08T00:44:11.377" v="1488" actId="1076"/>
          <ac:spMkLst>
            <pc:docMk/>
            <pc:sldMk cId="2366644835" sldId="301"/>
            <ac:spMk id="6" creationId="{34CF7035-1DD2-46E5-A1D3-8F72E7537C41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50:49.306" v="1835" actId="12"/>
        <pc:sldMkLst>
          <pc:docMk/>
          <pc:sldMk cId="191472682" sldId="302"/>
        </pc:sldMkLst>
        <pc:spChg chg="add del mod">
          <ac:chgData name="Speizer, Simone A" userId="ae2537f5-f10e-428d-8e29-8dd44328baa2" providerId="ADAL" clId="{C2D68D1F-2DDB-442B-A80E-3B7C2AC8DF88}" dt="2022-12-08T00:45:15.392" v="1527"/>
          <ac:spMkLst>
            <pc:docMk/>
            <pc:sldMk cId="191472682" sldId="302"/>
            <ac:spMk id="6" creationId="{6D3FB4A2-D584-4CE2-95A5-B9136CD57431}"/>
          </ac:spMkLst>
        </pc:spChg>
        <pc:spChg chg="add mod">
          <ac:chgData name="Speizer, Simone A" userId="ae2537f5-f10e-428d-8e29-8dd44328baa2" providerId="ADAL" clId="{C2D68D1F-2DDB-442B-A80E-3B7C2AC8DF88}" dt="2022-12-08T00:50:49.306" v="1835" actId="12"/>
          <ac:spMkLst>
            <pc:docMk/>
            <pc:sldMk cId="191472682" sldId="302"/>
            <ac:spMk id="7" creationId="{D20CAD55-74C0-4411-9F6F-138C4A270E51}"/>
          </ac:spMkLst>
        </pc:spChg>
      </pc:sldChg>
      <pc:sldChg chg="delSp add del mod">
        <pc:chgData name="Speizer, Simone A" userId="ae2537f5-f10e-428d-8e29-8dd44328baa2" providerId="ADAL" clId="{C2D68D1F-2DDB-442B-A80E-3B7C2AC8DF88}" dt="2022-12-08T00:50:34.429" v="1830" actId="47"/>
        <pc:sldMkLst>
          <pc:docMk/>
          <pc:sldMk cId="372292948" sldId="303"/>
        </pc:sldMkLst>
        <pc:spChg chg="del">
          <ac:chgData name="Speizer, Simone A" userId="ae2537f5-f10e-428d-8e29-8dd44328baa2" providerId="ADAL" clId="{C2D68D1F-2DDB-442B-A80E-3B7C2AC8DF88}" dt="2022-12-08T00:50:28.441" v="1828" actId="478"/>
          <ac:spMkLst>
            <pc:docMk/>
            <pc:sldMk cId="372292948" sldId="303"/>
            <ac:spMk id="7" creationId="{D20CAD55-74C0-4411-9F6F-138C4A270E51}"/>
          </ac:spMkLst>
        </pc:spChg>
      </pc:sldChg>
      <pc:sldChg chg="modSp add mod">
        <pc:chgData name="Speizer, Simone A" userId="ae2537f5-f10e-428d-8e29-8dd44328baa2" providerId="ADAL" clId="{C2D68D1F-2DDB-442B-A80E-3B7C2AC8DF88}" dt="2022-12-08T00:50:43.762" v="1834" actId="12"/>
        <pc:sldMkLst>
          <pc:docMk/>
          <pc:sldMk cId="4114011829" sldId="304"/>
        </pc:sldMkLst>
        <pc:spChg chg="mod">
          <ac:chgData name="Speizer, Simone A" userId="ae2537f5-f10e-428d-8e29-8dd44328baa2" providerId="ADAL" clId="{C2D68D1F-2DDB-442B-A80E-3B7C2AC8DF88}" dt="2022-12-08T00:50:43.762" v="1834" actId="12"/>
          <ac:spMkLst>
            <pc:docMk/>
            <pc:sldMk cId="4114011829" sldId="304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07:52.543" v="1874" actId="20577"/>
        <pc:sldMkLst>
          <pc:docMk/>
          <pc:sldMk cId="3806322082" sldId="305"/>
        </pc:sldMkLst>
        <pc:spChg chg="mod">
          <ac:chgData name="Speizer, Simone A" userId="ae2537f5-f10e-428d-8e29-8dd44328baa2" providerId="ADAL" clId="{C2D68D1F-2DDB-442B-A80E-3B7C2AC8DF88}" dt="2022-12-08T01:07:52.543" v="1874" actId="20577"/>
          <ac:spMkLst>
            <pc:docMk/>
            <pc:sldMk cId="3806322082" sldId="305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1:07:19.182" v="1857" actId="478"/>
          <ac:spMkLst>
            <pc:docMk/>
            <pc:sldMk cId="3806322082" sldId="305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34:28.482" v="2609" actId="20577"/>
        <pc:sldMkLst>
          <pc:docMk/>
          <pc:sldMk cId="3442218908" sldId="306"/>
        </pc:sldMkLst>
        <pc:spChg chg="mod">
          <ac:chgData name="Speizer, Simone A" userId="ae2537f5-f10e-428d-8e29-8dd44328baa2" providerId="ADAL" clId="{C2D68D1F-2DDB-442B-A80E-3B7C2AC8DF88}" dt="2022-12-08T01:16:07.475" v="1995" actId="20577"/>
          <ac:spMkLst>
            <pc:docMk/>
            <pc:sldMk cId="3442218908" sldId="306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1:34:28.482" v="2609" actId="20577"/>
          <ac:spMkLst>
            <pc:docMk/>
            <pc:sldMk cId="3442218908" sldId="306"/>
            <ac:spMk id="4" creationId="{F8F010A8-A54A-42BE-A8CE-D870E1362B9F}"/>
          </ac:spMkLst>
        </pc:spChg>
        <pc:picChg chg="del mod">
          <ac:chgData name="Speizer, Simone A" userId="ae2537f5-f10e-428d-8e29-8dd44328baa2" providerId="ADAL" clId="{C2D68D1F-2DDB-442B-A80E-3B7C2AC8DF88}" dt="2022-12-08T01:08:28.731" v="1931" actId="478"/>
          <ac:picMkLst>
            <pc:docMk/>
            <pc:sldMk cId="3442218908" sldId="306"/>
            <ac:picMk id="5" creationId="{B2334C4D-DA73-453E-BC23-336E8CC15D7B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4:55.409" v="2615" actId="1076"/>
        <pc:sldMkLst>
          <pc:docMk/>
          <pc:sldMk cId="4064798545" sldId="307"/>
        </pc:sldMkLst>
        <pc:spChg chg="mod">
          <ac:chgData name="Speizer, Simone A" userId="ae2537f5-f10e-428d-8e29-8dd44328baa2" providerId="ADAL" clId="{C2D68D1F-2DDB-442B-A80E-3B7C2AC8DF88}" dt="2022-12-08T01:20:18.524" v="2560" actId="20577"/>
          <ac:spMkLst>
            <pc:docMk/>
            <pc:sldMk cId="4064798545" sldId="307"/>
            <ac:spMk id="3" creationId="{6C153008-15E3-4B36-AFFD-86D518977ED0}"/>
          </ac:spMkLst>
        </pc:spChg>
        <pc:spChg chg="del">
          <ac:chgData name="Speizer, Simone A" userId="ae2537f5-f10e-428d-8e29-8dd44328baa2" providerId="ADAL" clId="{C2D68D1F-2DDB-442B-A80E-3B7C2AC8DF88}" dt="2022-12-08T01:20:20.187" v="2561" actId="478"/>
          <ac:spMkLst>
            <pc:docMk/>
            <pc:sldMk cId="4064798545" sldId="307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C2D68D1F-2DDB-442B-A80E-3B7C2AC8DF88}" dt="2022-12-08T01:20:29.250" v="2562"/>
          <ac:spMkLst>
            <pc:docMk/>
            <pc:sldMk cId="4064798545" sldId="307"/>
            <ac:spMk id="6" creationId="{4914C843-5AF0-4E40-BE3F-B898F98CA201}"/>
          </ac:spMkLst>
        </pc:spChg>
        <pc:spChg chg="add del mod">
          <ac:chgData name="Speizer, Simone A" userId="ae2537f5-f10e-428d-8e29-8dd44328baa2" providerId="ADAL" clId="{C2D68D1F-2DDB-442B-A80E-3B7C2AC8DF88}" dt="2022-12-08T01:34:49.027" v="2610"/>
          <ac:spMkLst>
            <pc:docMk/>
            <pc:sldMk cId="4064798545" sldId="307"/>
            <ac:spMk id="10" creationId="{E93DE123-E59C-4E88-A652-12D3EE8502D5}"/>
          </ac:spMkLst>
        </pc:spChg>
        <pc:picChg chg="add del mod">
          <ac:chgData name="Speizer, Simone A" userId="ae2537f5-f10e-428d-8e29-8dd44328baa2" providerId="ADAL" clId="{C2D68D1F-2DDB-442B-A80E-3B7C2AC8DF88}" dt="2022-12-08T01:20:37.411" v="2565" actId="478"/>
          <ac:picMkLst>
            <pc:docMk/>
            <pc:sldMk cId="4064798545" sldId="307"/>
            <ac:picMk id="8" creationId="{EBA9F7AE-8897-4B84-B1AF-CE060B3F4EB7}"/>
          </ac:picMkLst>
        </pc:picChg>
        <pc:picChg chg="add mod">
          <ac:chgData name="Speizer, Simone A" userId="ae2537f5-f10e-428d-8e29-8dd44328baa2" providerId="ADAL" clId="{C2D68D1F-2DDB-442B-A80E-3B7C2AC8DF88}" dt="2022-12-08T01:34:55.409" v="2615" actId="1076"/>
          <ac:picMkLst>
            <pc:docMk/>
            <pc:sldMk cId="4064798545" sldId="307"/>
            <ac:picMk id="12" creationId="{A6820137-1915-444B-B09E-5FE6F89FDBD7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5:21.336" v="2622" actId="14100"/>
        <pc:sldMkLst>
          <pc:docMk/>
          <pc:sldMk cId="3088912874" sldId="308"/>
        </pc:sldMkLst>
        <pc:spChg chg="add del mod">
          <ac:chgData name="Speizer, Simone A" userId="ae2537f5-f10e-428d-8e29-8dd44328baa2" providerId="ADAL" clId="{C2D68D1F-2DDB-442B-A80E-3B7C2AC8DF88}" dt="2022-12-08T01:35:15.969" v="2618"/>
          <ac:spMkLst>
            <pc:docMk/>
            <pc:sldMk cId="3088912874" sldId="308"/>
            <ac:spMk id="5" creationId="{9C958B34-7998-4FEB-A004-0FF2A40FD13C}"/>
          </ac:spMkLst>
        </pc:spChg>
        <pc:picChg chg="add mod">
          <ac:chgData name="Speizer, Simone A" userId="ae2537f5-f10e-428d-8e29-8dd44328baa2" providerId="ADAL" clId="{C2D68D1F-2DDB-442B-A80E-3B7C2AC8DF88}" dt="2022-12-08T01:35:21.336" v="2622" actId="14100"/>
          <ac:picMkLst>
            <pc:docMk/>
            <pc:sldMk cId="3088912874" sldId="308"/>
            <ac:picMk id="7" creationId="{7EBEE6B4-0D7A-474E-8C37-688ACD6D6F30}"/>
          </ac:picMkLst>
        </pc:picChg>
        <pc:picChg chg="del">
          <ac:chgData name="Speizer, Simone A" userId="ae2537f5-f10e-428d-8e29-8dd44328baa2" providerId="ADAL" clId="{C2D68D1F-2DDB-442B-A80E-3B7C2AC8DF88}" dt="2022-12-08T01:35:09.680" v="2617" actId="478"/>
          <ac:picMkLst>
            <pc:docMk/>
            <pc:sldMk cId="3088912874" sldId="308"/>
            <ac:picMk id="12" creationId="{A6820137-1915-444B-B09E-5FE6F89FDB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/>
            <a:t>Food</a:t>
          </a:r>
          <a:endParaRPr lang="en-US" dirty="0"/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73343B21-1F53-4469-94F9-91AB81627500}" type="pres">
      <dgm:prSet presAssocID="{A2883D30-6B20-4004-8DD7-C9837619A8A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A5EDE6-0777-4E26-9627-445C3CB2FC36}" type="pres">
      <dgm:prSet presAssocID="{A2883D30-6B20-4004-8DD7-C9837619A8AE}" presName="hierFlow" presStyleCnt="0"/>
      <dgm:spPr/>
    </dgm:pt>
    <dgm:pt modelId="{D8E023D8-ADB1-48B6-B30B-C4BAB46C1C31}" type="pres">
      <dgm:prSet presAssocID="{A2883D30-6B20-4004-8DD7-C9837619A8A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AD20C9-687A-4F6C-91CF-965E595F5704}" type="pres">
      <dgm:prSet presAssocID="{EA20E519-C9A4-4525-B689-2F7600BA06C0}" presName="Name14" presStyleCnt="0"/>
      <dgm:spPr/>
    </dgm:pt>
    <dgm:pt modelId="{03E3916F-9977-4FB6-8E48-098FD0DA98D2}" type="pres">
      <dgm:prSet presAssocID="{EA20E519-C9A4-4525-B689-2F7600BA06C0}" presName="level1Shape" presStyleLbl="node0" presStyleIdx="0" presStyleCnt="1">
        <dgm:presLayoutVars>
          <dgm:chPref val="3"/>
        </dgm:presLayoutVars>
      </dgm:prSet>
      <dgm:spPr/>
    </dgm:pt>
    <dgm:pt modelId="{4ED4F9FF-E3F4-46BB-BBC6-7CE71982AB3F}" type="pres">
      <dgm:prSet presAssocID="{EA20E519-C9A4-4525-B689-2F7600BA06C0}" presName="hierChild2" presStyleCnt="0"/>
      <dgm:spPr/>
    </dgm:pt>
    <dgm:pt modelId="{D4155912-D83C-4F9C-A31E-3738255AB412}" type="pres">
      <dgm:prSet presAssocID="{21088385-CAA2-4290-8526-C66021C0207E}" presName="Name19" presStyleLbl="parChTrans1D2" presStyleIdx="0" presStyleCnt="2"/>
      <dgm:spPr/>
    </dgm:pt>
    <dgm:pt modelId="{7DEF3EF3-286D-47D0-A3B8-7A169157F01E}" type="pres">
      <dgm:prSet presAssocID="{95F8A389-C8E2-4B29-8FFD-B77442552C89}" presName="Name21" presStyleCnt="0"/>
      <dgm:spPr/>
    </dgm:pt>
    <dgm:pt modelId="{F0383C76-4301-4109-864D-9A6F52EC9BA8}" type="pres">
      <dgm:prSet presAssocID="{95F8A389-C8E2-4B29-8FFD-B77442552C89}" presName="level2Shape" presStyleLbl="node2" presStyleIdx="0" presStyleCnt="2" custLinFactX="-64078" custLinFactNeighborX="-100000" custLinFactNeighborY="-2943"/>
      <dgm:spPr/>
    </dgm:pt>
    <dgm:pt modelId="{22C3C32F-9782-4B1F-B880-F9E3DAA0ABB3}" type="pres">
      <dgm:prSet presAssocID="{95F8A389-C8E2-4B29-8FFD-B77442552C89}" presName="hierChild3" presStyleCnt="0"/>
      <dgm:spPr/>
    </dgm:pt>
    <dgm:pt modelId="{83E1FD44-2804-4572-8CAC-8D2F4AD46F6C}" type="pres">
      <dgm:prSet presAssocID="{4FFDE9F9-ED1B-4E40-8CBA-3BEE892F414A}" presName="Name19" presStyleLbl="parChTrans1D2" presStyleIdx="1" presStyleCnt="2"/>
      <dgm:spPr/>
    </dgm:pt>
    <dgm:pt modelId="{0CDC8919-1538-4246-B155-D76C8C82C49C}" type="pres">
      <dgm:prSet presAssocID="{8D515E1C-F773-400A-AD3F-40BD0F17D80C}" presName="Name21" presStyleCnt="0"/>
      <dgm:spPr/>
    </dgm:pt>
    <dgm:pt modelId="{FD799EE7-280C-41C4-B99F-695C91F67E4E}" type="pres">
      <dgm:prSet presAssocID="{8D515E1C-F773-400A-AD3F-40BD0F17D80C}" presName="level2Shape" presStyleLbl="node2" presStyleIdx="1" presStyleCnt="2"/>
      <dgm:spPr/>
    </dgm:pt>
    <dgm:pt modelId="{369EC592-D622-4AE3-AAD0-84CD7AEE0E9F}" type="pres">
      <dgm:prSet presAssocID="{8D515E1C-F773-400A-AD3F-40BD0F17D80C}" presName="hierChild3" presStyleCnt="0"/>
      <dgm:spPr/>
    </dgm:pt>
    <dgm:pt modelId="{B06AF85C-8B5F-4181-9299-1CE8E096483F}" type="pres">
      <dgm:prSet presAssocID="{9D7912DF-7C3E-4D72-932F-52F1FAFDD54D}" presName="Name19" presStyleLbl="parChTrans1D3" presStyleIdx="0" presStyleCnt="2"/>
      <dgm:spPr/>
    </dgm:pt>
    <dgm:pt modelId="{8F3120FD-77AB-41A1-AC68-694545B56CCE}" type="pres">
      <dgm:prSet presAssocID="{450D4A1D-E910-4F04-BC72-F0D0402525E6}" presName="Name21" presStyleCnt="0"/>
      <dgm:spPr/>
    </dgm:pt>
    <dgm:pt modelId="{88925EEF-1514-41E5-9DEB-5A72C2BC96C9}" type="pres">
      <dgm:prSet presAssocID="{450D4A1D-E910-4F04-BC72-F0D0402525E6}" presName="level2Shape" presStyleLbl="node3" presStyleIdx="0" presStyleCnt="2"/>
      <dgm:spPr/>
    </dgm:pt>
    <dgm:pt modelId="{E8A0E1A5-691F-4B90-9247-DC1810F858EB}" type="pres">
      <dgm:prSet presAssocID="{450D4A1D-E910-4F04-BC72-F0D0402525E6}" presName="hierChild3" presStyleCnt="0"/>
      <dgm:spPr/>
    </dgm:pt>
    <dgm:pt modelId="{60ED24B6-DCAF-4D6C-ACD4-D12946EBDDE8}" type="pres">
      <dgm:prSet presAssocID="{DA236A6C-50C2-489D-94D6-A8A278A61C1D}" presName="Name19" presStyleLbl="parChTrans1D4" presStyleIdx="0" presStyleCnt="8"/>
      <dgm:spPr/>
    </dgm:pt>
    <dgm:pt modelId="{271AEDCE-F781-4006-B4F7-77D48605AC0A}" type="pres">
      <dgm:prSet presAssocID="{BB92A5BF-E0D8-4D9B-B397-5DCE123F6F52}" presName="Name21" presStyleCnt="0"/>
      <dgm:spPr/>
    </dgm:pt>
    <dgm:pt modelId="{9A385A82-9ACD-48AD-BCDB-A944DAEE1F9C}" type="pres">
      <dgm:prSet presAssocID="{BB92A5BF-E0D8-4D9B-B397-5DCE123F6F52}" presName="level2Shape" presStyleLbl="node4" presStyleIdx="0" presStyleCnt="8"/>
      <dgm:spPr/>
    </dgm:pt>
    <dgm:pt modelId="{D85814BF-F820-439F-85AB-D6001F799DDE}" type="pres">
      <dgm:prSet presAssocID="{BB92A5BF-E0D8-4D9B-B397-5DCE123F6F52}" presName="hierChild3" presStyleCnt="0"/>
      <dgm:spPr/>
    </dgm:pt>
    <dgm:pt modelId="{B6A5D222-863F-4341-BE81-11EA3DE81A45}" type="pres">
      <dgm:prSet presAssocID="{CC816858-5699-4417-B8FE-C787056E74F2}" presName="Name19" presStyleLbl="parChTrans1D4" presStyleIdx="1" presStyleCnt="8"/>
      <dgm:spPr/>
    </dgm:pt>
    <dgm:pt modelId="{325042D1-DE91-4280-9E80-134023BB762C}" type="pres">
      <dgm:prSet presAssocID="{BCA5DADD-69AC-497C-AE52-5330989AD9FE}" presName="Name21" presStyleCnt="0"/>
      <dgm:spPr/>
    </dgm:pt>
    <dgm:pt modelId="{F362A44C-1D6D-4296-879C-F7C85736F45C}" type="pres">
      <dgm:prSet presAssocID="{BCA5DADD-69AC-497C-AE52-5330989AD9FE}" presName="level2Shape" presStyleLbl="node4" presStyleIdx="1" presStyleCnt="8"/>
      <dgm:spPr/>
    </dgm:pt>
    <dgm:pt modelId="{269C646F-D65F-4154-801C-F24360761F3A}" type="pres">
      <dgm:prSet presAssocID="{BCA5DADD-69AC-497C-AE52-5330989AD9FE}" presName="hierChild3" presStyleCnt="0"/>
      <dgm:spPr/>
    </dgm:pt>
    <dgm:pt modelId="{A8164984-3761-41EB-8A6F-30EB87AD451F}" type="pres">
      <dgm:prSet presAssocID="{7832B846-43BF-41DC-A184-A8501B4172B1}" presName="Name19" presStyleLbl="parChTrans1D4" presStyleIdx="2" presStyleCnt="8"/>
      <dgm:spPr/>
    </dgm:pt>
    <dgm:pt modelId="{85C9B9FD-5AAE-4CA7-A6EA-F29FC78D5F78}" type="pres">
      <dgm:prSet presAssocID="{E7C6129B-C8A6-4B5C-8939-4F5FD38AF283}" presName="Name21" presStyleCnt="0"/>
      <dgm:spPr/>
    </dgm:pt>
    <dgm:pt modelId="{D9B92F15-DCC7-49FA-AEDE-4B03788FB944}" type="pres">
      <dgm:prSet presAssocID="{E7C6129B-C8A6-4B5C-8939-4F5FD38AF283}" presName="level2Shape" presStyleLbl="node4" presStyleIdx="2" presStyleCnt="8"/>
      <dgm:spPr/>
    </dgm:pt>
    <dgm:pt modelId="{98EF9A11-4A9E-469A-A25E-B03BF0537BE7}" type="pres">
      <dgm:prSet presAssocID="{E7C6129B-C8A6-4B5C-8939-4F5FD38AF283}" presName="hierChild3" presStyleCnt="0"/>
      <dgm:spPr/>
    </dgm:pt>
    <dgm:pt modelId="{E9FC0C5D-9590-4A9C-86DD-E71CB677BF90}" type="pres">
      <dgm:prSet presAssocID="{2990789E-F81C-4BA4-9B6A-42BFCE8DC366}" presName="Name19" presStyleLbl="parChTrans1D4" presStyleIdx="3" presStyleCnt="8"/>
      <dgm:spPr/>
    </dgm:pt>
    <dgm:pt modelId="{217108DF-D28E-435B-9FF8-74B02CB126D1}" type="pres">
      <dgm:prSet presAssocID="{DB93A04F-C46C-4C1F-B604-89B7994BAC3F}" presName="Name21" presStyleCnt="0"/>
      <dgm:spPr/>
    </dgm:pt>
    <dgm:pt modelId="{865999C8-21D6-4046-BF39-5315DB9188C6}" type="pres">
      <dgm:prSet presAssocID="{DB93A04F-C46C-4C1F-B604-89B7994BAC3F}" presName="level2Shape" presStyleLbl="node4" presStyleIdx="3" presStyleCnt="8"/>
      <dgm:spPr/>
    </dgm:pt>
    <dgm:pt modelId="{9FDCA5D8-7DE8-418E-9343-6F40DB37004F}" type="pres">
      <dgm:prSet presAssocID="{DB93A04F-C46C-4C1F-B604-89B7994BAC3F}" presName="hierChild3" presStyleCnt="0"/>
      <dgm:spPr/>
    </dgm:pt>
    <dgm:pt modelId="{59CBB3FE-E238-41A3-AADD-621F7C988C53}" type="pres">
      <dgm:prSet presAssocID="{CEEDE971-6DDB-4E96-8853-6B59C716DDA4}" presName="Name19" presStyleLbl="parChTrans1D4" presStyleIdx="4" presStyleCnt="8"/>
      <dgm:spPr/>
    </dgm:pt>
    <dgm:pt modelId="{E9D648E1-F1EB-46D1-8512-2DD218570D5A}" type="pres">
      <dgm:prSet presAssocID="{6924DF88-F251-4228-987F-BE8F80BCE0FB}" presName="Name21" presStyleCnt="0"/>
      <dgm:spPr/>
    </dgm:pt>
    <dgm:pt modelId="{4F571B05-39E7-4265-95B1-2422C1CF1692}" type="pres">
      <dgm:prSet presAssocID="{6924DF88-F251-4228-987F-BE8F80BCE0FB}" presName="level2Shape" presStyleLbl="node4" presStyleIdx="4" presStyleCnt="8"/>
      <dgm:spPr/>
    </dgm:pt>
    <dgm:pt modelId="{97859196-1AB9-4E76-BFD5-C97A5EA674FB}" type="pres">
      <dgm:prSet presAssocID="{6924DF88-F251-4228-987F-BE8F80BCE0FB}" presName="hierChild3" presStyleCnt="0"/>
      <dgm:spPr/>
    </dgm:pt>
    <dgm:pt modelId="{758027AD-40CB-45B3-9F70-BBC1C1691DBE}" type="pres">
      <dgm:prSet presAssocID="{DDDB45CC-8003-404B-966D-35720FE68CFE}" presName="Name19" presStyleLbl="parChTrans1D4" presStyleIdx="5" presStyleCnt="8"/>
      <dgm:spPr/>
    </dgm:pt>
    <dgm:pt modelId="{7F374A36-6BC4-46DB-BE45-07996E4A9E07}" type="pres">
      <dgm:prSet presAssocID="{F0FC7E45-E240-4321-BAD6-E029E746B196}" presName="Name21" presStyleCnt="0"/>
      <dgm:spPr/>
    </dgm:pt>
    <dgm:pt modelId="{2A67C19C-4DFD-413C-B0F0-99BB41295FF1}" type="pres">
      <dgm:prSet presAssocID="{F0FC7E45-E240-4321-BAD6-E029E746B196}" presName="level2Shape" presStyleLbl="node4" presStyleIdx="5" presStyleCnt="8"/>
      <dgm:spPr/>
    </dgm:pt>
    <dgm:pt modelId="{7841AB61-81A5-489C-A187-73B014050897}" type="pres">
      <dgm:prSet presAssocID="{F0FC7E45-E240-4321-BAD6-E029E746B196}" presName="hierChild3" presStyleCnt="0"/>
      <dgm:spPr/>
    </dgm:pt>
    <dgm:pt modelId="{74E9CC49-E424-4294-8C23-466DF87F2F9E}" type="pres">
      <dgm:prSet presAssocID="{216C1FC6-80DA-4B90-8DAF-59F9D2A017B8}" presName="Name19" presStyleLbl="parChTrans1D4" presStyleIdx="6" presStyleCnt="8"/>
      <dgm:spPr/>
    </dgm:pt>
    <dgm:pt modelId="{B9335CB8-8D02-40ED-BBCD-7149250305CD}" type="pres">
      <dgm:prSet presAssocID="{F5C7F326-C502-4993-9A0E-7F9E7B448D7B}" presName="Name21" presStyleCnt="0"/>
      <dgm:spPr/>
    </dgm:pt>
    <dgm:pt modelId="{2E72A6B7-74C6-4F44-A1BE-58731B993540}" type="pres">
      <dgm:prSet presAssocID="{F5C7F326-C502-4993-9A0E-7F9E7B448D7B}" presName="level2Shape" presStyleLbl="node4" presStyleIdx="6" presStyleCnt="8"/>
      <dgm:spPr/>
    </dgm:pt>
    <dgm:pt modelId="{0A245C33-1A15-4C01-BBCB-50E54D72C1BE}" type="pres">
      <dgm:prSet presAssocID="{F5C7F326-C502-4993-9A0E-7F9E7B448D7B}" presName="hierChild3" presStyleCnt="0"/>
      <dgm:spPr/>
    </dgm:pt>
    <dgm:pt modelId="{03A6B226-2EA4-4D3B-B089-23F22889F3C2}" type="pres">
      <dgm:prSet presAssocID="{2BDCE72F-4710-4EAE-8797-A8E326A442E8}" presName="Name19" presStyleLbl="parChTrans1D4" presStyleIdx="7" presStyleCnt="8"/>
      <dgm:spPr/>
    </dgm:pt>
    <dgm:pt modelId="{E3AADD11-7903-47EC-A017-3C6B04532B65}" type="pres">
      <dgm:prSet presAssocID="{7C378511-494F-4891-9C0C-16AABD8C259F}" presName="Name21" presStyleCnt="0"/>
      <dgm:spPr/>
    </dgm:pt>
    <dgm:pt modelId="{BD4BEE6B-77E4-4175-AFAE-9BA400DF9D2B}" type="pres">
      <dgm:prSet presAssocID="{7C378511-494F-4891-9C0C-16AABD8C259F}" presName="level2Shape" presStyleLbl="node4" presStyleIdx="7" presStyleCnt="8"/>
      <dgm:spPr/>
    </dgm:pt>
    <dgm:pt modelId="{91AF43AF-5AA0-440D-B337-D967A9D8ACF3}" type="pres">
      <dgm:prSet presAssocID="{7C378511-494F-4891-9C0C-16AABD8C259F}" presName="hierChild3" presStyleCnt="0"/>
      <dgm:spPr/>
    </dgm:pt>
    <dgm:pt modelId="{2F64B11C-1DF6-4464-9476-80860E2EA17D}" type="pres">
      <dgm:prSet presAssocID="{8CF92041-6A57-4D02-9264-E4882B91B545}" presName="Name19" presStyleLbl="parChTrans1D3" presStyleIdx="1" presStyleCnt="2"/>
      <dgm:spPr/>
    </dgm:pt>
    <dgm:pt modelId="{1BB47A45-BD35-4193-9B0C-564ACDC77F22}" type="pres">
      <dgm:prSet presAssocID="{C7BBF2CD-AF7A-4B12-81AA-93438AC75CE8}" presName="Name21" presStyleCnt="0"/>
      <dgm:spPr/>
    </dgm:pt>
    <dgm:pt modelId="{910247C0-1F34-4FE3-AE30-F02ED52DB5D1}" type="pres">
      <dgm:prSet presAssocID="{C7BBF2CD-AF7A-4B12-81AA-93438AC75CE8}" presName="level2Shape" presStyleLbl="node3" presStyleIdx="1" presStyleCnt="2"/>
      <dgm:spPr/>
    </dgm:pt>
    <dgm:pt modelId="{A86A462B-E5E3-4324-9B00-70A4E61E1B86}" type="pres">
      <dgm:prSet presAssocID="{C7BBF2CD-AF7A-4B12-81AA-93438AC75CE8}" presName="hierChild3" presStyleCnt="0"/>
      <dgm:spPr/>
    </dgm:pt>
    <dgm:pt modelId="{0DC8F40E-98B9-4E1A-B626-46DACEAF1263}" type="pres">
      <dgm:prSet presAssocID="{A2883D30-6B20-4004-8DD7-C9837619A8AE}" presName="bgShapesFlow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4101060C-016C-461A-A768-0A5FD4CB6A6F}" type="presOf" srcId="{8CF92041-6A57-4D02-9264-E4882B91B545}" destId="{2F64B11C-1DF6-4464-9476-80860E2EA17D}" srcOrd="0" destOrd="0" presId="urn:microsoft.com/office/officeart/2005/8/layout/hierarchy6"/>
    <dgm:cxn modelId="{28560B12-9A9C-4A88-A17B-04EB0A3C512A}" type="presOf" srcId="{CEEDE971-6DDB-4E96-8853-6B59C716DDA4}" destId="{59CBB3FE-E238-41A3-AADD-621F7C988C53}" srcOrd="0" destOrd="0" presId="urn:microsoft.com/office/officeart/2005/8/layout/hierarchy6"/>
    <dgm:cxn modelId="{05165F1E-A02B-47A4-BE46-7989DEE70CE0}" type="presOf" srcId="{4FFDE9F9-ED1B-4E40-8CBA-3BEE892F414A}" destId="{83E1FD44-2804-4572-8CAC-8D2F4AD46F6C}" srcOrd="0" destOrd="0" presId="urn:microsoft.com/office/officeart/2005/8/layout/hierarchy6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2CBCAB60-F0D1-44F6-A37F-8D42B857B013}" type="presOf" srcId="{7C378511-494F-4891-9C0C-16AABD8C259F}" destId="{BD4BEE6B-77E4-4175-AFAE-9BA400DF9D2B}" srcOrd="0" destOrd="0" presId="urn:microsoft.com/office/officeart/2005/8/layout/hierarchy6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45331869-FA9A-43D8-8599-7D5F63DB4962}" type="presOf" srcId="{BB92A5BF-E0D8-4D9B-B397-5DCE123F6F52}" destId="{9A385A82-9ACD-48AD-BCDB-A944DAEE1F9C}" srcOrd="0" destOrd="0" presId="urn:microsoft.com/office/officeart/2005/8/layout/hierarchy6"/>
    <dgm:cxn modelId="{D7A7444E-27B7-4D77-B8FF-B65C86F86553}" type="presOf" srcId="{A2883D30-6B20-4004-8DD7-C9837619A8AE}" destId="{73343B21-1F53-4469-94F9-91AB81627500}" srcOrd="0" destOrd="0" presId="urn:microsoft.com/office/officeart/2005/8/layout/hierarchy6"/>
    <dgm:cxn modelId="{C04C9772-BF5D-4A47-A2C7-50A7A00C5324}" type="presOf" srcId="{F0FC7E45-E240-4321-BAD6-E029E746B196}" destId="{2A67C19C-4DFD-413C-B0F0-99BB41295FF1}" srcOrd="0" destOrd="0" presId="urn:microsoft.com/office/officeart/2005/8/layout/hierarchy6"/>
    <dgm:cxn modelId="{5FD8EA75-66C3-4290-9F23-ACE1C0156C14}" type="presOf" srcId="{EA20E519-C9A4-4525-B689-2F7600BA06C0}" destId="{03E3916F-9977-4FB6-8E48-098FD0DA98D2}" srcOrd="0" destOrd="0" presId="urn:microsoft.com/office/officeart/2005/8/layout/hierarchy6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5E59937C-015C-4CB9-B41C-7FCCF9638D42}" type="presOf" srcId="{2990789E-F81C-4BA4-9B6A-42BFCE8DC366}" destId="{E9FC0C5D-9590-4A9C-86DD-E71CB677BF90}" srcOrd="0" destOrd="0" presId="urn:microsoft.com/office/officeart/2005/8/layout/hierarchy6"/>
    <dgm:cxn modelId="{5733E481-BE84-47B3-9F2E-8A486F38260A}" type="presOf" srcId="{C7BBF2CD-AF7A-4B12-81AA-93438AC75CE8}" destId="{910247C0-1F34-4FE3-AE30-F02ED52DB5D1}" srcOrd="0" destOrd="0" presId="urn:microsoft.com/office/officeart/2005/8/layout/hierarchy6"/>
    <dgm:cxn modelId="{83F73085-8DE7-4A27-B1DF-30F63C4D932F}" type="presOf" srcId="{8D515E1C-F773-400A-AD3F-40BD0F17D80C}" destId="{FD799EE7-280C-41C4-B99F-695C91F67E4E}" srcOrd="0" destOrd="0" presId="urn:microsoft.com/office/officeart/2005/8/layout/hierarchy6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A9AD1291-9012-4D5F-88A8-1C0341D7F5D1}" type="presOf" srcId="{F5C7F326-C502-4993-9A0E-7F9E7B448D7B}" destId="{2E72A6B7-74C6-4F44-A1BE-58731B993540}" srcOrd="0" destOrd="0" presId="urn:microsoft.com/office/officeart/2005/8/layout/hierarchy6"/>
    <dgm:cxn modelId="{2C3B1393-3F5B-42DE-899C-F19F7FEC16A0}" type="presOf" srcId="{9D7912DF-7C3E-4D72-932F-52F1FAFDD54D}" destId="{B06AF85C-8B5F-4181-9299-1CE8E096483F}" srcOrd="0" destOrd="0" presId="urn:microsoft.com/office/officeart/2005/8/layout/hierarchy6"/>
    <dgm:cxn modelId="{77156F95-6DA4-493F-8A80-69CD3C4CDF3C}" type="presOf" srcId="{450D4A1D-E910-4F04-BC72-F0D0402525E6}" destId="{88925EEF-1514-41E5-9DEB-5A72C2BC96C9}" srcOrd="0" destOrd="0" presId="urn:microsoft.com/office/officeart/2005/8/layout/hierarchy6"/>
    <dgm:cxn modelId="{549FAE97-7CED-49B4-8DD9-48260E540879}" type="presOf" srcId="{7832B846-43BF-41DC-A184-A8501B4172B1}" destId="{A8164984-3761-41EB-8A6F-30EB87AD451F}" srcOrd="0" destOrd="0" presId="urn:microsoft.com/office/officeart/2005/8/layout/hierarchy6"/>
    <dgm:cxn modelId="{69F1B89B-D5BA-4023-96D4-DE7BD7A52095}" type="presOf" srcId="{CC816858-5699-4417-B8FE-C787056E74F2}" destId="{B6A5D222-863F-4341-BE81-11EA3DE81A45}" srcOrd="0" destOrd="0" presId="urn:microsoft.com/office/officeart/2005/8/layout/hierarchy6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3DAFA4AC-F23B-499E-BF4A-A656D37738BC}" type="presOf" srcId="{21088385-CAA2-4290-8526-C66021C0207E}" destId="{D4155912-D83C-4F9C-A31E-3738255AB412}" srcOrd="0" destOrd="0" presId="urn:microsoft.com/office/officeart/2005/8/layout/hierarchy6"/>
    <dgm:cxn modelId="{03CB9AB9-F131-41A3-B6A2-5E65648E1FC3}" type="presOf" srcId="{95F8A389-C8E2-4B29-8FFD-B77442552C89}" destId="{F0383C76-4301-4109-864D-9A6F52EC9BA8}" srcOrd="0" destOrd="0" presId="urn:microsoft.com/office/officeart/2005/8/layout/hierarchy6"/>
    <dgm:cxn modelId="{5A45BABC-18AC-4A76-A017-B3F0B974D44E}" type="presOf" srcId="{6924DF88-F251-4228-987F-BE8F80BCE0FB}" destId="{4F571B05-39E7-4265-95B1-2422C1CF1692}" srcOrd="0" destOrd="0" presId="urn:microsoft.com/office/officeart/2005/8/layout/hierarchy6"/>
    <dgm:cxn modelId="{0822F1BD-23B3-4BE1-9202-13E2EEF97103}" type="presOf" srcId="{2BDCE72F-4710-4EAE-8797-A8E326A442E8}" destId="{03A6B226-2EA4-4D3B-B089-23F22889F3C2}" srcOrd="0" destOrd="0" presId="urn:microsoft.com/office/officeart/2005/8/layout/hierarchy6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B7BD9CCD-9991-4D42-9B8F-E3CC8885EC9A}" type="presOf" srcId="{DA236A6C-50C2-489D-94D6-A8A278A61C1D}" destId="{60ED24B6-DCAF-4D6C-ACD4-D12946EBDDE8}" srcOrd="0" destOrd="0" presId="urn:microsoft.com/office/officeart/2005/8/layout/hierarchy6"/>
    <dgm:cxn modelId="{FADAF4D4-7A95-4805-A17C-23111E7CAA62}" type="presOf" srcId="{DB93A04F-C46C-4C1F-B604-89B7994BAC3F}" destId="{865999C8-21D6-4046-BF39-5315DB9188C6}" srcOrd="0" destOrd="0" presId="urn:microsoft.com/office/officeart/2005/8/layout/hierarchy6"/>
    <dgm:cxn modelId="{D63D03D6-1CB4-406C-9FF9-47E75692EE0A}" type="presOf" srcId="{DDDB45CC-8003-404B-966D-35720FE68CFE}" destId="{758027AD-40CB-45B3-9F70-BBC1C1691DBE}" srcOrd="0" destOrd="0" presId="urn:microsoft.com/office/officeart/2005/8/layout/hierarchy6"/>
    <dgm:cxn modelId="{F7AB80E2-35C9-4726-9673-67A0B6BF6332}" type="presOf" srcId="{BCA5DADD-69AC-497C-AE52-5330989AD9FE}" destId="{F362A44C-1D6D-4296-879C-F7C85736F45C}" srcOrd="0" destOrd="0" presId="urn:microsoft.com/office/officeart/2005/8/layout/hierarchy6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E9F64CFA-277D-48A7-A79E-E8F3A04C37AA}" type="presOf" srcId="{216C1FC6-80DA-4B90-8DAF-59F9D2A017B8}" destId="{74E9CC49-E424-4294-8C23-466DF87F2F9E}" srcOrd="0" destOrd="0" presId="urn:microsoft.com/office/officeart/2005/8/layout/hierarchy6"/>
    <dgm:cxn modelId="{19B24FFC-B6E8-4E4E-AAC1-6E27F2E81416}" type="presOf" srcId="{E7C6129B-C8A6-4B5C-8939-4F5FD38AF283}" destId="{D9B92F15-DCC7-49FA-AEDE-4B03788FB944}" srcOrd="0" destOrd="0" presId="urn:microsoft.com/office/officeart/2005/8/layout/hierarchy6"/>
    <dgm:cxn modelId="{4A854AFF-F15F-48F6-BD04-73A13B524FAA}" type="presParOf" srcId="{73343B21-1F53-4469-94F9-91AB81627500}" destId="{6BA5EDE6-0777-4E26-9627-445C3CB2FC36}" srcOrd="0" destOrd="0" presId="urn:microsoft.com/office/officeart/2005/8/layout/hierarchy6"/>
    <dgm:cxn modelId="{158C400D-62D6-4071-A608-8FFB30612FED}" type="presParOf" srcId="{6BA5EDE6-0777-4E26-9627-445C3CB2FC36}" destId="{D8E023D8-ADB1-48B6-B30B-C4BAB46C1C31}" srcOrd="0" destOrd="0" presId="urn:microsoft.com/office/officeart/2005/8/layout/hierarchy6"/>
    <dgm:cxn modelId="{0716A5D1-5183-4DFF-A79E-6FF5DBC938ED}" type="presParOf" srcId="{D8E023D8-ADB1-48B6-B30B-C4BAB46C1C31}" destId="{3BAD20C9-687A-4F6C-91CF-965E595F5704}" srcOrd="0" destOrd="0" presId="urn:microsoft.com/office/officeart/2005/8/layout/hierarchy6"/>
    <dgm:cxn modelId="{FF51CBA2-C190-4878-8771-534AB6CD148D}" type="presParOf" srcId="{3BAD20C9-687A-4F6C-91CF-965E595F5704}" destId="{03E3916F-9977-4FB6-8E48-098FD0DA98D2}" srcOrd="0" destOrd="0" presId="urn:microsoft.com/office/officeart/2005/8/layout/hierarchy6"/>
    <dgm:cxn modelId="{6E8D0C70-8EC0-47A1-AEA4-87D10D6E937F}" type="presParOf" srcId="{3BAD20C9-687A-4F6C-91CF-965E595F5704}" destId="{4ED4F9FF-E3F4-46BB-BBC6-7CE71982AB3F}" srcOrd="1" destOrd="0" presId="urn:microsoft.com/office/officeart/2005/8/layout/hierarchy6"/>
    <dgm:cxn modelId="{2E0582E2-F5B7-4435-BE4D-0FA5B2C8B0DE}" type="presParOf" srcId="{4ED4F9FF-E3F4-46BB-BBC6-7CE71982AB3F}" destId="{D4155912-D83C-4F9C-A31E-3738255AB412}" srcOrd="0" destOrd="0" presId="urn:microsoft.com/office/officeart/2005/8/layout/hierarchy6"/>
    <dgm:cxn modelId="{23711E3F-FDCE-48B0-B712-22B18FF459A2}" type="presParOf" srcId="{4ED4F9FF-E3F4-46BB-BBC6-7CE71982AB3F}" destId="{7DEF3EF3-286D-47D0-A3B8-7A169157F01E}" srcOrd="1" destOrd="0" presId="urn:microsoft.com/office/officeart/2005/8/layout/hierarchy6"/>
    <dgm:cxn modelId="{7769477D-4D92-487E-8FB7-BE2F43CC5F5D}" type="presParOf" srcId="{7DEF3EF3-286D-47D0-A3B8-7A169157F01E}" destId="{F0383C76-4301-4109-864D-9A6F52EC9BA8}" srcOrd="0" destOrd="0" presId="urn:microsoft.com/office/officeart/2005/8/layout/hierarchy6"/>
    <dgm:cxn modelId="{2B9D661D-90C0-4A6A-9BAB-CDF6520A1629}" type="presParOf" srcId="{7DEF3EF3-286D-47D0-A3B8-7A169157F01E}" destId="{22C3C32F-9782-4B1F-B880-F9E3DAA0ABB3}" srcOrd="1" destOrd="0" presId="urn:microsoft.com/office/officeart/2005/8/layout/hierarchy6"/>
    <dgm:cxn modelId="{110A4BFD-2D12-4FE2-AFD5-8F60E37F27D9}" type="presParOf" srcId="{4ED4F9FF-E3F4-46BB-BBC6-7CE71982AB3F}" destId="{83E1FD44-2804-4572-8CAC-8D2F4AD46F6C}" srcOrd="2" destOrd="0" presId="urn:microsoft.com/office/officeart/2005/8/layout/hierarchy6"/>
    <dgm:cxn modelId="{B8856D38-F103-4E3A-9937-11010DA0F83D}" type="presParOf" srcId="{4ED4F9FF-E3F4-46BB-BBC6-7CE71982AB3F}" destId="{0CDC8919-1538-4246-B155-D76C8C82C49C}" srcOrd="3" destOrd="0" presId="urn:microsoft.com/office/officeart/2005/8/layout/hierarchy6"/>
    <dgm:cxn modelId="{C4BACC95-143A-412A-8DA3-A13AD31DC0F2}" type="presParOf" srcId="{0CDC8919-1538-4246-B155-D76C8C82C49C}" destId="{FD799EE7-280C-41C4-B99F-695C91F67E4E}" srcOrd="0" destOrd="0" presId="urn:microsoft.com/office/officeart/2005/8/layout/hierarchy6"/>
    <dgm:cxn modelId="{FAFAF6E2-FDEA-414D-ACA5-5DAE6DDD20F5}" type="presParOf" srcId="{0CDC8919-1538-4246-B155-D76C8C82C49C}" destId="{369EC592-D622-4AE3-AAD0-84CD7AEE0E9F}" srcOrd="1" destOrd="0" presId="urn:microsoft.com/office/officeart/2005/8/layout/hierarchy6"/>
    <dgm:cxn modelId="{2331D450-7B56-4F9E-BC72-B16B368DD0BF}" type="presParOf" srcId="{369EC592-D622-4AE3-AAD0-84CD7AEE0E9F}" destId="{B06AF85C-8B5F-4181-9299-1CE8E096483F}" srcOrd="0" destOrd="0" presId="urn:microsoft.com/office/officeart/2005/8/layout/hierarchy6"/>
    <dgm:cxn modelId="{D31441B7-D090-43CD-AC1D-624EEB1D5245}" type="presParOf" srcId="{369EC592-D622-4AE3-AAD0-84CD7AEE0E9F}" destId="{8F3120FD-77AB-41A1-AC68-694545B56CCE}" srcOrd="1" destOrd="0" presId="urn:microsoft.com/office/officeart/2005/8/layout/hierarchy6"/>
    <dgm:cxn modelId="{C23233A7-A14B-44E7-A132-5EE1C4E5307E}" type="presParOf" srcId="{8F3120FD-77AB-41A1-AC68-694545B56CCE}" destId="{88925EEF-1514-41E5-9DEB-5A72C2BC96C9}" srcOrd="0" destOrd="0" presId="urn:microsoft.com/office/officeart/2005/8/layout/hierarchy6"/>
    <dgm:cxn modelId="{B4A0A31B-E219-4106-AB22-E849770E04DB}" type="presParOf" srcId="{8F3120FD-77AB-41A1-AC68-694545B56CCE}" destId="{E8A0E1A5-691F-4B90-9247-DC1810F858EB}" srcOrd="1" destOrd="0" presId="urn:microsoft.com/office/officeart/2005/8/layout/hierarchy6"/>
    <dgm:cxn modelId="{A672F3D1-8913-40E1-8743-4ADCECB2533E}" type="presParOf" srcId="{E8A0E1A5-691F-4B90-9247-DC1810F858EB}" destId="{60ED24B6-DCAF-4D6C-ACD4-D12946EBDDE8}" srcOrd="0" destOrd="0" presId="urn:microsoft.com/office/officeart/2005/8/layout/hierarchy6"/>
    <dgm:cxn modelId="{7502282E-71A9-4FD7-9E29-BB8AB999C380}" type="presParOf" srcId="{E8A0E1A5-691F-4B90-9247-DC1810F858EB}" destId="{271AEDCE-F781-4006-B4F7-77D48605AC0A}" srcOrd="1" destOrd="0" presId="urn:microsoft.com/office/officeart/2005/8/layout/hierarchy6"/>
    <dgm:cxn modelId="{6FFA0FCF-2CF7-4ECC-9BCB-9D8A5922B658}" type="presParOf" srcId="{271AEDCE-F781-4006-B4F7-77D48605AC0A}" destId="{9A385A82-9ACD-48AD-BCDB-A944DAEE1F9C}" srcOrd="0" destOrd="0" presId="urn:microsoft.com/office/officeart/2005/8/layout/hierarchy6"/>
    <dgm:cxn modelId="{518606B8-E8CB-4D70-AF1C-96E979C1138D}" type="presParOf" srcId="{271AEDCE-F781-4006-B4F7-77D48605AC0A}" destId="{D85814BF-F820-439F-85AB-D6001F799DDE}" srcOrd="1" destOrd="0" presId="urn:microsoft.com/office/officeart/2005/8/layout/hierarchy6"/>
    <dgm:cxn modelId="{40A413A5-C6C4-4716-AB32-CF138D5ECF01}" type="presParOf" srcId="{E8A0E1A5-691F-4B90-9247-DC1810F858EB}" destId="{B6A5D222-863F-4341-BE81-11EA3DE81A45}" srcOrd="2" destOrd="0" presId="urn:microsoft.com/office/officeart/2005/8/layout/hierarchy6"/>
    <dgm:cxn modelId="{72E35CE2-E1C9-4AAD-BAE9-5CD62935B80C}" type="presParOf" srcId="{E8A0E1A5-691F-4B90-9247-DC1810F858EB}" destId="{325042D1-DE91-4280-9E80-134023BB762C}" srcOrd="3" destOrd="0" presId="urn:microsoft.com/office/officeart/2005/8/layout/hierarchy6"/>
    <dgm:cxn modelId="{7AE21237-03E8-4DF2-88BA-833D0A08BF44}" type="presParOf" srcId="{325042D1-DE91-4280-9E80-134023BB762C}" destId="{F362A44C-1D6D-4296-879C-F7C85736F45C}" srcOrd="0" destOrd="0" presId="urn:microsoft.com/office/officeart/2005/8/layout/hierarchy6"/>
    <dgm:cxn modelId="{E70608A2-C4AE-49E4-A8AD-702A47392C48}" type="presParOf" srcId="{325042D1-DE91-4280-9E80-134023BB762C}" destId="{269C646F-D65F-4154-801C-F24360761F3A}" srcOrd="1" destOrd="0" presId="urn:microsoft.com/office/officeart/2005/8/layout/hierarchy6"/>
    <dgm:cxn modelId="{39A97333-AA45-41DE-B2EB-2A6645CFC04C}" type="presParOf" srcId="{E8A0E1A5-691F-4B90-9247-DC1810F858EB}" destId="{A8164984-3761-41EB-8A6F-30EB87AD451F}" srcOrd="4" destOrd="0" presId="urn:microsoft.com/office/officeart/2005/8/layout/hierarchy6"/>
    <dgm:cxn modelId="{56B2C8A2-4263-47BC-B6D4-E2F517587B7B}" type="presParOf" srcId="{E8A0E1A5-691F-4B90-9247-DC1810F858EB}" destId="{85C9B9FD-5AAE-4CA7-A6EA-F29FC78D5F78}" srcOrd="5" destOrd="0" presId="urn:microsoft.com/office/officeart/2005/8/layout/hierarchy6"/>
    <dgm:cxn modelId="{DAF300FD-6943-445D-87FE-2A0AC8445303}" type="presParOf" srcId="{85C9B9FD-5AAE-4CA7-A6EA-F29FC78D5F78}" destId="{D9B92F15-DCC7-49FA-AEDE-4B03788FB944}" srcOrd="0" destOrd="0" presId="urn:microsoft.com/office/officeart/2005/8/layout/hierarchy6"/>
    <dgm:cxn modelId="{141346DF-79B4-4C12-8944-FD46811B0EFB}" type="presParOf" srcId="{85C9B9FD-5AAE-4CA7-A6EA-F29FC78D5F78}" destId="{98EF9A11-4A9E-469A-A25E-B03BF0537BE7}" srcOrd="1" destOrd="0" presId="urn:microsoft.com/office/officeart/2005/8/layout/hierarchy6"/>
    <dgm:cxn modelId="{6A6A7B8E-B389-49B7-9ADA-1DEBA2303E06}" type="presParOf" srcId="{E8A0E1A5-691F-4B90-9247-DC1810F858EB}" destId="{E9FC0C5D-9590-4A9C-86DD-E71CB677BF90}" srcOrd="6" destOrd="0" presId="urn:microsoft.com/office/officeart/2005/8/layout/hierarchy6"/>
    <dgm:cxn modelId="{2D3623F2-AD2B-4F34-BCB2-4CE97F95491F}" type="presParOf" srcId="{E8A0E1A5-691F-4B90-9247-DC1810F858EB}" destId="{217108DF-D28E-435B-9FF8-74B02CB126D1}" srcOrd="7" destOrd="0" presId="urn:microsoft.com/office/officeart/2005/8/layout/hierarchy6"/>
    <dgm:cxn modelId="{A3D49535-C10B-4C49-BD21-002E7F9F94A8}" type="presParOf" srcId="{217108DF-D28E-435B-9FF8-74B02CB126D1}" destId="{865999C8-21D6-4046-BF39-5315DB9188C6}" srcOrd="0" destOrd="0" presId="urn:microsoft.com/office/officeart/2005/8/layout/hierarchy6"/>
    <dgm:cxn modelId="{05451A44-4C23-4AF2-AF34-99A0E611F19A}" type="presParOf" srcId="{217108DF-D28E-435B-9FF8-74B02CB126D1}" destId="{9FDCA5D8-7DE8-418E-9343-6F40DB37004F}" srcOrd="1" destOrd="0" presId="urn:microsoft.com/office/officeart/2005/8/layout/hierarchy6"/>
    <dgm:cxn modelId="{134F7008-D90D-469E-9354-3CCBAE6AB5A4}" type="presParOf" srcId="{E8A0E1A5-691F-4B90-9247-DC1810F858EB}" destId="{59CBB3FE-E238-41A3-AADD-621F7C988C53}" srcOrd="8" destOrd="0" presId="urn:microsoft.com/office/officeart/2005/8/layout/hierarchy6"/>
    <dgm:cxn modelId="{CDBA4B8F-4ACB-4A87-890D-ED28535D9DF1}" type="presParOf" srcId="{E8A0E1A5-691F-4B90-9247-DC1810F858EB}" destId="{E9D648E1-F1EB-46D1-8512-2DD218570D5A}" srcOrd="9" destOrd="0" presId="urn:microsoft.com/office/officeart/2005/8/layout/hierarchy6"/>
    <dgm:cxn modelId="{FF9B77E3-A527-47D8-A600-6712A257BDA2}" type="presParOf" srcId="{E9D648E1-F1EB-46D1-8512-2DD218570D5A}" destId="{4F571B05-39E7-4265-95B1-2422C1CF1692}" srcOrd="0" destOrd="0" presId="urn:microsoft.com/office/officeart/2005/8/layout/hierarchy6"/>
    <dgm:cxn modelId="{A7CEAB5A-CA23-4418-9FA5-1B0087AE6B22}" type="presParOf" srcId="{E9D648E1-F1EB-46D1-8512-2DD218570D5A}" destId="{97859196-1AB9-4E76-BFD5-C97A5EA674FB}" srcOrd="1" destOrd="0" presId="urn:microsoft.com/office/officeart/2005/8/layout/hierarchy6"/>
    <dgm:cxn modelId="{4BC2EA14-2D94-43D0-9130-83F7637CFA65}" type="presParOf" srcId="{E8A0E1A5-691F-4B90-9247-DC1810F858EB}" destId="{758027AD-40CB-45B3-9F70-BBC1C1691DBE}" srcOrd="10" destOrd="0" presId="urn:microsoft.com/office/officeart/2005/8/layout/hierarchy6"/>
    <dgm:cxn modelId="{5990B319-397F-4ACA-8673-AAB99E0549FA}" type="presParOf" srcId="{E8A0E1A5-691F-4B90-9247-DC1810F858EB}" destId="{7F374A36-6BC4-46DB-BE45-07996E4A9E07}" srcOrd="11" destOrd="0" presId="urn:microsoft.com/office/officeart/2005/8/layout/hierarchy6"/>
    <dgm:cxn modelId="{4B1638D1-5F2D-4602-840C-FB6378F25353}" type="presParOf" srcId="{7F374A36-6BC4-46DB-BE45-07996E4A9E07}" destId="{2A67C19C-4DFD-413C-B0F0-99BB41295FF1}" srcOrd="0" destOrd="0" presId="urn:microsoft.com/office/officeart/2005/8/layout/hierarchy6"/>
    <dgm:cxn modelId="{9FF4F1B2-94EA-4470-B1C2-091A6D14979E}" type="presParOf" srcId="{7F374A36-6BC4-46DB-BE45-07996E4A9E07}" destId="{7841AB61-81A5-489C-A187-73B014050897}" srcOrd="1" destOrd="0" presId="urn:microsoft.com/office/officeart/2005/8/layout/hierarchy6"/>
    <dgm:cxn modelId="{FF952A87-4F0C-4EAE-BE51-C7EBCADB7DF8}" type="presParOf" srcId="{E8A0E1A5-691F-4B90-9247-DC1810F858EB}" destId="{74E9CC49-E424-4294-8C23-466DF87F2F9E}" srcOrd="12" destOrd="0" presId="urn:microsoft.com/office/officeart/2005/8/layout/hierarchy6"/>
    <dgm:cxn modelId="{9CAB5A12-6368-41E9-8E39-7F63B5CAB72F}" type="presParOf" srcId="{E8A0E1A5-691F-4B90-9247-DC1810F858EB}" destId="{B9335CB8-8D02-40ED-BBCD-7149250305CD}" srcOrd="13" destOrd="0" presId="urn:microsoft.com/office/officeart/2005/8/layout/hierarchy6"/>
    <dgm:cxn modelId="{915F4348-B8D5-492F-82E1-63131A37E3D8}" type="presParOf" srcId="{B9335CB8-8D02-40ED-BBCD-7149250305CD}" destId="{2E72A6B7-74C6-4F44-A1BE-58731B993540}" srcOrd="0" destOrd="0" presId="urn:microsoft.com/office/officeart/2005/8/layout/hierarchy6"/>
    <dgm:cxn modelId="{8EE4B4BD-C16E-4024-A15F-5AE0E5270560}" type="presParOf" srcId="{B9335CB8-8D02-40ED-BBCD-7149250305CD}" destId="{0A245C33-1A15-4C01-BBCB-50E54D72C1BE}" srcOrd="1" destOrd="0" presId="urn:microsoft.com/office/officeart/2005/8/layout/hierarchy6"/>
    <dgm:cxn modelId="{1FF3B9D5-CE19-4F90-91BC-E25F93C04D33}" type="presParOf" srcId="{E8A0E1A5-691F-4B90-9247-DC1810F858EB}" destId="{03A6B226-2EA4-4D3B-B089-23F22889F3C2}" srcOrd="14" destOrd="0" presId="urn:microsoft.com/office/officeart/2005/8/layout/hierarchy6"/>
    <dgm:cxn modelId="{3D8D01C2-084A-4794-A512-D55CA7B4A550}" type="presParOf" srcId="{E8A0E1A5-691F-4B90-9247-DC1810F858EB}" destId="{E3AADD11-7903-47EC-A017-3C6B04532B65}" srcOrd="15" destOrd="0" presId="urn:microsoft.com/office/officeart/2005/8/layout/hierarchy6"/>
    <dgm:cxn modelId="{817E6EE0-9D55-4E8C-8826-8F2BD7F23834}" type="presParOf" srcId="{E3AADD11-7903-47EC-A017-3C6B04532B65}" destId="{BD4BEE6B-77E4-4175-AFAE-9BA400DF9D2B}" srcOrd="0" destOrd="0" presId="urn:microsoft.com/office/officeart/2005/8/layout/hierarchy6"/>
    <dgm:cxn modelId="{FC7E7794-1653-4D8B-A35F-D708A1C7A4E6}" type="presParOf" srcId="{E3AADD11-7903-47EC-A017-3C6B04532B65}" destId="{91AF43AF-5AA0-440D-B337-D967A9D8ACF3}" srcOrd="1" destOrd="0" presId="urn:microsoft.com/office/officeart/2005/8/layout/hierarchy6"/>
    <dgm:cxn modelId="{A780F434-895A-4DF4-BAD9-65CC0BE7C6CC}" type="presParOf" srcId="{369EC592-D622-4AE3-AAD0-84CD7AEE0E9F}" destId="{2F64B11C-1DF6-4464-9476-80860E2EA17D}" srcOrd="2" destOrd="0" presId="urn:microsoft.com/office/officeart/2005/8/layout/hierarchy6"/>
    <dgm:cxn modelId="{381982D8-2C79-4B58-BCC4-DE824148020D}" type="presParOf" srcId="{369EC592-D622-4AE3-AAD0-84CD7AEE0E9F}" destId="{1BB47A45-BD35-4193-9B0C-564ACDC77F22}" srcOrd="3" destOrd="0" presId="urn:microsoft.com/office/officeart/2005/8/layout/hierarchy6"/>
    <dgm:cxn modelId="{494BF8DD-0FF6-42C7-A744-D8EB627D8649}" type="presParOf" srcId="{1BB47A45-BD35-4193-9B0C-564ACDC77F22}" destId="{910247C0-1F34-4FE3-AE30-F02ED52DB5D1}" srcOrd="0" destOrd="0" presId="urn:microsoft.com/office/officeart/2005/8/layout/hierarchy6"/>
    <dgm:cxn modelId="{107F2C56-1168-4A55-B6BE-3A21D5391647}" type="presParOf" srcId="{1BB47A45-BD35-4193-9B0C-564ACDC77F22}" destId="{A86A462B-E5E3-4324-9B00-70A4E61E1B86}" srcOrd="1" destOrd="0" presId="urn:microsoft.com/office/officeart/2005/8/layout/hierarchy6"/>
    <dgm:cxn modelId="{68A10E72-5FF2-479F-B24F-DCAD6C625B5D}" type="presParOf" srcId="{73343B21-1F53-4469-94F9-91AB81627500}" destId="{0DC8F40E-98B9-4E1A-B626-46DACEAF12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73343B21-1F53-4469-94F9-91AB81627500}" type="pres">
      <dgm:prSet presAssocID="{A2883D30-6B20-4004-8DD7-C9837619A8A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A5EDE6-0777-4E26-9627-445C3CB2FC36}" type="pres">
      <dgm:prSet presAssocID="{A2883D30-6B20-4004-8DD7-C9837619A8AE}" presName="hierFlow" presStyleCnt="0"/>
      <dgm:spPr/>
    </dgm:pt>
    <dgm:pt modelId="{D8E023D8-ADB1-48B6-B30B-C4BAB46C1C31}" type="pres">
      <dgm:prSet presAssocID="{A2883D30-6B20-4004-8DD7-C9837619A8A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AD20C9-687A-4F6C-91CF-965E595F5704}" type="pres">
      <dgm:prSet presAssocID="{EA20E519-C9A4-4525-B689-2F7600BA06C0}" presName="Name14" presStyleCnt="0"/>
      <dgm:spPr/>
    </dgm:pt>
    <dgm:pt modelId="{03E3916F-9977-4FB6-8E48-098FD0DA98D2}" type="pres">
      <dgm:prSet presAssocID="{EA20E519-C9A4-4525-B689-2F7600BA06C0}" presName="level1Shape" presStyleLbl="node0" presStyleIdx="0" presStyleCnt="1">
        <dgm:presLayoutVars>
          <dgm:chPref val="3"/>
        </dgm:presLayoutVars>
      </dgm:prSet>
      <dgm:spPr/>
    </dgm:pt>
    <dgm:pt modelId="{4ED4F9FF-E3F4-46BB-BBC6-7CE71982AB3F}" type="pres">
      <dgm:prSet presAssocID="{EA20E519-C9A4-4525-B689-2F7600BA06C0}" presName="hierChild2" presStyleCnt="0"/>
      <dgm:spPr/>
    </dgm:pt>
    <dgm:pt modelId="{D4155912-D83C-4F9C-A31E-3738255AB412}" type="pres">
      <dgm:prSet presAssocID="{21088385-CAA2-4290-8526-C66021C0207E}" presName="Name19" presStyleLbl="parChTrans1D2" presStyleIdx="0" presStyleCnt="2"/>
      <dgm:spPr/>
    </dgm:pt>
    <dgm:pt modelId="{7DEF3EF3-286D-47D0-A3B8-7A169157F01E}" type="pres">
      <dgm:prSet presAssocID="{95F8A389-C8E2-4B29-8FFD-B77442552C89}" presName="Name21" presStyleCnt="0"/>
      <dgm:spPr/>
    </dgm:pt>
    <dgm:pt modelId="{F0383C76-4301-4109-864D-9A6F52EC9BA8}" type="pres">
      <dgm:prSet presAssocID="{95F8A389-C8E2-4B29-8FFD-B77442552C89}" presName="level2Shape" presStyleLbl="node2" presStyleIdx="0" presStyleCnt="2" custLinFactX="-64078" custLinFactNeighborX="-100000" custLinFactNeighborY="-2943"/>
      <dgm:spPr/>
    </dgm:pt>
    <dgm:pt modelId="{22C3C32F-9782-4B1F-B880-F9E3DAA0ABB3}" type="pres">
      <dgm:prSet presAssocID="{95F8A389-C8E2-4B29-8FFD-B77442552C89}" presName="hierChild3" presStyleCnt="0"/>
      <dgm:spPr/>
    </dgm:pt>
    <dgm:pt modelId="{83E1FD44-2804-4572-8CAC-8D2F4AD46F6C}" type="pres">
      <dgm:prSet presAssocID="{4FFDE9F9-ED1B-4E40-8CBA-3BEE892F414A}" presName="Name19" presStyleLbl="parChTrans1D2" presStyleIdx="1" presStyleCnt="2"/>
      <dgm:spPr/>
    </dgm:pt>
    <dgm:pt modelId="{0CDC8919-1538-4246-B155-D76C8C82C49C}" type="pres">
      <dgm:prSet presAssocID="{8D515E1C-F773-400A-AD3F-40BD0F17D80C}" presName="Name21" presStyleCnt="0"/>
      <dgm:spPr/>
    </dgm:pt>
    <dgm:pt modelId="{FD799EE7-280C-41C4-B99F-695C91F67E4E}" type="pres">
      <dgm:prSet presAssocID="{8D515E1C-F773-400A-AD3F-40BD0F17D80C}" presName="level2Shape" presStyleLbl="node2" presStyleIdx="1" presStyleCnt="2"/>
      <dgm:spPr/>
    </dgm:pt>
    <dgm:pt modelId="{369EC592-D622-4AE3-AAD0-84CD7AEE0E9F}" type="pres">
      <dgm:prSet presAssocID="{8D515E1C-F773-400A-AD3F-40BD0F17D80C}" presName="hierChild3" presStyleCnt="0"/>
      <dgm:spPr/>
    </dgm:pt>
    <dgm:pt modelId="{B06AF85C-8B5F-4181-9299-1CE8E096483F}" type="pres">
      <dgm:prSet presAssocID="{9D7912DF-7C3E-4D72-932F-52F1FAFDD54D}" presName="Name19" presStyleLbl="parChTrans1D3" presStyleIdx="0" presStyleCnt="2"/>
      <dgm:spPr/>
    </dgm:pt>
    <dgm:pt modelId="{8F3120FD-77AB-41A1-AC68-694545B56CCE}" type="pres">
      <dgm:prSet presAssocID="{450D4A1D-E910-4F04-BC72-F0D0402525E6}" presName="Name21" presStyleCnt="0"/>
      <dgm:spPr/>
    </dgm:pt>
    <dgm:pt modelId="{88925EEF-1514-41E5-9DEB-5A72C2BC96C9}" type="pres">
      <dgm:prSet presAssocID="{450D4A1D-E910-4F04-BC72-F0D0402525E6}" presName="level2Shape" presStyleLbl="node3" presStyleIdx="0" presStyleCnt="2"/>
      <dgm:spPr/>
    </dgm:pt>
    <dgm:pt modelId="{E8A0E1A5-691F-4B90-9247-DC1810F858EB}" type="pres">
      <dgm:prSet presAssocID="{450D4A1D-E910-4F04-BC72-F0D0402525E6}" presName="hierChild3" presStyleCnt="0"/>
      <dgm:spPr/>
    </dgm:pt>
    <dgm:pt modelId="{60ED24B6-DCAF-4D6C-ACD4-D12946EBDDE8}" type="pres">
      <dgm:prSet presAssocID="{DA236A6C-50C2-489D-94D6-A8A278A61C1D}" presName="Name19" presStyleLbl="parChTrans1D4" presStyleIdx="0" presStyleCnt="8"/>
      <dgm:spPr/>
    </dgm:pt>
    <dgm:pt modelId="{271AEDCE-F781-4006-B4F7-77D48605AC0A}" type="pres">
      <dgm:prSet presAssocID="{BB92A5BF-E0D8-4D9B-B397-5DCE123F6F52}" presName="Name21" presStyleCnt="0"/>
      <dgm:spPr/>
    </dgm:pt>
    <dgm:pt modelId="{9A385A82-9ACD-48AD-BCDB-A944DAEE1F9C}" type="pres">
      <dgm:prSet presAssocID="{BB92A5BF-E0D8-4D9B-B397-5DCE123F6F52}" presName="level2Shape" presStyleLbl="node4" presStyleIdx="0" presStyleCnt="8"/>
      <dgm:spPr/>
    </dgm:pt>
    <dgm:pt modelId="{D85814BF-F820-439F-85AB-D6001F799DDE}" type="pres">
      <dgm:prSet presAssocID="{BB92A5BF-E0D8-4D9B-B397-5DCE123F6F52}" presName="hierChild3" presStyleCnt="0"/>
      <dgm:spPr/>
    </dgm:pt>
    <dgm:pt modelId="{B6A5D222-863F-4341-BE81-11EA3DE81A45}" type="pres">
      <dgm:prSet presAssocID="{CC816858-5699-4417-B8FE-C787056E74F2}" presName="Name19" presStyleLbl="parChTrans1D4" presStyleIdx="1" presStyleCnt="8"/>
      <dgm:spPr/>
    </dgm:pt>
    <dgm:pt modelId="{325042D1-DE91-4280-9E80-134023BB762C}" type="pres">
      <dgm:prSet presAssocID="{BCA5DADD-69AC-497C-AE52-5330989AD9FE}" presName="Name21" presStyleCnt="0"/>
      <dgm:spPr/>
    </dgm:pt>
    <dgm:pt modelId="{F362A44C-1D6D-4296-879C-F7C85736F45C}" type="pres">
      <dgm:prSet presAssocID="{BCA5DADD-69AC-497C-AE52-5330989AD9FE}" presName="level2Shape" presStyleLbl="node4" presStyleIdx="1" presStyleCnt="8"/>
      <dgm:spPr/>
    </dgm:pt>
    <dgm:pt modelId="{269C646F-D65F-4154-801C-F24360761F3A}" type="pres">
      <dgm:prSet presAssocID="{BCA5DADD-69AC-497C-AE52-5330989AD9FE}" presName="hierChild3" presStyleCnt="0"/>
      <dgm:spPr/>
    </dgm:pt>
    <dgm:pt modelId="{A8164984-3761-41EB-8A6F-30EB87AD451F}" type="pres">
      <dgm:prSet presAssocID="{7832B846-43BF-41DC-A184-A8501B4172B1}" presName="Name19" presStyleLbl="parChTrans1D4" presStyleIdx="2" presStyleCnt="8"/>
      <dgm:spPr/>
    </dgm:pt>
    <dgm:pt modelId="{85C9B9FD-5AAE-4CA7-A6EA-F29FC78D5F78}" type="pres">
      <dgm:prSet presAssocID="{E7C6129B-C8A6-4B5C-8939-4F5FD38AF283}" presName="Name21" presStyleCnt="0"/>
      <dgm:spPr/>
    </dgm:pt>
    <dgm:pt modelId="{D9B92F15-DCC7-49FA-AEDE-4B03788FB944}" type="pres">
      <dgm:prSet presAssocID="{E7C6129B-C8A6-4B5C-8939-4F5FD38AF283}" presName="level2Shape" presStyleLbl="node4" presStyleIdx="2" presStyleCnt="8"/>
      <dgm:spPr/>
    </dgm:pt>
    <dgm:pt modelId="{98EF9A11-4A9E-469A-A25E-B03BF0537BE7}" type="pres">
      <dgm:prSet presAssocID="{E7C6129B-C8A6-4B5C-8939-4F5FD38AF283}" presName="hierChild3" presStyleCnt="0"/>
      <dgm:spPr/>
    </dgm:pt>
    <dgm:pt modelId="{E9FC0C5D-9590-4A9C-86DD-E71CB677BF90}" type="pres">
      <dgm:prSet presAssocID="{2990789E-F81C-4BA4-9B6A-42BFCE8DC366}" presName="Name19" presStyleLbl="parChTrans1D4" presStyleIdx="3" presStyleCnt="8"/>
      <dgm:spPr/>
    </dgm:pt>
    <dgm:pt modelId="{217108DF-D28E-435B-9FF8-74B02CB126D1}" type="pres">
      <dgm:prSet presAssocID="{DB93A04F-C46C-4C1F-B604-89B7994BAC3F}" presName="Name21" presStyleCnt="0"/>
      <dgm:spPr/>
    </dgm:pt>
    <dgm:pt modelId="{865999C8-21D6-4046-BF39-5315DB9188C6}" type="pres">
      <dgm:prSet presAssocID="{DB93A04F-C46C-4C1F-B604-89B7994BAC3F}" presName="level2Shape" presStyleLbl="node4" presStyleIdx="3" presStyleCnt="8"/>
      <dgm:spPr/>
    </dgm:pt>
    <dgm:pt modelId="{9FDCA5D8-7DE8-418E-9343-6F40DB37004F}" type="pres">
      <dgm:prSet presAssocID="{DB93A04F-C46C-4C1F-B604-89B7994BAC3F}" presName="hierChild3" presStyleCnt="0"/>
      <dgm:spPr/>
    </dgm:pt>
    <dgm:pt modelId="{59CBB3FE-E238-41A3-AADD-621F7C988C53}" type="pres">
      <dgm:prSet presAssocID="{CEEDE971-6DDB-4E96-8853-6B59C716DDA4}" presName="Name19" presStyleLbl="parChTrans1D4" presStyleIdx="4" presStyleCnt="8"/>
      <dgm:spPr/>
    </dgm:pt>
    <dgm:pt modelId="{E9D648E1-F1EB-46D1-8512-2DD218570D5A}" type="pres">
      <dgm:prSet presAssocID="{6924DF88-F251-4228-987F-BE8F80BCE0FB}" presName="Name21" presStyleCnt="0"/>
      <dgm:spPr/>
    </dgm:pt>
    <dgm:pt modelId="{4F571B05-39E7-4265-95B1-2422C1CF1692}" type="pres">
      <dgm:prSet presAssocID="{6924DF88-F251-4228-987F-BE8F80BCE0FB}" presName="level2Shape" presStyleLbl="node4" presStyleIdx="4" presStyleCnt="8"/>
      <dgm:spPr/>
    </dgm:pt>
    <dgm:pt modelId="{97859196-1AB9-4E76-BFD5-C97A5EA674FB}" type="pres">
      <dgm:prSet presAssocID="{6924DF88-F251-4228-987F-BE8F80BCE0FB}" presName="hierChild3" presStyleCnt="0"/>
      <dgm:spPr/>
    </dgm:pt>
    <dgm:pt modelId="{758027AD-40CB-45B3-9F70-BBC1C1691DBE}" type="pres">
      <dgm:prSet presAssocID="{DDDB45CC-8003-404B-966D-35720FE68CFE}" presName="Name19" presStyleLbl="parChTrans1D4" presStyleIdx="5" presStyleCnt="8"/>
      <dgm:spPr/>
    </dgm:pt>
    <dgm:pt modelId="{7F374A36-6BC4-46DB-BE45-07996E4A9E07}" type="pres">
      <dgm:prSet presAssocID="{F0FC7E45-E240-4321-BAD6-E029E746B196}" presName="Name21" presStyleCnt="0"/>
      <dgm:spPr/>
    </dgm:pt>
    <dgm:pt modelId="{2A67C19C-4DFD-413C-B0F0-99BB41295FF1}" type="pres">
      <dgm:prSet presAssocID="{F0FC7E45-E240-4321-BAD6-E029E746B196}" presName="level2Shape" presStyleLbl="node4" presStyleIdx="5" presStyleCnt="8"/>
      <dgm:spPr/>
    </dgm:pt>
    <dgm:pt modelId="{7841AB61-81A5-489C-A187-73B014050897}" type="pres">
      <dgm:prSet presAssocID="{F0FC7E45-E240-4321-BAD6-E029E746B196}" presName="hierChild3" presStyleCnt="0"/>
      <dgm:spPr/>
    </dgm:pt>
    <dgm:pt modelId="{74E9CC49-E424-4294-8C23-466DF87F2F9E}" type="pres">
      <dgm:prSet presAssocID="{216C1FC6-80DA-4B90-8DAF-59F9D2A017B8}" presName="Name19" presStyleLbl="parChTrans1D4" presStyleIdx="6" presStyleCnt="8"/>
      <dgm:spPr/>
    </dgm:pt>
    <dgm:pt modelId="{B9335CB8-8D02-40ED-BBCD-7149250305CD}" type="pres">
      <dgm:prSet presAssocID="{F5C7F326-C502-4993-9A0E-7F9E7B448D7B}" presName="Name21" presStyleCnt="0"/>
      <dgm:spPr/>
    </dgm:pt>
    <dgm:pt modelId="{2E72A6B7-74C6-4F44-A1BE-58731B993540}" type="pres">
      <dgm:prSet presAssocID="{F5C7F326-C502-4993-9A0E-7F9E7B448D7B}" presName="level2Shape" presStyleLbl="node4" presStyleIdx="6" presStyleCnt="8"/>
      <dgm:spPr/>
    </dgm:pt>
    <dgm:pt modelId="{0A245C33-1A15-4C01-BBCB-50E54D72C1BE}" type="pres">
      <dgm:prSet presAssocID="{F5C7F326-C502-4993-9A0E-7F9E7B448D7B}" presName="hierChild3" presStyleCnt="0"/>
      <dgm:spPr/>
    </dgm:pt>
    <dgm:pt modelId="{03A6B226-2EA4-4D3B-B089-23F22889F3C2}" type="pres">
      <dgm:prSet presAssocID="{2BDCE72F-4710-4EAE-8797-A8E326A442E8}" presName="Name19" presStyleLbl="parChTrans1D4" presStyleIdx="7" presStyleCnt="8"/>
      <dgm:spPr/>
    </dgm:pt>
    <dgm:pt modelId="{E3AADD11-7903-47EC-A017-3C6B04532B65}" type="pres">
      <dgm:prSet presAssocID="{7C378511-494F-4891-9C0C-16AABD8C259F}" presName="Name21" presStyleCnt="0"/>
      <dgm:spPr/>
    </dgm:pt>
    <dgm:pt modelId="{BD4BEE6B-77E4-4175-AFAE-9BA400DF9D2B}" type="pres">
      <dgm:prSet presAssocID="{7C378511-494F-4891-9C0C-16AABD8C259F}" presName="level2Shape" presStyleLbl="node4" presStyleIdx="7" presStyleCnt="8"/>
      <dgm:spPr/>
    </dgm:pt>
    <dgm:pt modelId="{91AF43AF-5AA0-440D-B337-D967A9D8ACF3}" type="pres">
      <dgm:prSet presAssocID="{7C378511-494F-4891-9C0C-16AABD8C259F}" presName="hierChild3" presStyleCnt="0"/>
      <dgm:spPr/>
    </dgm:pt>
    <dgm:pt modelId="{2F64B11C-1DF6-4464-9476-80860E2EA17D}" type="pres">
      <dgm:prSet presAssocID="{8CF92041-6A57-4D02-9264-E4882B91B545}" presName="Name19" presStyleLbl="parChTrans1D3" presStyleIdx="1" presStyleCnt="2"/>
      <dgm:spPr/>
    </dgm:pt>
    <dgm:pt modelId="{1BB47A45-BD35-4193-9B0C-564ACDC77F22}" type="pres">
      <dgm:prSet presAssocID="{C7BBF2CD-AF7A-4B12-81AA-93438AC75CE8}" presName="Name21" presStyleCnt="0"/>
      <dgm:spPr/>
    </dgm:pt>
    <dgm:pt modelId="{910247C0-1F34-4FE3-AE30-F02ED52DB5D1}" type="pres">
      <dgm:prSet presAssocID="{C7BBF2CD-AF7A-4B12-81AA-93438AC75CE8}" presName="level2Shape" presStyleLbl="node3" presStyleIdx="1" presStyleCnt="2"/>
      <dgm:spPr/>
    </dgm:pt>
    <dgm:pt modelId="{A86A462B-E5E3-4324-9B00-70A4E61E1B86}" type="pres">
      <dgm:prSet presAssocID="{C7BBF2CD-AF7A-4B12-81AA-93438AC75CE8}" presName="hierChild3" presStyleCnt="0"/>
      <dgm:spPr/>
    </dgm:pt>
    <dgm:pt modelId="{0DC8F40E-98B9-4E1A-B626-46DACEAF1263}" type="pres">
      <dgm:prSet presAssocID="{A2883D30-6B20-4004-8DD7-C9837619A8AE}" presName="bgShapesFlow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4101060C-016C-461A-A768-0A5FD4CB6A6F}" type="presOf" srcId="{8CF92041-6A57-4D02-9264-E4882B91B545}" destId="{2F64B11C-1DF6-4464-9476-80860E2EA17D}" srcOrd="0" destOrd="0" presId="urn:microsoft.com/office/officeart/2005/8/layout/hierarchy6"/>
    <dgm:cxn modelId="{28560B12-9A9C-4A88-A17B-04EB0A3C512A}" type="presOf" srcId="{CEEDE971-6DDB-4E96-8853-6B59C716DDA4}" destId="{59CBB3FE-E238-41A3-AADD-621F7C988C53}" srcOrd="0" destOrd="0" presId="urn:microsoft.com/office/officeart/2005/8/layout/hierarchy6"/>
    <dgm:cxn modelId="{05165F1E-A02B-47A4-BE46-7989DEE70CE0}" type="presOf" srcId="{4FFDE9F9-ED1B-4E40-8CBA-3BEE892F414A}" destId="{83E1FD44-2804-4572-8CAC-8D2F4AD46F6C}" srcOrd="0" destOrd="0" presId="urn:microsoft.com/office/officeart/2005/8/layout/hierarchy6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2CBCAB60-F0D1-44F6-A37F-8D42B857B013}" type="presOf" srcId="{7C378511-494F-4891-9C0C-16AABD8C259F}" destId="{BD4BEE6B-77E4-4175-AFAE-9BA400DF9D2B}" srcOrd="0" destOrd="0" presId="urn:microsoft.com/office/officeart/2005/8/layout/hierarchy6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45331869-FA9A-43D8-8599-7D5F63DB4962}" type="presOf" srcId="{BB92A5BF-E0D8-4D9B-B397-5DCE123F6F52}" destId="{9A385A82-9ACD-48AD-BCDB-A944DAEE1F9C}" srcOrd="0" destOrd="0" presId="urn:microsoft.com/office/officeart/2005/8/layout/hierarchy6"/>
    <dgm:cxn modelId="{D7A7444E-27B7-4D77-B8FF-B65C86F86553}" type="presOf" srcId="{A2883D30-6B20-4004-8DD7-C9837619A8AE}" destId="{73343B21-1F53-4469-94F9-91AB81627500}" srcOrd="0" destOrd="0" presId="urn:microsoft.com/office/officeart/2005/8/layout/hierarchy6"/>
    <dgm:cxn modelId="{C04C9772-BF5D-4A47-A2C7-50A7A00C5324}" type="presOf" srcId="{F0FC7E45-E240-4321-BAD6-E029E746B196}" destId="{2A67C19C-4DFD-413C-B0F0-99BB41295FF1}" srcOrd="0" destOrd="0" presId="urn:microsoft.com/office/officeart/2005/8/layout/hierarchy6"/>
    <dgm:cxn modelId="{5FD8EA75-66C3-4290-9F23-ACE1C0156C14}" type="presOf" srcId="{EA20E519-C9A4-4525-B689-2F7600BA06C0}" destId="{03E3916F-9977-4FB6-8E48-098FD0DA98D2}" srcOrd="0" destOrd="0" presId="urn:microsoft.com/office/officeart/2005/8/layout/hierarchy6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5E59937C-015C-4CB9-B41C-7FCCF9638D42}" type="presOf" srcId="{2990789E-F81C-4BA4-9B6A-42BFCE8DC366}" destId="{E9FC0C5D-9590-4A9C-86DD-E71CB677BF90}" srcOrd="0" destOrd="0" presId="urn:microsoft.com/office/officeart/2005/8/layout/hierarchy6"/>
    <dgm:cxn modelId="{5733E481-BE84-47B3-9F2E-8A486F38260A}" type="presOf" srcId="{C7BBF2CD-AF7A-4B12-81AA-93438AC75CE8}" destId="{910247C0-1F34-4FE3-AE30-F02ED52DB5D1}" srcOrd="0" destOrd="0" presId="urn:microsoft.com/office/officeart/2005/8/layout/hierarchy6"/>
    <dgm:cxn modelId="{83F73085-8DE7-4A27-B1DF-30F63C4D932F}" type="presOf" srcId="{8D515E1C-F773-400A-AD3F-40BD0F17D80C}" destId="{FD799EE7-280C-41C4-B99F-695C91F67E4E}" srcOrd="0" destOrd="0" presId="urn:microsoft.com/office/officeart/2005/8/layout/hierarchy6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A9AD1291-9012-4D5F-88A8-1C0341D7F5D1}" type="presOf" srcId="{F5C7F326-C502-4993-9A0E-7F9E7B448D7B}" destId="{2E72A6B7-74C6-4F44-A1BE-58731B993540}" srcOrd="0" destOrd="0" presId="urn:microsoft.com/office/officeart/2005/8/layout/hierarchy6"/>
    <dgm:cxn modelId="{2C3B1393-3F5B-42DE-899C-F19F7FEC16A0}" type="presOf" srcId="{9D7912DF-7C3E-4D72-932F-52F1FAFDD54D}" destId="{B06AF85C-8B5F-4181-9299-1CE8E096483F}" srcOrd="0" destOrd="0" presId="urn:microsoft.com/office/officeart/2005/8/layout/hierarchy6"/>
    <dgm:cxn modelId="{77156F95-6DA4-493F-8A80-69CD3C4CDF3C}" type="presOf" srcId="{450D4A1D-E910-4F04-BC72-F0D0402525E6}" destId="{88925EEF-1514-41E5-9DEB-5A72C2BC96C9}" srcOrd="0" destOrd="0" presId="urn:microsoft.com/office/officeart/2005/8/layout/hierarchy6"/>
    <dgm:cxn modelId="{549FAE97-7CED-49B4-8DD9-48260E540879}" type="presOf" srcId="{7832B846-43BF-41DC-A184-A8501B4172B1}" destId="{A8164984-3761-41EB-8A6F-30EB87AD451F}" srcOrd="0" destOrd="0" presId="urn:microsoft.com/office/officeart/2005/8/layout/hierarchy6"/>
    <dgm:cxn modelId="{69F1B89B-D5BA-4023-96D4-DE7BD7A52095}" type="presOf" srcId="{CC816858-5699-4417-B8FE-C787056E74F2}" destId="{B6A5D222-863F-4341-BE81-11EA3DE81A45}" srcOrd="0" destOrd="0" presId="urn:microsoft.com/office/officeart/2005/8/layout/hierarchy6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3DAFA4AC-F23B-499E-BF4A-A656D37738BC}" type="presOf" srcId="{21088385-CAA2-4290-8526-C66021C0207E}" destId="{D4155912-D83C-4F9C-A31E-3738255AB412}" srcOrd="0" destOrd="0" presId="urn:microsoft.com/office/officeart/2005/8/layout/hierarchy6"/>
    <dgm:cxn modelId="{03CB9AB9-F131-41A3-B6A2-5E65648E1FC3}" type="presOf" srcId="{95F8A389-C8E2-4B29-8FFD-B77442552C89}" destId="{F0383C76-4301-4109-864D-9A6F52EC9BA8}" srcOrd="0" destOrd="0" presId="urn:microsoft.com/office/officeart/2005/8/layout/hierarchy6"/>
    <dgm:cxn modelId="{5A45BABC-18AC-4A76-A017-B3F0B974D44E}" type="presOf" srcId="{6924DF88-F251-4228-987F-BE8F80BCE0FB}" destId="{4F571B05-39E7-4265-95B1-2422C1CF1692}" srcOrd="0" destOrd="0" presId="urn:microsoft.com/office/officeart/2005/8/layout/hierarchy6"/>
    <dgm:cxn modelId="{0822F1BD-23B3-4BE1-9202-13E2EEF97103}" type="presOf" srcId="{2BDCE72F-4710-4EAE-8797-A8E326A442E8}" destId="{03A6B226-2EA4-4D3B-B089-23F22889F3C2}" srcOrd="0" destOrd="0" presId="urn:microsoft.com/office/officeart/2005/8/layout/hierarchy6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B7BD9CCD-9991-4D42-9B8F-E3CC8885EC9A}" type="presOf" srcId="{DA236A6C-50C2-489D-94D6-A8A278A61C1D}" destId="{60ED24B6-DCAF-4D6C-ACD4-D12946EBDDE8}" srcOrd="0" destOrd="0" presId="urn:microsoft.com/office/officeart/2005/8/layout/hierarchy6"/>
    <dgm:cxn modelId="{FADAF4D4-7A95-4805-A17C-23111E7CAA62}" type="presOf" srcId="{DB93A04F-C46C-4C1F-B604-89B7994BAC3F}" destId="{865999C8-21D6-4046-BF39-5315DB9188C6}" srcOrd="0" destOrd="0" presId="urn:microsoft.com/office/officeart/2005/8/layout/hierarchy6"/>
    <dgm:cxn modelId="{D63D03D6-1CB4-406C-9FF9-47E75692EE0A}" type="presOf" srcId="{DDDB45CC-8003-404B-966D-35720FE68CFE}" destId="{758027AD-40CB-45B3-9F70-BBC1C1691DBE}" srcOrd="0" destOrd="0" presId="urn:microsoft.com/office/officeart/2005/8/layout/hierarchy6"/>
    <dgm:cxn modelId="{F7AB80E2-35C9-4726-9673-67A0B6BF6332}" type="presOf" srcId="{BCA5DADD-69AC-497C-AE52-5330989AD9FE}" destId="{F362A44C-1D6D-4296-879C-F7C85736F45C}" srcOrd="0" destOrd="0" presId="urn:microsoft.com/office/officeart/2005/8/layout/hierarchy6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E9F64CFA-277D-48A7-A79E-E8F3A04C37AA}" type="presOf" srcId="{216C1FC6-80DA-4B90-8DAF-59F9D2A017B8}" destId="{74E9CC49-E424-4294-8C23-466DF87F2F9E}" srcOrd="0" destOrd="0" presId="urn:microsoft.com/office/officeart/2005/8/layout/hierarchy6"/>
    <dgm:cxn modelId="{19B24FFC-B6E8-4E4E-AAC1-6E27F2E81416}" type="presOf" srcId="{E7C6129B-C8A6-4B5C-8939-4F5FD38AF283}" destId="{D9B92F15-DCC7-49FA-AEDE-4B03788FB944}" srcOrd="0" destOrd="0" presId="urn:microsoft.com/office/officeart/2005/8/layout/hierarchy6"/>
    <dgm:cxn modelId="{4A854AFF-F15F-48F6-BD04-73A13B524FAA}" type="presParOf" srcId="{73343B21-1F53-4469-94F9-91AB81627500}" destId="{6BA5EDE6-0777-4E26-9627-445C3CB2FC36}" srcOrd="0" destOrd="0" presId="urn:microsoft.com/office/officeart/2005/8/layout/hierarchy6"/>
    <dgm:cxn modelId="{158C400D-62D6-4071-A608-8FFB30612FED}" type="presParOf" srcId="{6BA5EDE6-0777-4E26-9627-445C3CB2FC36}" destId="{D8E023D8-ADB1-48B6-B30B-C4BAB46C1C31}" srcOrd="0" destOrd="0" presId="urn:microsoft.com/office/officeart/2005/8/layout/hierarchy6"/>
    <dgm:cxn modelId="{0716A5D1-5183-4DFF-A79E-6FF5DBC938ED}" type="presParOf" srcId="{D8E023D8-ADB1-48B6-B30B-C4BAB46C1C31}" destId="{3BAD20C9-687A-4F6C-91CF-965E595F5704}" srcOrd="0" destOrd="0" presId="urn:microsoft.com/office/officeart/2005/8/layout/hierarchy6"/>
    <dgm:cxn modelId="{FF51CBA2-C190-4878-8771-534AB6CD148D}" type="presParOf" srcId="{3BAD20C9-687A-4F6C-91CF-965E595F5704}" destId="{03E3916F-9977-4FB6-8E48-098FD0DA98D2}" srcOrd="0" destOrd="0" presId="urn:microsoft.com/office/officeart/2005/8/layout/hierarchy6"/>
    <dgm:cxn modelId="{6E8D0C70-8EC0-47A1-AEA4-87D10D6E937F}" type="presParOf" srcId="{3BAD20C9-687A-4F6C-91CF-965E595F5704}" destId="{4ED4F9FF-E3F4-46BB-BBC6-7CE71982AB3F}" srcOrd="1" destOrd="0" presId="urn:microsoft.com/office/officeart/2005/8/layout/hierarchy6"/>
    <dgm:cxn modelId="{2E0582E2-F5B7-4435-BE4D-0FA5B2C8B0DE}" type="presParOf" srcId="{4ED4F9FF-E3F4-46BB-BBC6-7CE71982AB3F}" destId="{D4155912-D83C-4F9C-A31E-3738255AB412}" srcOrd="0" destOrd="0" presId="urn:microsoft.com/office/officeart/2005/8/layout/hierarchy6"/>
    <dgm:cxn modelId="{23711E3F-FDCE-48B0-B712-22B18FF459A2}" type="presParOf" srcId="{4ED4F9FF-E3F4-46BB-BBC6-7CE71982AB3F}" destId="{7DEF3EF3-286D-47D0-A3B8-7A169157F01E}" srcOrd="1" destOrd="0" presId="urn:microsoft.com/office/officeart/2005/8/layout/hierarchy6"/>
    <dgm:cxn modelId="{7769477D-4D92-487E-8FB7-BE2F43CC5F5D}" type="presParOf" srcId="{7DEF3EF3-286D-47D0-A3B8-7A169157F01E}" destId="{F0383C76-4301-4109-864D-9A6F52EC9BA8}" srcOrd="0" destOrd="0" presId="urn:microsoft.com/office/officeart/2005/8/layout/hierarchy6"/>
    <dgm:cxn modelId="{2B9D661D-90C0-4A6A-9BAB-CDF6520A1629}" type="presParOf" srcId="{7DEF3EF3-286D-47D0-A3B8-7A169157F01E}" destId="{22C3C32F-9782-4B1F-B880-F9E3DAA0ABB3}" srcOrd="1" destOrd="0" presId="urn:microsoft.com/office/officeart/2005/8/layout/hierarchy6"/>
    <dgm:cxn modelId="{110A4BFD-2D12-4FE2-AFD5-8F60E37F27D9}" type="presParOf" srcId="{4ED4F9FF-E3F4-46BB-BBC6-7CE71982AB3F}" destId="{83E1FD44-2804-4572-8CAC-8D2F4AD46F6C}" srcOrd="2" destOrd="0" presId="urn:microsoft.com/office/officeart/2005/8/layout/hierarchy6"/>
    <dgm:cxn modelId="{B8856D38-F103-4E3A-9937-11010DA0F83D}" type="presParOf" srcId="{4ED4F9FF-E3F4-46BB-BBC6-7CE71982AB3F}" destId="{0CDC8919-1538-4246-B155-D76C8C82C49C}" srcOrd="3" destOrd="0" presId="urn:microsoft.com/office/officeart/2005/8/layout/hierarchy6"/>
    <dgm:cxn modelId="{C4BACC95-143A-412A-8DA3-A13AD31DC0F2}" type="presParOf" srcId="{0CDC8919-1538-4246-B155-D76C8C82C49C}" destId="{FD799EE7-280C-41C4-B99F-695C91F67E4E}" srcOrd="0" destOrd="0" presId="urn:microsoft.com/office/officeart/2005/8/layout/hierarchy6"/>
    <dgm:cxn modelId="{FAFAF6E2-FDEA-414D-ACA5-5DAE6DDD20F5}" type="presParOf" srcId="{0CDC8919-1538-4246-B155-D76C8C82C49C}" destId="{369EC592-D622-4AE3-AAD0-84CD7AEE0E9F}" srcOrd="1" destOrd="0" presId="urn:microsoft.com/office/officeart/2005/8/layout/hierarchy6"/>
    <dgm:cxn modelId="{2331D450-7B56-4F9E-BC72-B16B368DD0BF}" type="presParOf" srcId="{369EC592-D622-4AE3-AAD0-84CD7AEE0E9F}" destId="{B06AF85C-8B5F-4181-9299-1CE8E096483F}" srcOrd="0" destOrd="0" presId="urn:microsoft.com/office/officeart/2005/8/layout/hierarchy6"/>
    <dgm:cxn modelId="{D31441B7-D090-43CD-AC1D-624EEB1D5245}" type="presParOf" srcId="{369EC592-D622-4AE3-AAD0-84CD7AEE0E9F}" destId="{8F3120FD-77AB-41A1-AC68-694545B56CCE}" srcOrd="1" destOrd="0" presId="urn:microsoft.com/office/officeart/2005/8/layout/hierarchy6"/>
    <dgm:cxn modelId="{C23233A7-A14B-44E7-A132-5EE1C4E5307E}" type="presParOf" srcId="{8F3120FD-77AB-41A1-AC68-694545B56CCE}" destId="{88925EEF-1514-41E5-9DEB-5A72C2BC96C9}" srcOrd="0" destOrd="0" presId="urn:microsoft.com/office/officeart/2005/8/layout/hierarchy6"/>
    <dgm:cxn modelId="{B4A0A31B-E219-4106-AB22-E849770E04DB}" type="presParOf" srcId="{8F3120FD-77AB-41A1-AC68-694545B56CCE}" destId="{E8A0E1A5-691F-4B90-9247-DC1810F858EB}" srcOrd="1" destOrd="0" presId="urn:microsoft.com/office/officeart/2005/8/layout/hierarchy6"/>
    <dgm:cxn modelId="{A672F3D1-8913-40E1-8743-4ADCECB2533E}" type="presParOf" srcId="{E8A0E1A5-691F-4B90-9247-DC1810F858EB}" destId="{60ED24B6-DCAF-4D6C-ACD4-D12946EBDDE8}" srcOrd="0" destOrd="0" presId="urn:microsoft.com/office/officeart/2005/8/layout/hierarchy6"/>
    <dgm:cxn modelId="{7502282E-71A9-4FD7-9E29-BB8AB999C380}" type="presParOf" srcId="{E8A0E1A5-691F-4B90-9247-DC1810F858EB}" destId="{271AEDCE-F781-4006-B4F7-77D48605AC0A}" srcOrd="1" destOrd="0" presId="urn:microsoft.com/office/officeart/2005/8/layout/hierarchy6"/>
    <dgm:cxn modelId="{6FFA0FCF-2CF7-4ECC-9BCB-9D8A5922B658}" type="presParOf" srcId="{271AEDCE-F781-4006-B4F7-77D48605AC0A}" destId="{9A385A82-9ACD-48AD-BCDB-A944DAEE1F9C}" srcOrd="0" destOrd="0" presId="urn:microsoft.com/office/officeart/2005/8/layout/hierarchy6"/>
    <dgm:cxn modelId="{518606B8-E8CB-4D70-AF1C-96E979C1138D}" type="presParOf" srcId="{271AEDCE-F781-4006-B4F7-77D48605AC0A}" destId="{D85814BF-F820-439F-85AB-D6001F799DDE}" srcOrd="1" destOrd="0" presId="urn:microsoft.com/office/officeart/2005/8/layout/hierarchy6"/>
    <dgm:cxn modelId="{40A413A5-C6C4-4716-AB32-CF138D5ECF01}" type="presParOf" srcId="{E8A0E1A5-691F-4B90-9247-DC1810F858EB}" destId="{B6A5D222-863F-4341-BE81-11EA3DE81A45}" srcOrd="2" destOrd="0" presId="urn:microsoft.com/office/officeart/2005/8/layout/hierarchy6"/>
    <dgm:cxn modelId="{72E35CE2-E1C9-4AAD-BAE9-5CD62935B80C}" type="presParOf" srcId="{E8A0E1A5-691F-4B90-9247-DC1810F858EB}" destId="{325042D1-DE91-4280-9E80-134023BB762C}" srcOrd="3" destOrd="0" presId="urn:microsoft.com/office/officeart/2005/8/layout/hierarchy6"/>
    <dgm:cxn modelId="{7AE21237-03E8-4DF2-88BA-833D0A08BF44}" type="presParOf" srcId="{325042D1-DE91-4280-9E80-134023BB762C}" destId="{F362A44C-1D6D-4296-879C-F7C85736F45C}" srcOrd="0" destOrd="0" presId="urn:microsoft.com/office/officeart/2005/8/layout/hierarchy6"/>
    <dgm:cxn modelId="{E70608A2-C4AE-49E4-A8AD-702A47392C48}" type="presParOf" srcId="{325042D1-DE91-4280-9E80-134023BB762C}" destId="{269C646F-D65F-4154-801C-F24360761F3A}" srcOrd="1" destOrd="0" presId="urn:microsoft.com/office/officeart/2005/8/layout/hierarchy6"/>
    <dgm:cxn modelId="{39A97333-AA45-41DE-B2EB-2A6645CFC04C}" type="presParOf" srcId="{E8A0E1A5-691F-4B90-9247-DC1810F858EB}" destId="{A8164984-3761-41EB-8A6F-30EB87AD451F}" srcOrd="4" destOrd="0" presId="urn:microsoft.com/office/officeart/2005/8/layout/hierarchy6"/>
    <dgm:cxn modelId="{56B2C8A2-4263-47BC-B6D4-E2F517587B7B}" type="presParOf" srcId="{E8A0E1A5-691F-4B90-9247-DC1810F858EB}" destId="{85C9B9FD-5AAE-4CA7-A6EA-F29FC78D5F78}" srcOrd="5" destOrd="0" presId="urn:microsoft.com/office/officeart/2005/8/layout/hierarchy6"/>
    <dgm:cxn modelId="{DAF300FD-6943-445D-87FE-2A0AC8445303}" type="presParOf" srcId="{85C9B9FD-5AAE-4CA7-A6EA-F29FC78D5F78}" destId="{D9B92F15-DCC7-49FA-AEDE-4B03788FB944}" srcOrd="0" destOrd="0" presId="urn:microsoft.com/office/officeart/2005/8/layout/hierarchy6"/>
    <dgm:cxn modelId="{141346DF-79B4-4C12-8944-FD46811B0EFB}" type="presParOf" srcId="{85C9B9FD-5AAE-4CA7-A6EA-F29FC78D5F78}" destId="{98EF9A11-4A9E-469A-A25E-B03BF0537BE7}" srcOrd="1" destOrd="0" presId="urn:microsoft.com/office/officeart/2005/8/layout/hierarchy6"/>
    <dgm:cxn modelId="{6A6A7B8E-B389-49B7-9ADA-1DEBA2303E06}" type="presParOf" srcId="{E8A0E1A5-691F-4B90-9247-DC1810F858EB}" destId="{E9FC0C5D-9590-4A9C-86DD-E71CB677BF90}" srcOrd="6" destOrd="0" presId="urn:microsoft.com/office/officeart/2005/8/layout/hierarchy6"/>
    <dgm:cxn modelId="{2D3623F2-AD2B-4F34-BCB2-4CE97F95491F}" type="presParOf" srcId="{E8A0E1A5-691F-4B90-9247-DC1810F858EB}" destId="{217108DF-D28E-435B-9FF8-74B02CB126D1}" srcOrd="7" destOrd="0" presId="urn:microsoft.com/office/officeart/2005/8/layout/hierarchy6"/>
    <dgm:cxn modelId="{A3D49535-C10B-4C49-BD21-002E7F9F94A8}" type="presParOf" srcId="{217108DF-D28E-435B-9FF8-74B02CB126D1}" destId="{865999C8-21D6-4046-BF39-5315DB9188C6}" srcOrd="0" destOrd="0" presId="urn:microsoft.com/office/officeart/2005/8/layout/hierarchy6"/>
    <dgm:cxn modelId="{05451A44-4C23-4AF2-AF34-99A0E611F19A}" type="presParOf" srcId="{217108DF-D28E-435B-9FF8-74B02CB126D1}" destId="{9FDCA5D8-7DE8-418E-9343-6F40DB37004F}" srcOrd="1" destOrd="0" presId="urn:microsoft.com/office/officeart/2005/8/layout/hierarchy6"/>
    <dgm:cxn modelId="{134F7008-D90D-469E-9354-3CCBAE6AB5A4}" type="presParOf" srcId="{E8A0E1A5-691F-4B90-9247-DC1810F858EB}" destId="{59CBB3FE-E238-41A3-AADD-621F7C988C53}" srcOrd="8" destOrd="0" presId="urn:microsoft.com/office/officeart/2005/8/layout/hierarchy6"/>
    <dgm:cxn modelId="{CDBA4B8F-4ACB-4A87-890D-ED28535D9DF1}" type="presParOf" srcId="{E8A0E1A5-691F-4B90-9247-DC1810F858EB}" destId="{E9D648E1-F1EB-46D1-8512-2DD218570D5A}" srcOrd="9" destOrd="0" presId="urn:microsoft.com/office/officeart/2005/8/layout/hierarchy6"/>
    <dgm:cxn modelId="{FF9B77E3-A527-47D8-A600-6712A257BDA2}" type="presParOf" srcId="{E9D648E1-F1EB-46D1-8512-2DD218570D5A}" destId="{4F571B05-39E7-4265-95B1-2422C1CF1692}" srcOrd="0" destOrd="0" presId="urn:microsoft.com/office/officeart/2005/8/layout/hierarchy6"/>
    <dgm:cxn modelId="{A7CEAB5A-CA23-4418-9FA5-1B0087AE6B22}" type="presParOf" srcId="{E9D648E1-F1EB-46D1-8512-2DD218570D5A}" destId="{97859196-1AB9-4E76-BFD5-C97A5EA674FB}" srcOrd="1" destOrd="0" presId="urn:microsoft.com/office/officeart/2005/8/layout/hierarchy6"/>
    <dgm:cxn modelId="{4BC2EA14-2D94-43D0-9130-83F7637CFA65}" type="presParOf" srcId="{E8A0E1A5-691F-4B90-9247-DC1810F858EB}" destId="{758027AD-40CB-45B3-9F70-BBC1C1691DBE}" srcOrd="10" destOrd="0" presId="urn:microsoft.com/office/officeart/2005/8/layout/hierarchy6"/>
    <dgm:cxn modelId="{5990B319-397F-4ACA-8673-AAB99E0549FA}" type="presParOf" srcId="{E8A0E1A5-691F-4B90-9247-DC1810F858EB}" destId="{7F374A36-6BC4-46DB-BE45-07996E4A9E07}" srcOrd="11" destOrd="0" presId="urn:microsoft.com/office/officeart/2005/8/layout/hierarchy6"/>
    <dgm:cxn modelId="{4B1638D1-5F2D-4602-840C-FB6378F25353}" type="presParOf" srcId="{7F374A36-6BC4-46DB-BE45-07996E4A9E07}" destId="{2A67C19C-4DFD-413C-B0F0-99BB41295FF1}" srcOrd="0" destOrd="0" presId="urn:microsoft.com/office/officeart/2005/8/layout/hierarchy6"/>
    <dgm:cxn modelId="{9FF4F1B2-94EA-4470-B1C2-091A6D14979E}" type="presParOf" srcId="{7F374A36-6BC4-46DB-BE45-07996E4A9E07}" destId="{7841AB61-81A5-489C-A187-73B014050897}" srcOrd="1" destOrd="0" presId="urn:microsoft.com/office/officeart/2005/8/layout/hierarchy6"/>
    <dgm:cxn modelId="{FF952A87-4F0C-4EAE-BE51-C7EBCADB7DF8}" type="presParOf" srcId="{E8A0E1A5-691F-4B90-9247-DC1810F858EB}" destId="{74E9CC49-E424-4294-8C23-466DF87F2F9E}" srcOrd="12" destOrd="0" presId="urn:microsoft.com/office/officeart/2005/8/layout/hierarchy6"/>
    <dgm:cxn modelId="{9CAB5A12-6368-41E9-8E39-7F63B5CAB72F}" type="presParOf" srcId="{E8A0E1A5-691F-4B90-9247-DC1810F858EB}" destId="{B9335CB8-8D02-40ED-BBCD-7149250305CD}" srcOrd="13" destOrd="0" presId="urn:microsoft.com/office/officeart/2005/8/layout/hierarchy6"/>
    <dgm:cxn modelId="{915F4348-B8D5-492F-82E1-63131A37E3D8}" type="presParOf" srcId="{B9335CB8-8D02-40ED-BBCD-7149250305CD}" destId="{2E72A6B7-74C6-4F44-A1BE-58731B993540}" srcOrd="0" destOrd="0" presId="urn:microsoft.com/office/officeart/2005/8/layout/hierarchy6"/>
    <dgm:cxn modelId="{8EE4B4BD-C16E-4024-A15F-5AE0E5270560}" type="presParOf" srcId="{B9335CB8-8D02-40ED-BBCD-7149250305CD}" destId="{0A245C33-1A15-4C01-BBCB-50E54D72C1BE}" srcOrd="1" destOrd="0" presId="urn:microsoft.com/office/officeart/2005/8/layout/hierarchy6"/>
    <dgm:cxn modelId="{1FF3B9D5-CE19-4F90-91BC-E25F93C04D33}" type="presParOf" srcId="{E8A0E1A5-691F-4B90-9247-DC1810F858EB}" destId="{03A6B226-2EA4-4D3B-B089-23F22889F3C2}" srcOrd="14" destOrd="0" presId="urn:microsoft.com/office/officeart/2005/8/layout/hierarchy6"/>
    <dgm:cxn modelId="{3D8D01C2-084A-4794-A512-D55CA7B4A550}" type="presParOf" srcId="{E8A0E1A5-691F-4B90-9247-DC1810F858EB}" destId="{E3AADD11-7903-47EC-A017-3C6B04532B65}" srcOrd="15" destOrd="0" presId="urn:microsoft.com/office/officeart/2005/8/layout/hierarchy6"/>
    <dgm:cxn modelId="{817E6EE0-9D55-4E8C-8826-8F2BD7F23834}" type="presParOf" srcId="{E3AADD11-7903-47EC-A017-3C6B04532B65}" destId="{BD4BEE6B-77E4-4175-AFAE-9BA400DF9D2B}" srcOrd="0" destOrd="0" presId="urn:microsoft.com/office/officeart/2005/8/layout/hierarchy6"/>
    <dgm:cxn modelId="{FC7E7794-1653-4D8B-A35F-D708A1C7A4E6}" type="presParOf" srcId="{E3AADD11-7903-47EC-A017-3C6B04532B65}" destId="{91AF43AF-5AA0-440D-B337-D967A9D8ACF3}" srcOrd="1" destOrd="0" presId="urn:microsoft.com/office/officeart/2005/8/layout/hierarchy6"/>
    <dgm:cxn modelId="{A780F434-895A-4DF4-BAD9-65CC0BE7C6CC}" type="presParOf" srcId="{369EC592-D622-4AE3-AAD0-84CD7AEE0E9F}" destId="{2F64B11C-1DF6-4464-9476-80860E2EA17D}" srcOrd="2" destOrd="0" presId="urn:microsoft.com/office/officeart/2005/8/layout/hierarchy6"/>
    <dgm:cxn modelId="{381982D8-2C79-4B58-BCC4-DE824148020D}" type="presParOf" srcId="{369EC592-D622-4AE3-AAD0-84CD7AEE0E9F}" destId="{1BB47A45-BD35-4193-9B0C-564ACDC77F22}" srcOrd="3" destOrd="0" presId="urn:microsoft.com/office/officeart/2005/8/layout/hierarchy6"/>
    <dgm:cxn modelId="{494BF8DD-0FF6-42C7-A744-D8EB627D8649}" type="presParOf" srcId="{1BB47A45-BD35-4193-9B0C-564ACDC77F22}" destId="{910247C0-1F34-4FE3-AE30-F02ED52DB5D1}" srcOrd="0" destOrd="0" presId="urn:microsoft.com/office/officeart/2005/8/layout/hierarchy6"/>
    <dgm:cxn modelId="{107F2C56-1168-4A55-B6BE-3A21D5391647}" type="presParOf" srcId="{1BB47A45-BD35-4193-9B0C-564ACDC77F22}" destId="{A86A462B-E5E3-4324-9B00-70A4E61E1B86}" srcOrd="1" destOrd="0" presId="urn:microsoft.com/office/officeart/2005/8/layout/hierarchy6"/>
    <dgm:cxn modelId="{68A10E72-5FF2-479F-B24F-DCAD6C625B5D}" type="presParOf" srcId="{73343B21-1F53-4469-94F9-91AB81627500}" destId="{0DC8F40E-98B9-4E1A-B626-46DACEAF12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73343B21-1F53-4469-94F9-91AB81627500}" type="pres">
      <dgm:prSet presAssocID="{A2883D30-6B20-4004-8DD7-C9837619A8A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A5EDE6-0777-4E26-9627-445C3CB2FC36}" type="pres">
      <dgm:prSet presAssocID="{A2883D30-6B20-4004-8DD7-C9837619A8AE}" presName="hierFlow" presStyleCnt="0"/>
      <dgm:spPr/>
    </dgm:pt>
    <dgm:pt modelId="{D8E023D8-ADB1-48B6-B30B-C4BAB46C1C31}" type="pres">
      <dgm:prSet presAssocID="{A2883D30-6B20-4004-8DD7-C9837619A8A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AD20C9-687A-4F6C-91CF-965E595F5704}" type="pres">
      <dgm:prSet presAssocID="{EA20E519-C9A4-4525-B689-2F7600BA06C0}" presName="Name14" presStyleCnt="0"/>
      <dgm:spPr/>
    </dgm:pt>
    <dgm:pt modelId="{03E3916F-9977-4FB6-8E48-098FD0DA98D2}" type="pres">
      <dgm:prSet presAssocID="{EA20E519-C9A4-4525-B689-2F7600BA06C0}" presName="level1Shape" presStyleLbl="node0" presStyleIdx="0" presStyleCnt="1">
        <dgm:presLayoutVars>
          <dgm:chPref val="3"/>
        </dgm:presLayoutVars>
      </dgm:prSet>
      <dgm:spPr/>
    </dgm:pt>
    <dgm:pt modelId="{4ED4F9FF-E3F4-46BB-BBC6-7CE71982AB3F}" type="pres">
      <dgm:prSet presAssocID="{EA20E519-C9A4-4525-B689-2F7600BA06C0}" presName="hierChild2" presStyleCnt="0"/>
      <dgm:spPr/>
    </dgm:pt>
    <dgm:pt modelId="{D4155912-D83C-4F9C-A31E-3738255AB412}" type="pres">
      <dgm:prSet presAssocID="{21088385-CAA2-4290-8526-C66021C0207E}" presName="Name19" presStyleLbl="parChTrans1D2" presStyleIdx="0" presStyleCnt="2"/>
      <dgm:spPr/>
    </dgm:pt>
    <dgm:pt modelId="{7DEF3EF3-286D-47D0-A3B8-7A169157F01E}" type="pres">
      <dgm:prSet presAssocID="{95F8A389-C8E2-4B29-8FFD-B77442552C89}" presName="Name21" presStyleCnt="0"/>
      <dgm:spPr/>
    </dgm:pt>
    <dgm:pt modelId="{F0383C76-4301-4109-864D-9A6F52EC9BA8}" type="pres">
      <dgm:prSet presAssocID="{95F8A389-C8E2-4B29-8FFD-B77442552C89}" presName="level2Shape" presStyleLbl="node2" presStyleIdx="0" presStyleCnt="2" custLinFactX="-64078" custLinFactNeighborX="-100000" custLinFactNeighborY="-2943"/>
      <dgm:spPr/>
    </dgm:pt>
    <dgm:pt modelId="{22C3C32F-9782-4B1F-B880-F9E3DAA0ABB3}" type="pres">
      <dgm:prSet presAssocID="{95F8A389-C8E2-4B29-8FFD-B77442552C89}" presName="hierChild3" presStyleCnt="0"/>
      <dgm:spPr/>
    </dgm:pt>
    <dgm:pt modelId="{83E1FD44-2804-4572-8CAC-8D2F4AD46F6C}" type="pres">
      <dgm:prSet presAssocID="{4FFDE9F9-ED1B-4E40-8CBA-3BEE892F414A}" presName="Name19" presStyleLbl="parChTrans1D2" presStyleIdx="1" presStyleCnt="2"/>
      <dgm:spPr/>
    </dgm:pt>
    <dgm:pt modelId="{0CDC8919-1538-4246-B155-D76C8C82C49C}" type="pres">
      <dgm:prSet presAssocID="{8D515E1C-F773-400A-AD3F-40BD0F17D80C}" presName="Name21" presStyleCnt="0"/>
      <dgm:spPr/>
    </dgm:pt>
    <dgm:pt modelId="{FD799EE7-280C-41C4-B99F-695C91F67E4E}" type="pres">
      <dgm:prSet presAssocID="{8D515E1C-F773-400A-AD3F-40BD0F17D80C}" presName="level2Shape" presStyleLbl="node2" presStyleIdx="1" presStyleCnt="2"/>
      <dgm:spPr/>
    </dgm:pt>
    <dgm:pt modelId="{369EC592-D622-4AE3-AAD0-84CD7AEE0E9F}" type="pres">
      <dgm:prSet presAssocID="{8D515E1C-F773-400A-AD3F-40BD0F17D80C}" presName="hierChild3" presStyleCnt="0"/>
      <dgm:spPr/>
    </dgm:pt>
    <dgm:pt modelId="{B06AF85C-8B5F-4181-9299-1CE8E096483F}" type="pres">
      <dgm:prSet presAssocID="{9D7912DF-7C3E-4D72-932F-52F1FAFDD54D}" presName="Name19" presStyleLbl="parChTrans1D3" presStyleIdx="0" presStyleCnt="2"/>
      <dgm:spPr/>
    </dgm:pt>
    <dgm:pt modelId="{8F3120FD-77AB-41A1-AC68-694545B56CCE}" type="pres">
      <dgm:prSet presAssocID="{450D4A1D-E910-4F04-BC72-F0D0402525E6}" presName="Name21" presStyleCnt="0"/>
      <dgm:spPr/>
    </dgm:pt>
    <dgm:pt modelId="{88925EEF-1514-41E5-9DEB-5A72C2BC96C9}" type="pres">
      <dgm:prSet presAssocID="{450D4A1D-E910-4F04-BC72-F0D0402525E6}" presName="level2Shape" presStyleLbl="node3" presStyleIdx="0" presStyleCnt="2"/>
      <dgm:spPr/>
    </dgm:pt>
    <dgm:pt modelId="{E8A0E1A5-691F-4B90-9247-DC1810F858EB}" type="pres">
      <dgm:prSet presAssocID="{450D4A1D-E910-4F04-BC72-F0D0402525E6}" presName="hierChild3" presStyleCnt="0"/>
      <dgm:spPr/>
    </dgm:pt>
    <dgm:pt modelId="{60ED24B6-DCAF-4D6C-ACD4-D12946EBDDE8}" type="pres">
      <dgm:prSet presAssocID="{DA236A6C-50C2-489D-94D6-A8A278A61C1D}" presName="Name19" presStyleLbl="parChTrans1D4" presStyleIdx="0" presStyleCnt="8"/>
      <dgm:spPr/>
    </dgm:pt>
    <dgm:pt modelId="{271AEDCE-F781-4006-B4F7-77D48605AC0A}" type="pres">
      <dgm:prSet presAssocID="{BB92A5BF-E0D8-4D9B-B397-5DCE123F6F52}" presName="Name21" presStyleCnt="0"/>
      <dgm:spPr/>
    </dgm:pt>
    <dgm:pt modelId="{9A385A82-9ACD-48AD-BCDB-A944DAEE1F9C}" type="pres">
      <dgm:prSet presAssocID="{BB92A5BF-E0D8-4D9B-B397-5DCE123F6F52}" presName="level2Shape" presStyleLbl="node4" presStyleIdx="0" presStyleCnt="8"/>
      <dgm:spPr/>
    </dgm:pt>
    <dgm:pt modelId="{D85814BF-F820-439F-85AB-D6001F799DDE}" type="pres">
      <dgm:prSet presAssocID="{BB92A5BF-E0D8-4D9B-B397-5DCE123F6F52}" presName="hierChild3" presStyleCnt="0"/>
      <dgm:spPr/>
    </dgm:pt>
    <dgm:pt modelId="{B6A5D222-863F-4341-BE81-11EA3DE81A45}" type="pres">
      <dgm:prSet presAssocID="{CC816858-5699-4417-B8FE-C787056E74F2}" presName="Name19" presStyleLbl="parChTrans1D4" presStyleIdx="1" presStyleCnt="8"/>
      <dgm:spPr/>
    </dgm:pt>
    <dgm:pt modelId="{325042D1-DE91-4280-9E80-134023BB762C}" type="pres">
      <dgm:prSet presAssocID="{BCA5DADD-69AC-497C-AE52-5330989AD9FE}" presName="Name21" presStyleCnt="0"/>
      <dgm:spPr/>
    </dgm:pt>
    <dgm:pt modelId="{F362A44C-1D6D-4296-879C-F7C85736F45C}" type="pres">
      <dgm:prSet presAssocID="{BCA5DADD-69AC-497C-AE52-5330989AD9FE}" presName="level2Shape" presStyleLbl="node4" presStyleIdx="1" presStyleCnt="8"/>
      <dgm:spPr/>
    </dgm:pt>
    <dgm:pt modelId="{269C646F-D65F-4154-801C-F24360761F3A}" type="pres">
      <dgm:prSet presAssocID="{BCA5DADD-69AC-497C-AE52-5330989AD9FE}" presName="hierChild3" presStyleCnt="0"/>
      <dgm:spPr/>
    </dgm:pt>
    <dgm:pt modelId="{A8164984-3761-41EB-8A6F-30EB87AD451F}" type="pres">
      <dgm:prSet presAssocID="{7832B846-43BF-41DC-A184-A8501B4172B1}" presName="Name19" presStyleLbl="parChTrans1D4" presStyleIdx="2" presStyleCnt="8"/>
      <dgm:spPr/>
    </dgm:pt>
    <dgm:pt modelId="{85C9B9FD-5AAE-4CA7-A6EA-F29FC78D5F78}" type="pres">
      <dgm:prSet presAssocID="{E7C6129B-C8A6-4B5C-8939-4F5FD38AF283}" presName="Name21" presStyleCnt="0"/>
      <dgm:spPr/>
    </dgm:pt>
    <dgm:pt modelId="{D9B92F15-DCC7-49FA-AEDE-4B03788FB944}" type="pres">
      <dgm:prSet presAssocID="{E7C6129B-C8A6-4B5C-8939-4F5FD38AF283}" presName="level2Shape" presStyleLbl="node4" presStyleIdx="2" presStyleCnt="8"/>
      <dgm:spPr/>
    </dgm:pt>
    <dgm:pt modelId="{98EF9A11-4A9E-469A-A25E-B03BF0537BE7}" type="pres">
      <dgm:prSet presAssocID="{E7C6129B-C8A6-4B5C-8939-4F5FD38AF283}" presName="hierChild3" presStyleCnt="0"/>
      <dgm:spPr/>
    </dgm:pt>
    <dgm:pt modelId="{E9FC0C5D-9590-4A9C-86DD-E71CB677BF90}" type="pres">
      <dgm:prSet presAssocID="{2990789E-F81C-4BA4-9B6A-42BFCE8DC366}" presName="Name19" presStyleLbl="parChTrans1D4" presStyleIdx="3" presStyleCnt="8"/>
      <dgm:spPr/>
    </dgm:pt>
    <dgm:pt modelId="{217108DF-D28E-435B-9FF8-74B02CB126D1}" type="pres">
      <dgm:prSet presAssocID="{DB93A04F-C46C-4C1F-B604-89B7994BAC3F}" presName="Name21" presStyleCnt="0"/>
      <dgm:spPr/>
    </dgm:pt>
    <dgm:pt modelId="{865999C8-21D6-4046-BF39-5315DB9188C6}" type="pres">
      <dgm:prSet presAssocID="{DB93A04F-C46C-4C1F-B604-89B7994BAC3F}" presName="level2Shape" presStyleLbl="node4" presStyleIdx="3" presStyleCnt="8"/>
      <dgm:spPr/>
    </dgm:pt>
    <dgm:pt modelId="{9FDCA5D8-7DE8-418E-9343-6F40DB37004F}" type="pres">
      <dgm:prSet presAssocID="{DB93A04F-C46C-4C1F-B604-89B7994BAC3F}" presName="hierChild3" presStyleCnt="0"/>
      <dgm:spPr/>
    </dgm:pt>
    <dgm:pt modelId="{59CBB3FE-E238-41A3-AADD-621F7C988C53}" type="pres">
      <dgm:prSet presAssocID="{CEEDE971-6DDB-4E96-8853-6B59C716DDA4}" presName="Name19" presStyleLbl="parChTrans1D4" presStyleIdx="4" presStyleCnt="8"/>
      <dgm:spPr/>
    </dgm:pt>
    <dgm:pt modelId="{E9D648E1-F1EB-46D1-8512-2DD218570D5A}" type="pres">
      <dgm:prSet presAssocID="{6924DF88-F251-4228-987F-BE8F80BCE0FB}" presName="Name21" presStyleCnt="0"/>
      <dgm:spPr/>
    </dgm:pt>
    <dgm:pt modelId="{4F571B05-39E7-4265-95B1-2422C1CF1692}" type="pres">
      <dgm:prSet presAssocID="{6924DF88-F251-4228-987F-BE8F80BCE0FB}" presName="level2Shape" presStyleLbl="node4" presStyleIdx="4" presStyleCnt="8"/>
      <dgm:spPr/>
    </dgm:pt>
    <dgm:pt modelId="{97859196-1AB9-4E76-BFD5-C97A5EA674FB}" type="pres">
      <dgm:prSet presAssocID="{6924DF88-F251-4228-987F-BE8F80BCE0FB}" presName="hierChild3" presStyleCnt="0"/>
      <dgm:spPr/>
    </dgm:pt>
    <dgm:pt modelId="{758027AD-40CB-45B3-9F70-BBC1C1691DBE}" type="pres">
      <dgm:prSet presAssocID="{DDDB45CC-8003-404B-966D-35720FE68CFE}" presName="Name19" presStyleLbl="parChTrans1D4" presStyleIdx="5" presStyleCnt="8"/>
      <dgm:spPr/>
    </dgm:pt>
    <dgm:pt modelId="{7F374A36-6BC4-46DB-BE45-07996E4A9E07}" type="pres">
      <dgm:prSet presAssocID="{F0FC7E45-E240-4321-BAD6-E029E746B196}" presName="Name21" presStyleCnt="0"/>
      <dgm:spPr/>
    </dgm:pt>
    <dgm:pt modelId="{2A67C19C-4DFD-413C-B0F0-99BB41295FF1}" type="pres">
      <dgm:prSet presAssocID="{F0FC7E45-E240-4321-BAD6-E029E746B196}" presName="level2Shape" presStyleLbl="node4" presStyleIdx="5" presStyleCnt="8"/>
      <dgm:spPr/>
    </dgm:pt>
    <dgm:pt modelId="{7841AB61-81A5-489C-A187-73B014050897}" type="pres">
      <dgm:prSet presAssocID="{F0FC7E45-E240-4321-BAD6-E029E746B196}" presName="hierChild3" presStyleCnt="0"/>
      <dgm:spPr/>
    </dgm:pt>
    <dgm:pt modelId="{74E9CC49-E424-4294-8C23-466DF87F2F9E}" type="pres">
      <dgm:prSet presAssocID="{216C1FC6-80DA-4B90-8DAF-59F9D2A017B8}" presName="Name19" presStyleLbl="parChTrans1D4" presStyleIdx="6" presStyleCnt="8"/>
      <dgm:spPr/>
    </dgm:pt>
    <dgm:pt modelId="{B9335CB8-8D02-40ED-BBCD-7149250305CD}" type="pres">
      <dgm:prSet presAssocID="{F5C7F326-C502-4993-9A0E-7F9E7B448D7B}" presName="Name21" presStyleCnt="0"/>
      <dgm:spPr/>
    </dgm:pt>
    <dgm:pt modelId="{2E72A6B7-74C6-4F44-A1BE-58731B993540}" type="pres">
      <dgm:prSet presAssocID="{F5C7F326-C502-4993-9A0E-7F9E7B448D7B}" presName="level2Shape" presStyleLbl="node4" presStyleIdx="6" presStyleCnt="8"/>
      <dgm:spPr/>
    </dgm:pt>
    <dgm:pt modelId="{0A245C33-1A15-4C01-BBCB-50E54D72C1BE}" type="pres">
      <dgm:prSet presAssocID="{F5C7F326-C502-4993-9A0E-7F9E7B448D7B}" presName="hierChild3" presStyleCnt="0"/>
      <dgm:spPr/>
    </dgm:pt>
    <dgm:pt modelId="{03A6B226-2EA4-4D3B-B089-23F22889F3C2}" type="pres">
      <dgm:prSet presAssocID="{2BDCE72F-4710-4EAE-8797-A8E326A442E8}" presName="Name19" presStyleLbl="parChTrans1D4" presStyleIdx="7" presStyleCnt="8"/>
      <dgm:spPr/>
    </dgm:pt>
    <dgm:pt modelId="{E3AADD11-7903-47EC-A017-3C6B04532B65}" type="pres">
      <dgm:prSet presAssocID="{7C378511-494F-4891-9C0C-16AABD8C259F}" presName="Name21" presStyleCnt="0"/>
      <dgm:spPr/>
    </dgm:pt>
    <dgm:pt modelId="{BD4BEE6B-77E4-4175-AFAE-9BA400DF9D2B}" type="pres">
      <dgm:prSet presAssocID="{7C378511-494F-4891-9C0C-16AABD8C259F}" presName="level2Shape" presStyleLbl="node4" presStyleIdx="7" presStyleCnt="8"/>
      <dgm:spPr/>
    </dgm:pt>
    <dgm:pt modelId="{91AF43AF-5AA0-440D-B337-D967A9D8ACF3}" type="pres">
      <dgm:prSet presAssocID="{7C378511-494F-4891-9C0C-16AABD8C259F}" presName="hierChild3" presStyleCnt="0"/>
      <dgm:spPr/>
    </dgm:pt>
    <dgm:pt modelId="{2F64B11C-1DF6-4464-9476-80860E2EA17D}" type="pres">
      <dgm:prSet presAssocID="{8CF92041-6A57-4D02-9264-E4882B91B545}" presName="Name19" presStyleLbl="parChTrans1D3" presStyleIdx="1" presStyleCnt="2"/>
      <dgm:spPr/>
    </dgm:pt>
    <dgm:pt modelId="{1BB47A45-BD35-4193-9B0C-564ACDC77F22}" type="pres">
      <dgm:prSet presAssocID="{C7BBF2CD-AF7A-4B12-81AA-93438AC75CE8}" presName="Name21" presStyleCnt="0"/>
      <dgm:spPr/>
    </dgm:pt>
    <dgm:pt modelId="{910247C0-1F34-4FE3-AE30-F02ED52DB5D1}" type="pres">
      <dgm:prSet presAssocID="{C7BBF2CD-AF7A-4B12-81AA-93438AC75CE8}" presName="level2Shape" presStyleLbl="node3" presStyleIdx="1" presStyleCnt="2"/>
      <dgm:spPr/>
    </dgm:pt>
    <dgm:pt modelId="{A86A462B-E5E3-4324-9B00-70A4E61E1B86}" type="pres">
      <dgm:prSet presAssocID="{C7BBF2CD-AF7A-4B12-81AA-93438AC75CE8}" presName="hierChild3" presStyleCnt="0"/>
      <dgm:spPr/>
    </dgm:pt>
    <dgm:pt modelId="{0DC8F40E-98B9-4E1A-B626-46DACEAF1263}" type="pres">
      <dgm:prSet presAssocID="{A2883D30-6B20-4004-8DD7-C9837619A8AE}" presName="bgShapesFlow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4101060C-016C-461A-A768-0A5FD4CB6A6F}" type="presOf" srcId="{8CF92041-6A57-4D02-9264-E4882B91B545}" destId="{2F64B11C-1DF6-4464-9476-80860E2EA17D}" srcOrd="0" destOrd="0" presId="urn:microsoft.com/office/officeart/2005/8/layout/hierarchy6"/>
    <dgm:cxn modelId="{28560B12-9A9C-4A88-A17B-04EB0A3C512A}" type="presOf" srcId="{CEEDE971-6DDB-4E96-8853-6B59C716DDA4}" destId="{59CBB3FE-E238-41A3-AADD-621F7C988C53}" srcOrd="0" destOrd="0" presId="urn:microsoft.com/office/officeart/2005/8/layout/hierarchy6"/>
    <dgm:cxn modelId="{05165F1E-A02B-47A4-BE46-7989DEE70CE0}" type="presOf" srcId="{4FFDE9F9-ED1B-4E40-8CBA-3BEE892F414A}" destId="{83E1FD44-2804-4572-8CAC-8D2F4AD46F6C}" srcOrd="0" destOrd="0" presId="urn:microsoft.com/office/officeart/2005/8/layout/hierarchy6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2CBCAB60-F0D1-44F6-A37F-8D42B857B013}" type="presOf" srcId="{7C378511-494F-4891-9C0C-16AABD8C259F}" destId="{BD4BEE6B-77E4-4175-AFAE-9BA400DF9D2B}" srcOrd="0" destOrd="0" presId="urn:microsoft.com/office/officeart/2005/8/layout/hierarchy6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45331869-FA9A-43D8-8599-7D5F63DB4962}" type="presOf" srcId="{BB92A5BF-E0D8-4D9B-B397-5DCE123F6F52}" destId="{9A385A82-9ACD-48AD-BCDB-A944DAEE1F9C}" srcOrd="0" destOrd="0" presId="urn:microsoft.com/office/officeart/2005/8/layout/hierarchy6"/>
    <dgm:cxn modelId="{D7A7444E-27B7-4D77-B8FF-B65C86F86553}" type="presOf" srcId="{A2883D30-6B20-4004-8DD7-C9837619A8AE}" destId="{73343B21-1F53-4469-94F9-91AB81627500}" srcOrd="0" destOrd="0" presId="urn:microsoft.com/office/officeart/2005/8/layout/hierarchy6"/>
    <dgm:cxn modelId="{C04C9772-BF5D-4A47-A2C7-50A7A00C5324}" type="presOf" srcId="{F0FC7E45-E240-4321-BAD6-E029E746B196}" destId="{2A67C19C-4DFD-413C-B0F0-99BB41295FF1}" srcOrd="0" destOrd="0" presId="urn:microsoft.com/office/officeart/2005/8/layout/hierarchy6"/>
    <dgm:cxn modelId="{5FD8EA75-66C3-4290-9F23-ACE1C0156C14}" type="presOf" srcId="{EA20E519-C9A4-4525-B689-2F7600BA06C0}" destId="{03E3916F-9977-4FB6-8E48-098FD0DA98D2}" srcOrd="0" destOrd="0" presId="urn:microsoft.com/office/officeart/2005/8/layout/hierarchy6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5E59937C-015C-4CB9-B41C-7FCCF9638D42}" type="presOf" srcId="{2990789E-F81C-4BA4-9B6A-42BFCE8DC366}" destId="{E9FC0C5D-9590-4A9C-86DD-E71CB677BF90}" srcOrd="0" destOrd="0" presId="urn:microsoft.com/office/officeart/2005/8/layout/hierarchy6"/>
    <dgm:cxn modelId="{5733E481-BE84-47B3-9F2E-8A486F38260A}" type="presOf" srcId="{C7BBF2CD-AF7A-4B12-81AA-93438AC75CE8}" destId="{910247C0-1F34-4FE3-AE30-F02ED52DB5D1}" srcOrd="0" destOrd="0" presId="urn:microsoft.com/office/officeart/2005/8/layout/hierarchy6"/>
    <dgm:cxn modelId="{83F73085-8DE7-4A27-B1DF-30F63C4D932F}" type="presOf" srcId="{8D515E1C-F773-400A-AD3F-40BD0F17D80C}" destId="{FD799EE7-280C-41C4-B99F-695C91F67E4E}" srcOrd="0" destOrd="0" presId="urn:microsoft.com/office/officeart/2005/8/layout/hierarchy6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A9AD1291-9012-4D5F-88A8-1C0341D7F5D1}" type="presOf" srcId="{F5C7F326-C502-4993-9A0E-7F9E7B448D7B}" destId="{2E72A6B7-74C6-4F44-A1BE-58731B993540}" srcOrd="0" destOrd="0" presId="urn:microsoft.com/office/officeart/2005/8/layout/hierarchy6"/>
    <dgm:cxn modelId="{2C3B1393-3F5B-42DE-899C-F19F7FEC16A0}" type="presOf" srcId="{9D7912DF-7C3E-4D72-932F-52F1FAFDD54D}" destId="{B06AF85C-8B5F-4181-9299-1CE8E096483F}" srcOrd="0" destOrd="0" presId="urn:microsoft.com/office/officeart/2005/8/layout/hierarchy6"/>
    <dgm:cxn modelId="{77156F95-6DA4-493F-8A80-69CD3C4CDF3C}" type="presOf" srcId="{450D4A1D-E910-4F04-BC72-F0D0402525E6}" destId="{88925EEF-1514-41E5-9DEB-5A72C2BC96C9}" srcOrd="0" destOrd="0" presId="urn:microsoft.com/office/officeart/2005/8/layout/hierarchy6"/>
    <dgm:cxn modelId="{549FAE97-7CED-49B4-8DD9-48260E540879}" type="presOf" srcId="{7832B846-43BF-41DC-A184-A8501B4172B1}" destId="{A8164984-3761-41EB-8A6F-30EB87AD451F}" srcOrd="0" destOrd="0" presId="urn:microsoft.com/office/officeart/2005/8/layout/hierarchy6"/>
    <dgm:cxn modelId="{69F1B89B-D5BA-4023-96D4-DE7BD7A52095}" type="presOf" srcId="{CC816858-5699-4417-B8FE-C787056E74F2}" destId="{B6A5D222-863F-4341-BE81-11EA3DE81A45}" srcOrd="0" destOrd="0" presId="urn:microsoft.com/office/officeart/2005/8/layout/hierarchy6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3DAFA4AC-F23B-499E-BF4A-A656D37738BC}" type="presOf" srcId="{21088385-CAA2-4290-8526-C66021C0207E}" destId="{D4155912-D83C-4F9C-A31E-3738255AB412}" srcOrd="0" destOrd="0" presId="urn:microsoft.com/office/officeart/2005/8/layout/hierarchy6"/>
    <dgm:cxn modelId="{03CB9AB9-F131-41A3-B6A2-5E65648E1FC3}" type="presOf" srcId="{95F8A389-C8E2-4B29-8FFD-B77442552C89}" destId="{F0383C76-4301-4109-864D-9A6F52EC9BA8}" srcOrd="0" destOrd="0" presId="urn:microsoft.com/office/officeart/2005/8/layout/hierarchy6"/>
    <dgm:cxn modelId="{5A45BABC-18AC-4A76-A017-B3F0B974D44E}" type="presOf" srcId="{6924DF88-F251-4228-987F-BE8F80BCE0FB}" destId="{4F571B05-39E7-4265-95B1-2422C1CF1692}" srcOrd="0" destOrd="0" presId="urn:microsoft.com/office/officeart/2005/8/layout/hierarchy6"/>
    <dgm:cxn modelId="{0822F1BD-23B3-4BE1-9202-13E2EEF97103}" type="presOf" srcId="{2BDCE72F-4710-4EAE-8797-A8E326A442E8}" destId="{03A6B226-2EA4-4D3B-B089-23F22889F3C2}" srcOrd="0" destOrd="0" presId="urn:microsoft.com/office/officeart/2005/8/layout/hierarchy6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B7BD9CCD-9991-4D42-9B8F-E3CC8885EC9A}" type="presOf" srcId="{DA236A6C-50C2-489D-94D6-A8A278A61C1D}" destId="{60ED24B6-DCAF-4D6C-ACD4-D12946EBDDE8}" srcOrd="0" destOrd="0" presId="urn:microsoft.com/office/officeart/2005/8/layout/hierarchy6"/>
    <dgm:cxn modelId="{FADAF4D4-7A95-4805-A17C-23111E7CAA62}" type="presOf" srcId="{DB93A04F-C46C-4C1F-B604-89B7994BAC3F}" destId="{865999C8-21D6-4046-BF39-5315DB9188C6}" srcOrd="0" destOrd="0" presId="urn:microsoft.com/office/officeart/2005/8/layout/hierarchy6"/>
    <dgm:cxn modelId="{D63D03D6-1CB4-406C-9FF9-47E75692EE0A}" type="presOf" srcId="{DDDB45CC-8003-404B-966D-35720FE68CFE}" destId="{758027AD-40CB-45B3-9F70-BBC1C1691DBE}" srcOrd="0" destOrd="0" presId="urn:microsoft.com/office/officeart/2005/8/layout/hierarchy6"/>
    <dgm:cxn modelId="{F7AB80E2-35C9-4726-9673-67A0B6BF6332}" type="presOf" srcId="{BCA5DADD-69AC-497C-AE52-5330989AD9FE}" destId="{F362A44C-1D6D-4296-879C-F7C85736F45C}" srcOrd="0" destOrd="0" presId="urn:microsoft.com/office/officeart/2005/8/layout/hierarchy6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E9F64CFA-277D-48A7-A79E-E8F3A04C37AA}" type="presOf" srcId="{216C1FC6-80DA-4B90-8DAF-59F9D2A017B8}" destId="{74E9CC49-E424-4294-8C23-466DF87F2F9E}" srcOrd="0" destOrd="0" presId="urn:microsoft.com/office/officeart/2005/8/layout/hierarchy6"/>
    <dgm:cxn modelId="{19B24FFC-B6E8-4E4E-AAC1-6E27F2E81416}" type="presOf" srcId="{E7C6129B-C8A6-4B5C-8939-4F5FD38AF283}" destId="{D9B92F15-DCC7-49FA-AEDE-4B03788FB944}" srcOrd="0" destOrd="0" presId="urn:microsoft.com/office/officeart/2005/8/layout/hierarchy6"/>
    <dgm:cxn modelId="{4A854AFF-F15F-48F6-BD04-73A13B524FAA}" type="presParOf" srcId="{73343B21-1F53-4469-94F9-91AB81627500}" destId="{6BA5EDE6-0777-4E26-9627-445C3CB2FC36}" srcOrd="0" destOrd="0" presId="urn:microsoft.com/office/officeart/2005/8/layout/hierarchy6"/>
    <dgm:cxn modelId="{158C400D-62D6-4071-A608-8FFB30612FED}" type="presParOf" srcId="{6BA5EDE6-0777-4E26-9627-445C3CB2FC36}" destId="{D8E023D8-ADB1-48B6-B30B-C4BAB46C1C31}" srcOrd="0" destOrd="0" presId="urn:microsoft.com/office/officeart/2005/8/layout/hierarchy6"/>
    <dgm:cxn modelId="{0716A5D1-5183-4DFF-A79E-6FF5DBC938ED}" type="presParOf" srcId="{D8E023D8-ADB1-48B6-B30B-C4BAB46C1C31}" destId="{3BAD20C9-687A-4F6C-91CF-965E595F5704}" srcOrd="0" destOrd="0" presId="urn:microsoft.com/office/officeart/2005/8/layout/hierarchy6"/>
    <dgm:cxn modelId="{FF51CBA2-C190-4878-8771-534AB6CD148D}" type="presParOf" srcId="{3BAD20C9-687A-4F6C-91CF-965E595F5704}" destId="{03E3916F-9977-4FB6-8E48-098FD0DA98D2}" srcOrd="0" destOrd="0" presId="urn:microsoft.com/office/officeart/2005/8/layout/hierarchy6"/>
    <dgm:cxn modelId="{6E8D0C70-8EC0-47A1-AEA4-87D10D6E937F}" type="presParOf" srcId="{3BAD20C9-687A-4F6C-91CF-965E595F5704}" destId="{4ED4F9FF-E3F4-46BB-BBC6-7CE71982AB3F}" srcOrd="1" destOrd="0" presId="urn:microsoft.com/office/officeart/2005/8/layout/hierarchy6"/>
    <dgm:cxn modelId="{2E0582E2-F5B7-4435-BE4D-0FA5B2C8B0DE}" type="presParOf" srcId="{4ED4F9FF-E3F4-46BB-BBC6-7CE71982AB3F}" destId="{D4155912-D83C-4F9C-A31E-3738255AB412}" srcOrd="0" destOrd="0" presId="urn:microsoft.com/office/officeart/2005/8/layout/hierarchy6"/>
    <dgm:cxn modelId="{23711E3F-FDCE-48B0-B712-22B18FF459A2}" type="presParOf" srcId="{4ED4F9FF-E3F4-46BB-BBC6-7CE71982AB3F}" destId="{7DEF3EF3-286D-47D0-A3B8-7A169157F01E}" srcOrd="1" destOrd="0" presId="urn:microsoft.com/office/officeart/2005/8/layout/hierarchy6"/>
    <dgm:cxn modelId="{7769477D-4D92-487E-8FB7-BE2F43CC5F5D}" type="presParOf" srcId="{7DEF3EF3-286D-47D0-A3B8-7A169157F01E}" destId="{F0383C76-4301-4109-864D-9A6F52EC9BA8}" srcOrd="0" destOrd="0" presId="urn:microsoft.com/office/officeart/2005/8/layout/hierarchy6"/>
    <dgm:cxn modelId="{2B9D661D-90C0-4A6A-9BAB-CDF6520A1629}" type="presParOf" srcId="{7DEF3EF3-286D-47D0-A3B8-7A169157F01E}" destId="{22C3C32F-9782-4B1F-B880-F9E3DAA0ABB3}" srcOrd="1" destOrd="0" presId="urn:microsoft.com/office/officeart/2005/8/layout/hierarchy6"/>
    <dgm:cxn modelId="{110A4BFD-2D12-4FE2-AFD5-8F60E37F27D9}" type="presParOf" srcId="{4ED4F9FF-E3F4-46BB-BBC6-7CE71982AB3F}" destId="{83E1FD44-2804-4572-8CAC-8D2F4AD46F6C}" srcOrd="2" destOrd="0" presId="urn:microsoft.com/office/officeart/2005/8/layout/hierarchy6"/>
    <dgm:cxn modelId="{B8856D38-F103-4E3A-9937-11010DA0F83D}" type="presParOf" srcId="{4ED4F9FF-E3F4-46BB-BBC6-7CE71982AB3F}" destId="{0CDC8919-1538-4246-B155-D76C8C82C49C}" srcOrd="3" destOrd="0" presId="urn:microsoft.com/office/officeart/2005/8/layout/hierarchy6"/>
    <dgm:cxn modelId="{C4BACC95-143A-412A-8DA3-A13AD31DC0F2}" type="presParOf" srcId="{0CDC8919-1538-4246-B155-D76C8C82C49C}" destId="{FD799EE7-280C-41C4-B99F-695C91F67E4E}" srcOrd="0" destOrd="0" presId="urn:microsoft.com/office/officeart/2005/8/layout/hierarchy6"/>
    <dgm:cxn modelId="{FAFAF6E2-FDEA-414D-ACA5-5DAE6DDD20F5}" type="presParOf" srcId="{0CDC8919-1538-4246-B155-D76C8C82C49C}" destId="{369EC592-D622-4AE3-AAD0-84CD7AEE0E9F}" srcOrd="1" destOrd="0" presId="urn:microsoft.com/office/officeart/2005/8/layout/hierarchy6"/>
    <dgm:cxn modelId="{2331D450-7B56-4F9E-BC72-B16B368DD0BF}" type="presParOf" srcId="{369EC592-D622-4AE3-AAD0-84CD7AEE0E9F}" destId="{B06AF85C-8B5F-4181-9299-1CE8E096483F}" srcOrd="0" destOrd="0" presId="urn:microsoft.com/office/officeart/2005/8/layout/hierarchy6"/>
    <dgm:cxn modelId="{D31441B7-D090-43CD-AC1D-624EEB1D5245}" type="presParOf" srcId="{369EC592-D622-4AE3-AAD0-84CD7AEE0E9F}" destId="{8F3120FD-77AB-41A1-AC68-694545B56CCE}" srcOrd="1" destOrd="0" presId="urn:microsoft.com/office/officeart/2005/8/layout/hierarchy6"/>
    <dgm:cxn modelId="{C23233A7-A14B-44E7-A132-5EE1C4E5307E}" type="presParOf" srcId="{8F3120FD-77AB-41A1-AC68-694545B56CCE}" destId="{88925EEF-1514-41E5-9DEB-5A72C2BC96C9}" srcOrd="0" destOrd="0" presId="urn:microsoft.com/office/officeart/2005/8/layout/hierarchy6"/>
    <dgm:cxn modelId="{B4A0A31B-E219-4106-AB22-E849770E04DB}" type="presParOf" srcId="{8F3120FD-77AB-41A1-AC68-694545B56CCE}" destId="{E8A0E1A5-691F-4B90-9247-DC1810F858EB}" srcOrd="1" destOrd="0" presId="urn:microsoft.com/office/officeart/2005/8/layout/hierarchy6"/>
    <dgm:cxn modelId="{A672F3D1-8913-40E1-8743-4ADCECB2533E}" type="presParOf" srcId="{E8A0E1A5-691F-4B90-9247-DC1810F858EB}" destId="{60ED24B6-DCAF-4D6C-ACD4-D12946EBDDE8}" srcOrd="0" destOrd="0" presId="urn:microsoft.com/office/officeart/2005/8/layout/hierarchy6"/>
    <dgm:cxn modelId="{7502282E-71A9-4FD7-9E29-BB8AB999C380}" type="presParOf" srcId="{E8A0E1A5-691F-4B90-9247-DC1810F858EB}" destId="{271AEDCE-F781-4006-B4F7-77D48605AC0A}" srcOrd="1" destOrd="0" presId="urn:microsoft.com/office/officeart/2005/8/layout/hierarchy6"/>
    <dgm:cxn modelId="{6FFA0FCF-2CF7-4ECC-9BCB-9D8A5922B658}" type="presParOf" srcId="{271AEDCE-F781-4006-B4F7-77D48605AC0A}" destId="{9A385A82-9ACD-48AD-BCDB-A944DAEE1F9C}" srcOrd="0" destOrd="0" presId="urn:microsoft.com/office/officeart/2005/8/layout/hierarchy6"/>
    <dgm:cxn modelId="{518606B8-E8CB-4D70-AF1C-96E979C1138D}" type="presParOf" srcId="{271AEDCE-F781-4006-B4F7-77D48605AC0A}" destId="{D85814BF-F820-439F-85AB-D6001F799DDE}" srcOrd="1" destOrd="0" presId="urn:microsoft.com/office/officeart/2005/8/layout/hierarchy6"/>
    <dgm:cxn modelId="{40A413A5-C6C4-4716-AB32-CF138D5ECF01}" type="presParOf" srcId="{E8A0E1A5-691F-4B90-9247-DC1810F858EB}" destId="{B6A5D222-863F-4341-BE81-11EA3DE81A45}" srcOrd="2" destOrd="0" presId="urn:microsoft.com/office/officeart/2005/8/layout/hierarchy6"/>
    <dgm:cxn modelId="{72E35CE2-E1C9-4AAD-BAE9-5CD62935B80C}" type="presParOf" srcId="{E8A0E1A5-691F-4B90-9247-DC1810F858EB}" destId="{325042D1-DE91-4280-9E80-134023BB762C}" srcOrd="3" destOrd="0" presId="urn:microsoft.com/office/officeart/2005/8/layout/hierarchy6"/>
    <dgm:cxn modelId="{7AE21237-03E8-4DF2-88BA-833D0A08BF44}" type="presParOf" srcId="{325042D1-DE91-4280-9E80-134023BB762C}" destId="{F362A44C-1D6D-4296-879C-F7C85736F45C}" srcOrd="0" destOrd="0" presId="urn:microsoft.com/office/officeart/2005/8/layout/hierarchy6"/>
    <dgm:cxn modelId="{E70608A2-C4AE-49E4-A8AD-702A47392C48}" type="presParOf" srcId="{325042D1-DE91-4280-9E80-134023BB762C}" destId="{269C646F-D65F-4154-801C-F24360761F3A}" srcOrd="1" destOrd="0" presId="urn:microsoft.com/office/officeart/2005/8/layout/hierarchy6"/>
    <dgm:cxn modelId="{39A97333-AA45-41DE-B2EB-2A6645CFC04C}" type="presParOf" srcId="{E8A0E1A5-691F-4B90-9247-DC1810F858EB}" destId="{A8164984-3761-41EB-8A6F-30EB87AD451F}" srcOrd="4" destOrd="0" presId="urn:microsoft.com/office/officeart/2005/8/layout/hierarchy6"/>
    <dgm:cxn modelId="{56B2C8A2-4263-47BC-B6D4-E2F517587B7B}" type="presParOf" srcId="{E8A0E1A5-691F-4B90-9247-DC1810F858EB}" destId="{85C9B9FD-5AAE-4CA7-A6EA-F29FC78D5F78}" srcOrd="5" destOrd="0" presId="urn:microsoft.com/office/officeart/2005/8/layout/hierarchy6"/>
    <dgm:cxn modelId="{DAF300FD-6943-445D-87FE-2A0AC8445303}" type="presParOf" srcId="{85C9B9FD-5AAE-4CA7-A6EA-F29FC78D5F78}" destId="{D9B92F15-DCC7-49FA-AEDE-4B03788FB944}" srcOrd="0" destOrd="0" presId="urn:microsoft.com/office/officeart/2005/8/layout/hierarchy6"/>
    <dgm:cxn modelId="{141346DF-79B4-4C12-8944-FD46811B0EFB}" type="presParOf" srcId="{85C9B9FD-5AAE-4CA7-A6EA-F29FC78D5F78}" destId="{98EF9A11-4A9E-469A-A25E-B03BF0537BE7}" srcOrd="1" destOrd="0" presId="urn:microsoft.com/office/officeart/2005/8/layout/hierarchy6"/>
    <dgm:cxn modelId="{6A6A7B8E-B389-49B7-9ADA-1DEBA2303E06}" type="presParOf" srcId="{E8A0E1A5-691F-4B90-9247-DC1810F858EB}" destId="{E9FC0C5D-9590-4A9C-86DD-E71CB677BF90}" srcOrd="6" destOrd="0" presId="urn:microsoft.com/office/officeart/2005/8/layout/hierarchy6"/>
    <dgm:cxn modelId="{2D3623F2-AD2B-4F34-BCB2-4CE97F95491F}" type="presParOf" srcId="{E8A0E1A5-691F-4B90-9247-DC1810F858EB}" destId="{217108DF-D28E-435B-9FF8-74B02CB126D1}" srcOrd="7" destOrd="0" presId="urn:microsoft.com/office/officeart/2005/8/layout/hierarchy6"/>
    <dgm:cxn modelId="{A3D49535-C10B-4C49-BD21-002E7F9F94A8}" type="presParOf" srcId="{217108DF-D28E-435B-9FF8-74B02CB126D1}" destId="{865999C8-21D6-4046-BF39-5315DB9188C6}" srcOrd="0" destOrd="0" presId="urn:microsoft.com/office/officeart/2005/8/layout/hierarchy6"/>
    <dgm:cxn modelId="{05451A44-4C23-4AF2-AF34-99A0E611F19A}" type="presParOf" srcId="{217108DF-D28E-435B-9FF8-74B02CB126D1}" destId="{9FDCA5D8-7DE8-418E-9343-6F40DB37004F}" srcOrd="1" destOrd="0" presId="urn:microsoft.com/office/officeart/2005/8/layout/hierarchy6"/>
    <dgm:cxn modelId="{134F7008-D90D-469E-9354-3CCBAE6AB5A4}" type="presParOf" srcId="{E8A0E1A5-691F-4B90-9247-DC1810F858EB}" destId="{59CBB3FE-E238-41A3-AADD-621F7C988C53}" srcOrd="8" destOrd="0" presId="urn:microsoft.com/office/officeart/2005/8/layout/hierarchy6"/>
    <dgm:cxn modelId="{CDBA4B8F-4ACB-4A87-890D-ED28535D9DF1}" type="presParOf" srcId="{E8A0E1A5-691F-4B90-9247-DC1810F858EB}" destId="{E9D648E1-F1EB-46D1-8512-2DD218570D5A}" srcOrd="9" destOrd="0" presId="urn:microsoft.com/office/officeart/2005/8/layout/hierarchy6"/>
    <dgm:cxn modelId="{FF9B77E3-A527-47D8-A600-6712A257BDA2}" type="presParOf" srcId="{E9D648E1-F1EB-46D1-8512-2DD218570D5A}" destId="{4F571B05-39E7-4265-95B1-2422C1CF1692}" srcOrd="0" destOrd="0" presId="urn:microsoft.com/office/officeart/2005/8/layout/hierarchy6"/>
    <dgm:cxn modelId="{A7CEAB5A-CA23-4418-9FA5-1B0087AE6B22}" type="presParOf" srcId="{E9D648E1-F1EB-46D1-8512-2DD218570D5A}" destId="{97859196-1AB9-4E76-BFD5-C97A5EA674FB}" srcOrd="1" destOrd="0" presId="urn:microsoft.com/office/officeart/2005/8/layout/hierarchy6"/>
    <dgm:cxn modelId="{4BC2EA14-2D94-43D0-9130-83F7637CFA65}" type="presParOf" srcId="{E8A0E1A5-691F-4B90-9247-DC1810F858EB}" destId="{758027AD-40CB-45B3-9F70-BBC1C1691DBE}" srcOrd="10" destOrd="0" presId="urn:microsoft.com/office/officeart/2005/8/layout/hierarchy6"/>
    <dgm:cxn modelId="{5990B319-397F-4ACA-8673-AAB99E0549FA}" type="presParOf" srcId="{E8A0E1A5-691F-4B90-9247-DC1810F858EB}" destId="{7F374A36-6BC4-46DB-BE45-07996E4A9E07}" srcOrd="11" destOrd="0" presId="urn:microsoft.com/office/officeart/2005/8/layout/hierarchy6"/>
    <dgm:cxn modelId="{4B1638D1-5F2D-4602-840C-FB6378F25353}" type="presParOf" srcId="{7F374A36-6BC4-46DB-BE45-07996E4A9E07}" destId="{2A67C19C-4DFD-413C-B0F0-99BB41295FF1}" srcOrd="0" destOrd="0" presId="urn:microsoft.com/office/officeart/2005/8/layout/hierarchy6"/>
    <dgm:cxn modelId="{9FF4F1B2-94EA-4470-B1C2-091A6D14979E}" type="presParOf" srcId="{7F374A36-6BC4-46DB-BE45-07996E4A9E07}" destId="{7841AB61-81A5-489C-A187-73B014050897}" srcOrd="1" destOrd="0" presId="urn:microsoft.com/office/officeart/2005/8/layout/hierarchy6"/>
    <dgm:cxn modelId="{FF952A87-4F0C-4EAE-BE51-C7EBCADB7DF8}" type="presParOf" srcId="{E8A0E1A5-691F-4B90-9247-DC1810F858EB}" destId="{74E9CC49-E424-4294-8C23-466DF87F2F9E}" srcOrd="12" destOrd="0" presId="urn:microsoft.com/office/officeart/2005/8/layout/hierarchy6"/>
    <dgm:cxn modelId="{9CAB5A12-6368-41E9-8E39-7F63B5CAB72F}" type="presParOf" srcId="{E8A0E1A5-691F-4B90-9247-DC1810F858EB}" destId="{B9335CB8-8D02-40ED-BBCD-7149250305CD}" srcOrd="13" destOrd="0" presId="urn:microsoft.com/office/officeart/2005/8/layout/hierarchy6"/>
    <dgm:cxn modelId="{915F4348-B8D5-492F-82E1-63131A37E3D8}" type="presParOf" srcId="{B9335CB8-8D02-40ED-BBCD-7149250305CD}" destId="{2E72A6B7-74C6-4F44-A1BE-58731B993540}" srcOrd="0" destOrd="0" presId="urn:microsoft.com/office/officeart/2005/8/layout/hierarchy6"/>
    <dgm:cxn modelId="{8EE4B4BD-C16E-4024-A15F-5AE0E5270560}" type="presParOf" srcId="{B9335CB8-8D02-40ED-BBCD-7149250305CD}" destId="{0A245C33-1A15-4C01-BBCB-50E54D72C1BE}" srcOrd="1" destOrd="0" presId="urn:microsoft.com/office/officeart/2005/8/layout/hierarchy6"/>
    <dgm:cxn modelId="{1FF3B9D5-CE19-4F90-91BC-E25F93C04D33}" type="presParOf" srcId="{E8A0E1A5-691F-4B90-9247-DC1810F858EB}" destId="{03A6B226-2EA4-4D3B-B089-23F22889F3C2}" srcOrd="14" destOrd="0" presId="urn:microsoft.com/office/officeart/2005/8/layout/hierarchy6"/>
    <dgm:cxn modelId="{3D8D01C2-084A-4794-A512-D55CA7B4A550}" type="presParOf" srcId="{E8A0E1A5-691F-4B90-9247-DC1810F858EB}" destId="{E3AADD11-7903-47EC-A017-3C6B04532B65}" srcOrd="15" destOrd="0" presId="urn:microsoft.com/office/officeart/2005/8/layout/hierarchy6"/>
    <dgm:cxn modelId="{817E6EE0-9D55-4E8C-8826-8F2BD7F23834}" type="presParOf" srcId="{E3AADD11-7903-47EC-A017-3C6B04532B65}" destId="{BD4BEE6B-77E4-4175-AFAE-9BA400DF9D2B}" srcOrd="0" destOrd="0" presId="urn:microsoft.com/office/officeart/2005/8/layout/hierarchy6"/>
    <dgm:cxn modelId="{FC7E7794-1653-4D8B-A35F-D708A1C7A4E6}" type="presParOf" srcId="{E3AADD11-7903-47EC-A017-3C6B04532B65}" destId="{91AF43AF-5AA0-440D-B337-D967A9D8ACF3}" srcOrd="1" destOrd="0" presId="urn:microsoft.com/office/officeart/2005/8/layout/hierarchy6"/>
    <dgm:cxn modelId="{A780F434-895A-4DF4-BAD9-65CC0BE7C6CC}" type="presParOf" srcId="{369EC592-D622-4AE3-AAD0-84CD7AEE0E9F}" destId="{2F64B11C-1DF6-4464-9476-80860E2EA17D}" srcOrd="2" destOrd="0" presId="urn:microsoft.com/office/officeart/2005/8/layout/hierarchy6"/>
    <dgm:cxn modelId="{381982D8-2C79-4B58-BCC4-DE824148020D}" type="presParOf" srcId="{369EC592-D622-4AE3-AAD0-84CD7AEE0E9F}" destId="{1BB47A45-BD35-4193-9B0C-564ACDC77F22}" srcOrd="3" destOrd="0" presId="urn:microsoft.com/office/officeart/2005/8/layout/hierarchy6"/>
    <dgm:cxn modelId="{494BF8DD-0FF6-42C7-A744-D8EB627D8649}" type="presParOf" srcId="{1BB47A45-BD35-4193-9B0C-564ACDC77F22}" destId="{910247C0-1F34-4FE3-AE30-F02ED52DB5D1}" srcOrd="0" destOrd="0" presId="urn:microsoft.com/office/officeart/2005/8/layout/hierarchy6"/>
    <dgm:cxn modelId="{107F2C56-1168-4A55-B6BE-3A21D5391647}" type="presParOf" srcId="{1BB47A45-BD35-4193-9B0C-564ACDC77F22}" destId="{A86A462B-E5E3-4324-9B00-70A4E61E1B86}" srcOrd="1" destOrd="0" presId="urn:microsoft.com/office/officeart/2005/8/layout/hierarchy6"/>
    <dgm:cxn modelId="{68A10E72-5FF2-479F-B24F-DCAD6C625B5D}" type="presParOf" srcId="{73343B21-1F53-4469-94F9-91AB81627500}" destId="{0DC8F40E-98B9-4E1A-B626-46DACEAF12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3916F-9977-4FB6-8E48-098FD0DA98D2}">
      <dsp:nvSpPr>
        <dsp:cNvPr id="0" name=""/>
        <dsp:cNvSpPr/>
      </dsp:nvSpPr>
      <dsp:spPr>
        <a:xfrm>
          <a:off x="5541657" y="285216"/>
          <a:ext cx="1217798" cy="811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Food</a:t>
          </a:r>
          <a:endParaRPr lang="en-US" sz="1500" kern="1200" dirty="0"/>
        </a:p>
      </dsp:txBody>
      <dsp:txXfrm>
        <a:off x="5565436" y="308995"/>
        <a:ext cx="1170240" cy="764307"/>
      </dsp:txXfrm>
    </dsp:sp>
    <dsp:sp modelId="{D4155912-D83C-4F9C-A31E-3738255AB412}">
      <dsp:nvSpPr>
        <dsp:cNvPr id="0" name=""/>
        <dsp:cNvSpPr/>
      </dsp:nvSpPr>
      <dsp:spPr>
        <a:xfrm>
          <a:off x="3360849" y="1097081"/>
          <a:ext cx="2789707" cy="300853"/>
        </a:xfrm>
        <a:custGeom>
          <a:avLst/>
          <a:gdLst/>
          <a:ahLst/>
          <a:cxnLst/>
          <a:rect l="0" t="0" r="0" b="0"/>
          <a:pathLst>
            <a:path>
              <a:moveTo>
                <a:pt x="2789707" y="0"/>
              </a:moveTo>
              <a:lnTo>
                <a:pt x="2789707" y="150426"/>
              </a:lnTo>
              <a:lnTo>
                <a:pt x="0" y="150426"/>
              </a:lnTo>
              <a:lnTo>
                <a:pt x="0" y="3008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83C76-4301-4109-864D-9A6F52EC9BA8}">
      <dsp:nvSpPr>
        <dsp:cNvPr id="0" name=""/>
        <dsp:cNvSpPr/>
      </dsp:nvSpPr>
      <dsp:spPr>
        <a:xfrm>
          <a:off x="2751949" y="1397934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demand</a:t>
          </a:r>
        </a:p>
      </dsp:txBody>
      <dsp:txXfrm>
        <a:off x="2775728" y="1421713"/>
        <a:ext cx="1170240" cy="764307"/>
      </dsp:txXfrm>
    </dsp:sp>
    <dsp:sp modelId="{83E1FD44-2804-4572-8CAC-8D2F4AD46F6C}">
      <dsp:nvSpPr>
        <dsp:cNvPr id="0" name=""/>
        <dsp:cNvSpPr/>
      </dsp:nvSpPr>
      <dsp:spPr>
        <a:xfrm>
          <a:off x="6150556" y="1097081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99EE7-280C-41C4-B99F-695C91F67E4E}">
      <dsp:nvSpPr>
        <dsp:cNvPr id="0" name=""/>
        <dsp:cNvSpPr/>
      </dsp:nvSpPr>
      <dsp:spPr>
        <a:xfrm>
          <a:off x="6333226" y="1421827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processing</a:t>
          </a:r>
        </a:p>
      </dsp:txBody>
      <dsp:txXfrm>
        <a:off x="6357005" y="1445606"/>
        <a:ext cx="1170240" cy="764307"/>
      </dsp:txXfrm>
    </dsp:sp>
    <dsp:sp modelId="{B06AF85C-8B5F-4181-9299-1CE8E096483F}">
      <dsp:nvSpPr>
        <dsp:cNvPr id="0" name=""/>
        <dsp:cNvSpPr/>
      </dsp:nvSpPr>
      <dsp:spPr>
        <a:xfrm>
          <a:off x="6150556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25EEF-1514-41E5-9DEB-5A72C2BC96C9}">
      <dsp:nvSpPr>
        <dsp:cNvPr id="0" name=""/>
        <dsp:cNvSpPr/>
      </dsp:nvSpPr>
      <dsp:spPr>
        <a:xfrm>
          <a:off x="5541657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heat</a:t>
          </a:r>
        </a:p>
      </dsp:txBody>
      <dsp:txXfrm>
        <a:off x="5565436" y="2582218"/>
        <a:ext cx="1170240" cy="764307"/>
      </dsp:txXfrm>
    </dsp:sp>
    <dsp:sp modelId="{60ED24B6-DCAF-4D6C-ACD4-D12946EBDDE8}">
      <dsp:nvSpPr>
        <dsp:cNvPr id="0" name=""/>
        <dsp:cNvSpPr/>
      </dsp:nvSpPr>
      <dsp:spPr>
        <a:xfrm>
          <a:off x="609574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5540982" y="0"/>
              </a:moveTo>
              <a:lnTo>
                <a:pt x="5540982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85A82-9ACD-48AD-BCDB-A944DAEE1F9C}">
      <dsp:nvSpPr>
        <dsp:cNvPr id="0" name=""/>
        <dsp:cNvSpPr/>
      </dsp:nvSpPr>
      <dsp:spPr>
        <a:xfrm>
          <a:off x="675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Biomass</a:t>
          </a:r>
        </a:p>
      </dsp:txBody>
      <dsp:txXfrm>
        <a:off x="24454" y="3718830"/>
        <a:ext cx="1170240" cy="764307"/>
      </dsp:txXfrm>
    </dsp:sp>
    <dsp:sp modelId="{B6A5D222-863F-4341-BE81-11EA3DE81A45}">
      <dsp:nvSpPr>
        <dsp:cNvPr id="0" name=""/>
        <dsp:cNvSpPr/>
      </dsp:nvSpPr>
      <dsp:spPr>
        <a:xfrm>
          <a:off x="2192712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3957844" y="0"/>
              </a:moveTo>
              <a:lnTo>
                <a:pt x="3957844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2A44C-1D6D-4296-879C-F7C85736F45C}">
      <dsp:nvSpPr>
        <dsp:cNvPr id="0" name=""/>
        <dsp:cNvSpPr/>
      </dsp:nvSpPr>
      <dsp:spPr>
        <a:xfrm>
          <a:off x="1583813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Coal</a:t>
          </a:r>
        </a:p>
      </dsp:txBody>
      <dsp:txXfrm>
        <a:off x="1607592" y="3718830"/>
        <a:ext cx="1170240" cy="764307"/>
      </dsp:txXfrm>
    </dsp:sp>
    <dsp:sp modelId="{A8164984-3761-41EB-8A6F-30EB87AD451F}">
      <dsp:nvSpPr>
        <dsp:cNvPr id="0" name=""/>
        <dsp:cNvSpPr/>
      </dsp:nvSpPr>
      <dsp:spPr>
        <a:xfrm>
          <a:off x="3775850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2374706" y="0"/>
              </a:moveTo>
              <a:lnTo>
                <a:pt x="2374706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92F15-DCC7-49FA-AEDE-4B03788FB944}">
      <dsp:nvSpPr>
        <dsp:cNvPr id="0" name=""/>
        <dsp:cNvSpPr/>
      </dsp:nvSpPr>
      <dsp:spPr>
        <a:xfrm>
          <a:off x="3166951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Gas</a:t>
          </a:r>
        </a:p>
      </dsp:txBody>
      <dsp:txXfrm>
        <a:off x="3190730" y="3718830"/>
        <a:ext cx="1170240" cy="764307"/>
      </dsp:txXfrm>
    </dsp:sp>
    <dsp:sp modelId="{E9FC0C5D-9590-4A9C-86DD-E71CB677BF90}">
      <dsp:nvSpPr>
        <dsp:cNvPr id="0" name=""/>
        <dsp:cNvSpPr/>
      </dsp:nvSpPr>
      <dsp:spPr>
        <a:xfrm>
          <a:off x="5358988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99C8-21D6-4046-BF39-5315DB9188C6}">
      <dsp:nvSpPr>
        <dsp:cNvPr id="0" name=""/>
        <dsp:cNvSpPr/>
      </dsp:nvSpPr>
      <dsp:spPr>
        <a:xfrm>
          <a:off x="4750088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Refined liquids</a:t>
          </a:r>
        </a:p>
      </dsp:txBody>
      <dsp:txXfrm>
        <a:off x="4773867" y="3718830"/>
        <a:ext cx="1170240" cy="764307"/>
      </dsp:txXfrm>
    </dsp:sp>
    <dsp:sp modelId="{59CBB3FE-E238-41A3-AADD-621F7C988C53}">
      <dsp:nvSpPr>
        <dsp:cNvPr id="0" name=""/>
        <dsp:cNvSpPr/>
      </dsp:nvSpPr>
      <dsp:spPr>
        <a:xfrm>
          <a:off x="6150556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71B05-39E7-4265-95B1-2422C1CF1692}">
      <dsp:nvSpPr>
        <dsp:cNvPr id="0" name=""/>
        <dsp:cNvSpPr/>
      </dsp:nvSpPr>
      <dsp:spPr>
        <a:xfrm>
          <a:off x="6333226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6357005" y="3718830"/>
        <a:ext cx="1170240" cy="764307"/>
      </dsp:txXfrm>
    </dsp:sp>
    <dsp:sp modelId="{758027AD-40CB-45B3-9F70-BBC1C1691DBE}">
      <dsp:nvSpPr>
        <dsp:cNvPr id="0" name=""/>
        <dsp:cNvSpPr/>
      </dsp:nvSpPr>
      <dsp:spPr>
        <a:xfrm>
          <a:off x="6150556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2374706" y="162373"/>
              </a:lnTo>
              <a:lnTo>
                <a:pt x="2374706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7C19C-4DFD-413C-B0F0-99BB41295FF1}">
      <dsp:nvSpPr>
        <dsp:cNvPr id="0" name=""/>
        <dsp:cNvSpPr/>
      </dsp:nvSpPr>
      <dsp:spPr>
        <a:xfrm>
          <a:off x="7916364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Solar thermal</a:t>
          </a:r>
        </a:p>
      </dsp:txBody>
      <dsp:txXfrm>
        <a:off x="7940143" y="3718830"/>
        <a:ext cx="1170240" cy="764307"/>
      </dsp:txXfrm>
    </dsp:sp>
    <dsp:sp modelId="{74E9CC49-E424-4294-8C23-466DF87F2F9E}">
      <dsp:nvSpPr>
        <dsp:cNvPr id="0" name=""/>
        <dsp:cNvSpPr/>
      </dsp:nvSpPr>
      <dsp:spPr>
        <a:xfrm>
          <a:off x="6150556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3957844" y="162373"/>
              </a:lnTo>
              <a:lnTo>
                <a:pt x="3957844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2A6B7-74C6-4F44-A1BE-58731B993540}">
      <dsp:nvSpPr>
        <dsp:cNvPr id="0" name=""/>
        <dsp:cNvSpPr/>
      </dsp:nvSpPr>
      <dsp:spPr>
        <a:xfrm>
          <a:off x="9499502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Geothermal heat pumps</a:t>
          </a:r>
        </a:p>
      </dsp:txBody>
      <dsp:txXfrm>
        <a:off x="9523281" y="3718830"/>
        <a:ext cx="1170240" cy="764307"/>
      </dsp:txXfrm>
    </dsp:sp>
    <dsp:sp modelId="{03A6B226-2EA4-4D3B-B089-23F22889F3C2}">
      <dsp:nvSpPr>
        <dsp:cNvPr id="0" name=""/>
        <dsp:cNvSpPr/>
      </dsp:nvSpPr>
      <dsp:spPr>
        <a:xfrm>
          <a:off x="6150556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5540982" y="162373"/>
              </a:lnTo>
              <a:lnTo>
                <a:pt x="5540982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BEE6B-77E4-4175-AFAE-9BA400DF9D2B}">
      <dsp:nvSpPr>
        <dsp:cNvPr id="0" name=""/>
        <dsp:cNvSpPr/>
      </dsp:nvSpPr>
      <dsp:spPr>
        <a:xfrm>
          <a:off x="11082640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Heat</a:t>
          </a:r>
        </a:p>
      </dsp:txBody>
      <dsp:txXfrm>
        <a:off x="11106419" y="3718830"/>
        <a:ext cx="1170240" cy="764307"/>
      </dsp:txXfrm>
    </dsp:sp>
    <dsp:sp modelId="{2F64B11C-1DF6-4464-9476-80860E2EA17D}">
      <dsp:nvSpPr>
        <dsp:cNvPr id="0" name=""/>
        <dsp:cNvSpPr/>
      </dsp:nvSpPr>
      <dsp:spPr>
        <a:xfrm>
          <a:off x="6942125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247C0-1F34-4FE3-AE30-F02ED52DB5D1}">
      <dsp:nvSpPr>
        <dsp:cNvPr id="0" name=""/>
        <dsp:cNvSpPr/>
      </dsp:nvSpPr>
      <dsp:spPr>
        <a:xfrm>
          <a:off x="7124795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7148574" y="2582218"/>
        <a:ext cx="1170240" cy="764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3916F-9977-4FB6-8E48-098FD0DA98D2}">
      <dsp:nvSpPr>
        <dsp:cNvPr id="0" name=""/>
        <dsp:cNvSpPr/>
      </dsp:nvSpPr>
      <dsp:spPr>
        <a:xfrm>
          <a:off x="5541657" y="285216"/>
          <a:ext cx="1217798" cy="811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</a:t>
          </a:r>
        </a:p>
      </dsp:txBody>
      <dsp:txXfrm>
        <a:off x="5565436" y="308995"/>
        <a:ext cx="1170240" cy="764307"/>
      </dsp:txXfrm>
    </dsp:sp>
    <dsp:sp modelId="{D4155912-D83C-4F9C-A31E-3738255AB412}">
      <dsp:nvSpPr>
        <dsp:cNvPr id="0" name=""/>
        <dsp:cNvSpPr/>
      </dsp:nvSpPr>
      <dsp:spPr>
        <a:xfrm>
          <a:off x="3360849" y="1097081"/>
          <a:ext cx="2789707" cy="300853"/>
        </a:xfrm>
        <a:custGeom>
          <a:avLst/>
          <a:gdLst/>
          <a:ahLst/>
          <a:cxnLst/>
          <a:rect l="0" t="0" r="0" b="0"/>
          <a:pathLst>
            <a:path>
              <a:moveTo>
                <a:pt x="2789707" y="0"/>
              </a:moveTo>
              <a:lnTo>
                <a:pt x="2789707" y="150426"/>
              </a:lnTo>
              <a:lnTo>
                <a:pt x="0" y="150426"/>
              </a:lnTo>
              <a:lnTo>
                <a:pt x="0" y="3008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83C76-4301-4109-864D-9A6F52EC9BA8}">
      <dsp:nvSpPr>
        <dsp:cNvPr id="0" name=""/>
        <dsp:cNvSpPr/>
      </dsp:nvSpPr>
      <dsp:spPr>
        <a:xfrm>
          <a:off x="2751949" y="1397934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demand</a:t>
          </a:r>
        </a:p>
      </dsp:txBody>
      <dsp:txXfrm>
        <a:off x="2775728" y="1421713"/>
        <a:ext cx="1170240" cy="764307"/>
      </dsp:txXfrm>
    </dsp:sp>
    <dsp:sp modelId="{83E1FD44-2804-4572-8CAC-8D2F4AD46F6C}">
      <dsp:nvSpPr>
        <dsp:cNvPr id="0" name=""/>
        <dsp:cNvSpPr/>
      </dsp:nvSpPr>
      <dsp:spPr>
        <a:xfrm>
          <a:off x="6150556" y="1097081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99EE7-280C-41C4-B99F-695C91F67E4E}">
      <dsp:nvSpPr>
        <dsp:cNvPr id="0" name=""/>
        <dsp:cNvSpPr/>
      </dsp:nvSpPr>
      <dsp:spPr>
        <a:xfrm>
          <a:off x="6333226" y="1421827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processing</a:t>
          </a:r>
        </a:p>
      </dsp:txBody>
      <dsp:txXfrm>
        <a:off x="6357005" y="1445606"/>
        <a:ext cx="1170240" cy="764307"/>
      </dsp:txXfrm>
    </dsp:sp>
    <dsp:sp modelId="{B06AF85C-8B5F-4181-9299-1CE8E096483F}">
      <dsp:nvSpPr>
        <dsp:cNvPr id="0" name=""/>
        <dsp:cNvSpPr/>
      </dsp:nvSpPr>
      <dsp:spPr>
        <a:xfrm>
          <a:off x="6150556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25EEF-1514-41E5-9DEB-5A72C2BC96C9}">
      <dsp:nvSpPr>
        <dsp:cNvPr id="0" name=""/>
        <dsp:cNvSpPr/>
      </dsp:nvSpPr>
      <dsp:spPr>
        <a:xfrm>
          <a:off x="5541657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heat</a:t>
          </a:r>
        </a:p>
      </dsp:txBody>
      <dsp:txXfrm>
        <a:off x="5565436" y="2582218"/>
        <a:ext cx="1170240" cy="764307"/>
      </dsp:txXfrm>
    </dsp:sp>
    <dsp:sp modelId="{60ED24B6-DCAF-4D6C-ACD4-D12946EBDDE8}">
      <dsp:nvSpPr>
        <dsp:cNvPr id="0" name=""/>
        <dsp:cNvSpPr/>
      </dsp:nvSpPr>
      <dsp:spPr>
        <a:xfrm>
          <a:off x="609574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5540982" y="0"/>
              </a:moveTo>
              <a:lnTo>
                <a:pt x="5540982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85A82-9ACD-48AD-BCDB-A944DAEE1F9C}">
      <dsp:nvSpPr>
        <dsp:cNvPr id="0" name=""/>
        <dsp:cNvSpPr/>
      </dsp:nvSpPr>
      <dsp:spPr>
        <a:xfrm>
          <a:off x="675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Biomass</a:t>
          </a:r>
        </a:p>
      </dsp:txBody>
      <dsp:txXfrm>
        <a:off x="24454" y="3718830"/>
        <a:ext cx="1170240" cy="764307"/>
      </dsp:txXfrm>
    </dsp:sp>
    <dsp:sp modelId="{B6A5D222-863F-4341-BE81-11EA3DE81A45}">
      <dsp:nvSpPr>
        <dsp:cNvPr id="0" name=""/>
        <dsp:cNvSpPr/>
      </dsp:nvSpPr>
      <dsp:spPr>
        <a:xfrm>
          <a:off x="2192712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3957844" y="0"/>
              </a:moveTo>
              <a:lnTo>
                <a:pt x="3957844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2A44C-1D6D-4296-879C-F7C85736F45C}">
      <dsp:nvSpPr>
        <dsp:cNvPr id="0" name=""/>
        <dsp:cNvSpPr/>
      </dsp:nvSpPr>
      <dsp:spPr>
        <a:xfrm>
          <a:off x="1583813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Coal</a:t>
          </a:r>
        </a:p>
      </dsp:txBody>
      <dsp:txXfrm>
        <a:off x="1607592" y="3718830"/>
        <a:ext cx="1170240" cy="764307"/>
      </dsp:txXfrm>
    </dsp:sp>
    <dsp:sp modelId="{A8164984-3761-41EB-8A6F-30EB87AD451F}">
      <dsp:nvSpPr>
        <dsp:cNvPr id="0" name=""/>
        <dsp:cNvSpPr/>
      </dsp:nvSpPr>
      <dsp:spPr>
        <a:xfrm>
          <a:off x="3775850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2374706" y="0"/>
              </a:moveTo>
              <a:lnTo>
                <a:pt x="2374706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92F15-DCC7-49FA-AEDE-4B03788FB944}">
      <dsp:nvSpPr>
        <dsp:cNvPr id="0" name=""/>
        <dsp:cNvSpPr/>
      </dsp:nvSpPr>
      <dsp:spPr>
        <a:xfrm>
          <a:off x="3166951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Gas</a:t>
          </a:r>
        </a:p>
      </dsp:txBody>
      <dsp:txXfrm>
        <a:off x="3190730" y="3718830"/>
        <a:ext cx="1170240" cy="764307"/>
      </dsp:txXfrm>
    </dsp:sp>
    <dsp:sp modelId="{E9FC0C5D-9590-4A9C-86DD-E71CB677BF90}">
      <dsp:nvSpPr>
        <dsp:cNvPr id="0" name=""/>
        <dsp:cNvSpPr/>
      </dsp:nvSpPr>
      <dsp:spPr>
        <a:xfrm>
          <a:off x="5358988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99C8-21D6-4046-BF39-5315DB9188C6}">
      <dsp:nvSpPr>
        <dsp:cNvPr id="0" name=""/>
        <dsp:cNvSpPr/>
      </dsp:nvSpPr>
      <dsp:spPr>
        <a:xfrm>
          <a:off x="4750088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Refined liquids</a:t>
          </a:r>
        </a:p>
      </dsp:txBody>
      <dsp:txXfrm>
        <a:off x="4773867" y="3718830"/>
        <a:ext cx="1170240" cy="764307"/>
      </dsp:txXfrm>
    </dsp:sp>
    <dsp:sp modelId="{59CBB3FE-E238-41A3-AADD-621F7C988C53}">
      <dsp:nvSpPr>
        <dsp:cNvPr id="0" name=""/>
        <dsp:cNvSpPr/>
      </dsp:nvSpPr>
      <dsp:spPr>
        <a:xfrm>
          <a:off x="6150556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71B05-39E7-4265-95B1-2422C1CF1692}">
      <dsp:nvSpPr>
        <dsp:cNvPr id="0" name=""/>
        <dsp:cNvSpPr/>
      </dsp:nvSpPr>
      <dsp:spPr>
        <a:xfrm>
          <a:off x="6333226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6357005" y="3718830"/>
        <a:ext cx="1170240" cy="764307"/>
      </dsp:txXfrm>
    </dsp:sp>
    <dsp:sp modelId="{758027AD-40CB-45B3-9F70-BBC1C1691DBE}">
      <dsp:nvSpPr>
        <dsp:cNvPr id="0" name=""/>
        <dsp:cNvSpPr/>
      </dsp:nvSpPr>
      <dsp:spPr>
        <a:xfrm>
          <a:off x="6150556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2374706" y="162373"/>
              </a:lnTo>
              <a:lnTo>
                <a:pt x="2374706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7C19C-4DFD-413C-B0F0-99BB41295FF1}">
      <dsp:nvSpPr>
        <dsp:cNvPr id="0" name=""/>
        <dsp:cNvSpPr/>
      </dsp:nvSpPr>
      <dsp:spPr>
        <a:xfrm>
          <a:off x="7916364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Solar thermal</a:t>
          </a:r>
        </a:p>
      </dsp:txBody>
      <dsp:txXfrm>
        <a:off x="7940143" y="3718830"/>
        <a:ext cx="1170240" cy="764307"/>
      </dsp:txXfrm>
    </dsp:sp>
    <dsp:sp modelId="{74E9CC49-E424-4294-8C23-466DF87F2F9E}">
      <dsp:nvSpPr>
        <dsp:cNvPr id="0" name=""/>
        <dsp:cNvSpPr/>
      </dsp:nvSpPr>
      <dsp:spPr>
        <a:xfrm>
          <a:off x="6150556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3957844" y="162373"/>
              </a:lnTo>
              <a:lnTo>
                <a:pt x="3957844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2A6B7-74C6-4F44-A1BE-58731B993540}">
      <dsp:nvSpPr>
        <dsp:cNvPr id="0" name=""/>
        <dsp:cNvSpPr/>
      </dsp:nvSpPr>
      <dsp:spPr>
        <a:xfrm>
          <a:off x="9499502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Geothermal heat pumps</a:t>
          </a:r>
        </a:p>
      </dsp:txBody>
      <dsp:txXfrm>
        <a:off x="9523281" y="3718830"/>
        <a:ext cx="1170240" cy="764307"/>
      </dsp:txXfrm>
    </dsp:sp>
    <dsp:sp modelId="{03A6B226-2EA4-4D3B-B089-23F22889F3C2}">
      <dsp:nvSpPr>
        <dsp:cNvPr id="0" name=""/>
        <dsp:cNvSpPr/>
      </dsp:nvSpPr>
      <dsp:spPr>
        <a:xfrm>
          <a:off x="6150556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5540982" y="162373"/>
              </a:lnTo>
              <a:lnTo>
                <a:pt x="5540982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BEE6B-77E4-4175-AFAE-9BA400DF9D2B}">
      <dsp:nvSpPr>
        <dsp:cNvPr id="0" name=""/>
        <dsp:cNvSpPr/>
      </dsp:nvSpPr>
      <dsp:spPr>
        <a:xfrm>
          <a:off x="11082640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Heat</a:t>
          </a:r>
        </a:p>
      </dsp:txBody>
      <dsp:txXfrm>
        <a:off x="11106419" y="3718830"/>
        <a:ext cx="1170240" cy="764307"/>
      </dsp:txXfrm>
    </dsp:sp>
    <dsp:sp modelId="{2F64B11C-1DF6-4464-9476-80860E2EA17D}">
      <dsp:nvSpPr>
        <dsp:cNvPr id="0" name=""/>
        <dsp:cNvSpPr/>
      </dsp:nvSpPr>
      <dsp:spPr>
        <a:xfrm>
          <a:off x="6942125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247C0-1F34-4FE3-AE30-F02ED52DB5D1}">
      <dsp:nvSpPr>
        <dsp:cNvPr id="0" name=""/>
        <dsp:cNvSpPr/>
      </dsp:nvSpPr>
      <dsp:spPr>
        <a:xfrm>
          <a:off x="7124795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7148574" y="2582218"/>
        <a:ext cx="1170240" cy="764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3916F-9977-4FB6-8E48-098FD0DA98D2}">
      <dsp:nvSpPr>
        <dsp:cNvPr id="0" name=""/>
        <dsp:cNvSpPr/>
      </dsp:nvSpPr>
      <dsp:spPr>
        <a:xfrm>
          <a:off x="5541657" y="285216"/>
          <a:ext cx="1217798" cy="811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</a:t>
          </a:r>
        </a:p>
      </dsp:txBody>
      <dsp:txXfrm>
        <a:off x="5565436" y="308995"/>
        <a:ext cx="1170240" cy="764307"/>
      </dsp:txXfrm>
    </dsp:sp>
    <dsp:sp modelId="{D4155912-D83C-4F9C-A31E-3738255AB412}">
      <dsp:nvSpPr>
        <dsp:cNvPr id="0" name=""/>
        <dsp:cNvSpPr/>
      </dsp:nvSpPr>
      <dsp:spPr>
        <a:xfrm>
          <a:off x="3360849" y="1097081"/>
          <a:ext cx="2789707" cy="300853"/>
        </a:xfrm>
        <a:custGeom>
          <a:avLst/>
          <a:gdLst/>
          <a:ahLst/>
          <a:cxnLst/>
          <a:rect l="0" t="0" r="0" b="0"/>
          <a:pathLst>
            <a:path>
              <a:moveTo>
                <a:pt x="2789707" y="0"/>
              </a:moveTo>
              <a:lnTo>
                <a:pt x="2789707" y="150426"/>
              </a:lnTo>
              <a:lnTo>
                <a:pt x="0" y="150426"/>
              </a:lnTo>
              <a:lnTo>
                <a:pt x="0" y="3008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83C76-4301-4109-864D-9A6F52EC9BA8}">
      <dsp:nvSpPr>
        <dsp:cNvPr id="0" name=""/>
        <dsp:cNvSpPr/>
      </dsp:nvSpPr>
      <dsp:spPr>
        <a:xfrm>
          <a:off x="2751949" y="1397934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demand</a:t>
          </a:r>
        </a:p>
      </dsp:txBody>
      <dsp:txXfrm>
        <a:off x="2775728" y="1421713"/>
        <a:ext cx="1170240" cy="764307"/>
      </dsp:txXfrm>
    </dsp:sp>
    <dsp:sp modelId="{83E1FD44-2804-4572-8CAC-8D2F4AD46F6C}">
      <dsp:nvSpPr>
        <dsp:cNvPr id="0" name=""/>
        <dsp:cNvSpPr/>
      </dsp:nvSpPr>
      <dsp:spPr>
        <a:xfrm>
          <a:off x="6150556" y="1097081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99EE7-280C-41C4-B99F-695C91F67E4E}">
      <dsp:nvSpPr>
        <dsp:cNvPr id="0" name=""/>
        <dsp:cNvSpPr/>
      </dsp:nvSpPr>
      <dsp:spPr>
        <a:xfrm>
          <a:off x="6333226" y="1421827"/>
          <a:ext cx="1217798" cy="811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 processing</a:t>
          </a:r>
        </a:p>
      </dsp:txBody>
      <dsp:txXfrm>
        <a:off x="6357005" y="1445606"/>
        <a:ext cx="1170240" cy="764307"/>
      </dsp:txXfrm>
    </dsp:sp>
    <dsp:sp modelId="{B06AF85C-8B5F-4181-9299-1CE8E096483F}">
      <dsp:nvSpPr>
        <dsp:cNvPr id="0" name=""/>
        <dsp:cNvSpPr/>
      </dsp:nvSpPr>
      <dsp:spPr>
        <a:xfrm>
          <a:off x="6150556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25EEF-1514-41E5-9DEB-5A72C2BC96C9}">
      <dsp:nvSpPr>
        <dsp:cNvPr id="0" name=""/>
        <dsp:cNvSpPr/>
      </dsp:nvSpPr>
      <dsp:spPr>
        <a:xfrm>
          <a:off x="5541657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heat</a:t>
          </a:r>
        </a:p>
      </dsp:txBody>
      <dsp:txXfrm>
        <a:off x="5565436" y="2582218"/>
        <a:ext cx="1170240" cy="764307"/>
      </dsp:txXfrm>
    </dsp:sp>
    <dsp:sp modelId="{60ED24B6-DCAF-4D6C-ACD4-D12946EBDDE8}">
      <dsp:nvSpPr>
        <dsp:cNvPr id="0" name=""/>
        <dsp:cNvSpPr/>
      </dsp:nvSpPr>
      <dsp:spPr>
        <a:xfrm>
          <a:off x="609574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5540982" y="0"/>
              </a:moveTo>
              <a:lnTo>
                <a:pt x="5540982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85A82-9ACD-48AD-BCDB-A944DAEE1F9C}">
      <dsp:nvSpPr>
        <dsp:cNvPr id="0" name=""/>
        <dsp:cNvSpPr/>
      </dsp:nvSpPr>
      <dsp:spPr>
        <a:xfrm>
          <a:off x="675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Biomass</a:t>
          </a:r>
        </a:p>
      </dsp:txBody>
      <dsp:txXfrm>
        <a:off x="24454" y="3718830"/>
        <a:ext cx="1170240" cy="764307"/>
      </dsp:txXfrm>
    </dsp:sp>
    <dsp:sp modelId="{B6A5D222-863F-4341-BE81-11EA3DE81A45}">
      <dsp:nvSpPr>
        <dsp:cNvPr id="0" name=""/>
        <dsp:cNvSpPr/>
      </dsp:nvSpPr>
      <dsp:spPr>
        <a:xfrm>
          <a:off x="2192712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3957844" y="0"/>
              </a:moveTo>
              <a:lnTo>
                <a:pt x="3957844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2A44C-1D6D-4296-879C-F7C85736F45C}">
      <dsp:nvSpPr>
        <dsp:cNvPr id="0" name=""/>
        <dsp:cNvSpPr/>
      </dsp:nvSpPr>
      <dsp:spPr>
        <a:xfrm>
          <a:off x="1583813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Coal</a:t>
          </a:r>
        </a:p>
      </dsp:txBody>
      <dsp:txXfrm>
        <a:off x="1607592" y="3718830"/>
        <a:ext cx="1170240" cy="764307"/>
      </dsp:txXfrm>
    </dsp:sp>
    <dsp:sp modelId="{A8164984-3761-41EB-8A6F-30EB87AD451F}">
      <dsp:nvSpPr>
        <dsp:cNvPr id="0" name=""/>
        <dsp:cNvSpPr/>
      </dsp:nvSpPr>
      <dsp:spPr>
        <a:xfrm>
          <a:off x="3775850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2374706" y="0"/>
              </a:moveTo>
              <a:lnTo>
                <a:pt x="2374706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92F15-DCC7-49FA-AEDE-4B03788FB944}">
      <dsp:nvSpPr>
        <dsp:cNvPr id="0" name=""/>
        <dsp:cNvSpPr/>
      </dsp:nvSpPr>
      <dsp:spPr>
        <a:xfrm>
          <a:off x="3166951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Gas</a:t>
          </a:r>
        </a:p>
      </dsp:txBody>
      <dsp:txXfrm>
        <a:off x="3190730" y="3718830"/>
        <a:ext cx="1170240" cy="764307"/>
      </dsp:txXfrm>
    </dsp:sp>
    <dsp:sp modelId="{E9FC0C5D-9590-4A9C-86DD-E71CB677BF90}">
      <dsp:nvSpPr>
        <dsp:cNvPr id="0" name=""/>
        <dsp:cNvSpPr/>
      </dsp:nvSpPr>
      <dsp:spPr>
        <a:xfrm>
          <a:off x="5358988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791568" y="0"/>
              </a:moveTo>
              <a:lnTo>
                <a:pt x="791568" y="162373"/>
              </a:lnTo>
              <a:lnTo>
                <a:pt x="0" y="162373"/>
              </a:lnTo>
              <a:lnTo>
                <a:pt x="0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99C8-21D6-4046-BF39-5315DB9188C6}">
      <dsp:nvSpPr>
        <dsp:cNvPr id="0" name=""/>
        <dsp:cNvSpPr/>
      </dsp:nvSpPr>
      <dsp:spPr>
        <a:xfrm>
          <a:off x="4750088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Refined liquids</a:t>
          </a:r>
        </a:p>
      </dsp:txBody>
      <dsp:txXfrm>
        <a:off x="4773867" y="3718830"/>
        <a:ext cx="1170240" cy="764307"/>
      </dsp:txXfrm>
    </dsp:sp>
    <dsp:sp modelId="{59CBB3FE-E238-41A3-AADD-621F7C988C53}">
      <dsp:nvSpPr>
        <dsp:cNvPr id="0" name=""/>
        <dsp:cNvSpPr/>
      </dsp:nvSpPr>
      <dsp:spPr>
        <a:xfrm>
          <a:off x="6150556" y="3370305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71B05-39E7-4265-95B1-2422C1CF1692}">
      <dsp:nvSpPr>
        <dsp:cNvPr id="0" name=""/>
        <dsp:cNvSpPr/>
      </dsp:nvSpPr>
      <dsp:spPr>
        <a:xfrm>
          <a:off x="6333226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6357005" y="3718830"/>
        <a:ext cx="1170240" cy="764307"/>
      </dsp:txXfrm>
    </dsp:sp>
    <dsp:sp modelId="{758027AD-40CB-45B3-9F70-BBC1C1691DBE}">
      <dsp:nvSpPr>
        <dsp:cNvPr id="0" name=""/>
        <dsp:cNvSpPr/>
      </dsp:nvSpPr>
      <dsp:spPr>
        <a:xfrm>
          <a:off x="6150556" y="3370305"/>
          <a:ext cx="2374706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2374706" y="162373"/>
              </a:lnTo>
              <a:lnTo>
                <a:pt x="2374706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7C19C-4DFD-413C-B0F0-99BB41295FF1}">
      <dsp:nvSpPr>
        <dsp:cNvPr id="0" name=""/>
        <dsp:cNvSpPr/>
      </dsp:nvSpPr>
      <dsp:spPr>
        <a:xfrm>
          <a:off x="7916364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Solar thermal</a:t>
          </a:r>
        </a:p>
      </dsp:txBody>
      <dsp:txXfrm>
        <a:off x="7940143" y="3718830"/>
        <a:ext cx="1170240" cy="764307"/>
      </dsp:txXfrm>
    </dsp:sp>
    <dsp:sp modelId="{74E9CC49-E424-4294-8C23-466DF87F2F9E}">
      <dsp:nvSpPr>
        <dsp:cNvPr id="0" name=""/>
        <dsp:cNvSpPr/>
      </dsp:nvSpPr>
      <dsp:spPr>
        <a:xfrm>
          <a:off x="6150556" y="3370305"/>
          <a:ext cx="3957844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3957844" y="162373"/>
              </a:lnTo>
              <a:lnTo>
                <a:pt x="3957844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2A6B7-74C6-4F44-A1BE-58731B993540}">
      <dsp:nvSpPr>
        <dsp:cNvPr id="0" name=""/>
        <dsp:cNvSpPr/>
      </dsp:nvSpPr>
      <dsp:spPr>
        <a:xfrm>
          <a:off x="9499502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Geothermal heat pumps</a:t>
          </a:r>
        </a:p>
      </dsp:txBody>
      <dsp:txXfrm>
        <a:off x="9523281" y="3718830"/>
        <a:ext cx="1170240" cy="764307"/>
      </dsp:txXfrm>
    </dsp:sp>
    <dsp:sp modelId="{03A6B226-2EA4-4D3B-B089-23F22889F3C2}">
      <dsp:nvSpPr>
        <dsp:cNvPr id="0" name=""/>
        <dsp:cNvSpPr/>
      </dsp:nvSpPr>
      <dsp:spPr>
        <a:xfrm>
          <a:off x="6150556" y="3370305"/>
          <a:ext cx="5540982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5540982" y="162373"/>
              </a:lnTo>
              <a:lnTo>
                <a:pt x="5540982" y="3247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BEE6B-77E4-4175-AFAE-9BA400DF9D2B}">
      <dsp:nvSpPr>
        <dsp:cNvPr id="0" name=""/>
        <dsp:cNvSpPr/>
      </dsp:nvSpPr>
      <dsp:spPr>
        <a:xfrm>
          <a:off x="11082640" y="3695051"/>
          <a:ext cx="1217798" cy="811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Heat</a:t>
          </a:r>
        </a:p>
      </dsp:txBody>
      <dsp:txXfrm>
        <a:off x="11106419" y="3718830"/>
        <a:ext cx="1170240" cy="764307"/>
      </dsp:txXfrm>
    </dsp:sp>
    <dsp:sp modelId="{2F64B11C-1DF6-4464-9476-80860E2EA17D}">
      <dsp:nvSpPr>
        <dsp:cNvPr id="0" name=""/>
        <dsp:cNvSpPr/>
      </dsp:nvSpPr>
      <dsp:spPr>
        <a:xfrm>
          <a:off x="6942125" y="2233693"/>
          <a:ext cx="791568" cy="32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73"/>
              </a:lnTo>
              <a:lnTo>
                <a:pt x="791568" y="162373"/>
              </a:lnTo>
              <a:lnTo>
                <a:pt x="791568" y="3247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247C0-1F34-4FE3-AE30-F02ED52DB5D1}">
      <dsp:nvSpPr>
        <dsp:cNvPr id="0" name=""/>
        <dsp:cNvSpPr/>
      </dsp:nvSpPr>
      <dsp:spPr>
        <a:xfrm>
          <a:off x="7124795" y="2558439"/>
          <a:ext cx="1217798" cy="811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Electricity</a:t>
          </a:r>
        </a:p>
      </dsp:txBody>
      <dsp:txXfrm>
        <a:off x="7148574" y="2582218"/>
        <a:ext cx="1170240" cy="764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am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December 5,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discussion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December 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37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Proposed solution: for regions with good data, calculate a relationship between food processing energy use, food production in calories, GDP, (input crops in Mt)  use this to fill in data for regions where it is missing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1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Proposed solution: for regions with good data, calculate a relationship between food processing energy use, food production in calories, GDP, (input crops in Mt)  use this to fill in data for regions where it is missing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CAD55-74C0-4411-9F6F-138C4A270E51}"/>
              </a:ext>
            </a:extLst>
          </p:cNvPr>
          <p:cNvSpPr txBox="1"/>
          <p:nvPr/>
        </p:nvSpPr>
        <p:spPr>
          <a:xfrm>
            <a:off x="1371600" y="3909165"/>
            <a:ext cx="408099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Initial testing at a GCAM region level and with just a few years </a:t>
            </a:r>
            <a:r>
              <a:rPr lang="en-US" sz="2100" dirty="0">
                <a:sym typeface="Wingdings" panose="05000000000000000000" pitchFamily="2" charset="2"/>
              </a:rPr>
              <a:t> R squared 0.74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147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Proposed solution: for regions with good data, calculate a relationship between food processing energy use, food production in calories, GDP, (input crops in Mt)  use this to fill in data for regions where it is missing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CAD55-74C0-4411-9F6F-138C4A270E51}"/>
              </a:ext>
            </a:extLst>
          </p:cNvPr>
          <p:cNvSpPr txBox="1"/>
          <p:nvPr/>
        </p:nvSpPr>
        <p:spPr>
          <a:xfrm>
            <a:off x="1371600" y="3909165"/>
            <a:ext cx="408099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Initial testing at a GCAM region level and with just a few years </a:t>
            </a:r>
            <a:r>
              <a:rPr lang="en-US" sz="2100" dirty="0">
                <a:sym typeface="Wingdings" panose="05000000000000000000" pitchFamily="2" charset="2"/>
              </a:rPr>
              <a:t> R squared 0.74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relationship could also be used for the linkage between food demand and food processing later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1401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sz="2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cogen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to food processing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areas for thought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Linkage between food demand and food processing energy use:</a:t>
            </a:r>
          </a:p>
          <a:p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Food processing energy use ~ calories + input crops (or conversion rate of crops to calories?) + GDP (per capita?) + ?</a:t>
            </a:r>
          </a:p>
          <a:p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More heavily relying on the conversion rate of crops to calories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How to have feedback from food processing energy use (prices) on food prices and food demand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Non-energy costs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1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GTAP data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A6820137-1915-444B-B09E-5FE6F89FDBD7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2792626" y="1738183"/>
            <a:ext cx="9737125" cy="6491417"/>
          </a:xfrm>
        </p:spPr>
      </p:pic>
    </p:spTree>
    <p:extLst>
      <p:ext uri="{BB962C8B-B14F-4D97-AF65-F5344CB8AC3E}">
        <p14:creationId xmlns:p14="http://schemas.microsoft.com/office/powerpoint/2010/main" val="406479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GTAP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7EBEE6B4-0D7A-474E-8C37-688ACD6D6F30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2916196" y="1563130"/>
            <a:ext cx="9724766" cy="6483178"/>
          </a:xfrm>
        </p:spPr>
      </p:pic>
    </p:spTree>
    <p:extLst>
      <p:ext uri="{BB962C8B-B14F-4D97-AF65-F5344CB8AC3E}">
        <p14:creationId xmlns:p14="http://schemas.microsoft.com/office/powerpoint/2010/main" val="308891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break out food processing from “other industry”</a:t>
            </a:r>
          </a:p>
        </p:txBody>
      </p:sp>
    </p:spTree>
    <p:extLst>
      <p:ext uri="{BB962C8B-B14F-4D97-AF65-F5344CB8AC3E}">
        <p14:creationId xmlns:p14="http://schemas.microsoft.com/office/powerpoint/2010/main" val="85860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break out food processing from “other industry”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</p:txBody>
      </p:sp>
    </p:spTree>
    <p:extLst>
      <p:ext uri="{BB962C8B-B14F-4D97-AF65-F5344CB8AC3E}">
        <p14:creationId xmlns:p14="http://schemas.microsoft.com/office/powerpoint/2010/main" val="62104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break out food processing from “other industry”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</p:txBody>
      </p:sp>
    </p:spTree>
    <p:extLst>
      <p:ext uri="{BB962C8B-B14F-4D97-AF65-F5344CB8AC3E}">
        <p14:creationId xmlns:p14="http://schemas.microsoft.com/office/powerpoint/2010/main" val="132264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break out food processing from “other industry”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(just check)</a:t>
            </a:r>
          </a:p>
        </p:txBody>
      </p:sp>
    </p:spTree>
    <p:extLst>
      <p:ext uri="{BB962C8B-B14F-4D97-AF65-F5344CB8AC3E}">
        <p14:creationId xmlns:p14="http://schemas.microsoft.com/office/powerpoint/2010/main" val="380520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2435271173"/>
              </p:ext>
            </p:extLst>
          </p:nvPr>
        </p:nvGraphicFramePr>
        <p:xfrm>
          <a:off x="1228620" y="1905000"/>
          <a:ext cx="12301114" cy="479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7D8B997-9123-4A9F-A0D7-A86C0FF58C65}"/>
              </a:ext>
            </a:extLst>
          </p:cNvPr>
          <p:cNvSpPr txBox="1"/>
          <p:nvPr/>
        </p:nvSpPr>
        <p:spPr>
          <a:xfrm>
            <a:off x="1524000" y="2048933"/>
            <a:ext cx="26839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072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</p:nvPr>
        </p:nvGraphicFramePr>
        <p:xfrm>
          <a:off x="1228620" y="1905000"/>
          <a:ext cx="12301114" cy="479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F0A0C2-5046-4E9C-96CF-D04F13992360}"/>
              </a:ext>
            </a:extLst>
          </p:cNvPr>
          <p:cNvCxnSpPr/>
          <p:nvPr/>
        </p:nvCxnSpPr>
        <p:spPr>
          <a:xfrm>
            <a:off x="5198533" y="3589867"/>
            <a:ext cx="234526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735F3-0D98-4CA2-B8F3-6AF5CBF9B9CF}"/>
              </a:ext>
            </a:extLst>
          </p:cNvPr>
          <p:cNvSpPr txBox="1"/>
          <p:nvPr/>
        </p:nvSpPr>
        <p:spPr>
          <a:xfrm>
            <a:off x="1524000" y="2048933"/>
            <a:ext cx="26839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8552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</p:nvPr>
        </p:nvGraphicFramePr>
        <p:xfrm>
          <a:off x="1228620" y="1905000"/>
          <a:ext cx="12301114" cy="479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F0A0C2-5046-4E9C-96CF-D04F13992360}"/>
              </a:ext>
            </a:extLst>
          </p:cNvPr>
          <p:cNvCxnSpPr/>
          <p:nvPr/>
        </p:nvCxnSpPr>
        <p:spPr>
          <a:xfrm>
            <a:off x="5198533" y="3589867"/>
            <a:ext cx="234526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9EB3EB-22BB-4C3E-B611-A0024154E903}"/>
              </a:ext>
            </a:extLst>
          </p:cNvPr>
          <p:cNvCxnSpPr>
            <a:cxnSpLocks/>
          </p:cNvCxnSpPr>
          <p:nvPr/>
        </p:nvCxnSpPr>
        <p:spPr>
          <a:xfrm flipH="1">
            <a:off x="5198533" y="3869267"/>
            <a:ext cx="234526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DFD960-CB92-4659-8A8B-CF57CF1EA313}"/>
              </a:ext>
            </a:extLst>
          </p:cNvPr>
          <p:cNvSpPr txBox="1"/>
          <p:nvPr/>
        </p:nvSpPr>
        <p:spPr>
          <a:xfrm>
            <a:off x="1524000" y="2048933"/>
            <a:ext cx="26839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179C2-8879-45C6-B3D4-0E6D8D83F702}"/>
              </a:ext>
            </a:extLst>
          </p:cNvPr>
          <p:cNvSpPr txBox="1"/>
          <p:nvPr/>
        </p:nvSpPr>
        <p:spPr>
          <a:xfrm>
            <a:off x="6085416" y="3876334"/>
            <a:ext cx="5715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2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breakout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192000" cy="548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Regions with no (or very little) energy used in food processing in IEA data.</a:t>
            </a: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B2334C4D-DA73-453E-BC23-336E8CC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" b="3792"/>
          <a:stretch/>
        </p:blipFill>
        <p:spPr>
          <a:xfrm>
            <a:off x="6378845" y="3598331"/>
            <a:ext cx="8111009" cy="46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2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21433</TotalTime>
  <Words>729</Words>
  <Application>Microsoft Office PowerPoint</Application>
  <PresentationFormat>Custom</PresentationFormat>
  <Paragraphs>127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PNNL_Option_4</vt:lpstr>
      <vt:lpstr>Food processing discussion</vt:lpstr>
      <vt:lpstr>Food processing work overview</vt:lpstr>
      <vt:lpstr>Food processing work overview</vt:lpstr>
      <vt:lpstr>Food processing work overview</vt:lpstr>
      <vt:lpstr>Food processing work overview</vt:lpstr>
      <vt:lpstr>Proposed structure</vt:lpstr>
      <vt:lpstr>Proposed structure</vt:lpstr>
      <vt:lpstr>Proposed structure</vt:lpstr>
      <vt:lpstr>Initial breakout challenges</vt:lpstr>
      <vt:lpstr>Initial breakout challenges</vt:lpstr>
      <vt:lpstr>Initial breakout challenges</vt:lpstr>
      <vt:lpstr>Initial breakout challenges</vt:lpstr>
      <vt:lpstr>Initial breakout challenges</vt:lpstr>
      <vt:lpstr>Continued areas for thought</vt:lpstr>
      <vt:lpstr>GTAP data</vt:lpstr>
      <vt:lpstr>GTAP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3</cp:revision>
  <dcterms:created xsi:type="dcterms:W3CDTF">2022-10-28T19:43:14Z</dcterms:created>
  <dcterms:modified xsi:type="dcterms:W3CDTF">2022-12-08T15:52:25Z</dcterms:modified>
</cp:coreProperties>
</file>