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
  </p:notesMasterIdLst>
  <p:sldIdLst>
    <p:sldId id="27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Siddarth" initials="DS" lastIdx="6" clrIdx="0">
    <p:extLst>
      <p:ext uri="{19B8F6BF-5375-455C-9EA6-DF929625EA0E}">
        <p15:presenceInfo xmlns:p15="http://schemas.microsoft.com/office/powerpoint/2012/main" userId="S::siddarth.durga@pnnl.gov::8ce38f45-f269-4ffc-8694-e909a1801253" providerId="AD"/>
      </p:ext>
    </p:extLst>
  </p:cmAuthor>
  <p:cmAuthor id="2" name="Speizer, Simone A" initials="SSA" lastIdx="11" clrIdx="1">
    <p:extLst>
      <p:ext uri="{19B8F6BF-5375-455C-9EA6-DF929625EA0E}">
        <p15:presenceInfo xmlns:p15="http://schemas.microsoft.com/office/powerpoint/2012/main" userId="S::simone.speizer@pnnl.gov::ae2537f5-f10e-428d-8e29-8dd44328ba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06163"/>
    <a:srgbClr val="CF6F29"/>
    <a:srgbClr val="AD440C"/>
    <a:srgbClr val="5D478B"/>
    <a:srgbClr val="D01C2A"/>
    <a:srgbClr val="009016"/>
    <a:srgbClr val="00BDFF"/>
    <a:srgbClr val="756BB1"/>
    <a:srgbClr val="1874CD"/>
    <a:srgbClr val="CD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667DE-D1FC-4D36-AE88-52A1DDA2F2BF}" v="189" dt="2023-05-25T15:35:10.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7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eizer, Simone A" userId="ae2537f5-f10e-428d-8e29-8dd44328baa2" providerId="ADAL" clId="{6D4667DE-D1FC-4D36-AE88-52A1DDA2F2BF}"/>
    <pc:docChg chg="undo custSel addSld delSld modSld addMainMaster delMainMaster">
      <pc:chgData name="Speizer, Simone A" userId="ae2537f5-f10e-428d-8e29-8dd44328baa2" providerId="ADAL" clId="{6D4667DE-D1FC-4D36-AE88-52A1DDA2F2BF}" dt="2023-05-30T20:57:34.556" v="6449" actId="1037"/>
      <pc:docMkLst>
        <pc:docMk/>
      </pc:docMkLst>
      <pc:sldChg chg="del">
        <pc:chgData name="Speizer, Simone A" userId="ae2537f5-f10e-428d-8e29-8dd44328baa2" providerId="ADAL" clId="{6D4667DE-D1FC-4D36-AE88-52A1DDA2F2BF}" dt="2023-05-17T20:02:27.450" v="11" actId="47"/>
        <pc:sldMkLst>
          <pc:docMk/>
          <pc:sldMk cId="3577774634" sldId="256"/>
        </pc:sldMkLst>
      </pc:sldChg>
      <pc:sldChg chg="del">
        <pc:chgData name="Speizer, Simone A" userId="ae2537f5-f10e-428d-8e29-8dd44328baa2" providerId="ADAL" clId="{6D4667DE-D1FC-4D36-AE88-52A1DDA2F2BF}" dt="2023-05-17T20:02:27.941" v="12" actId="47"/>
        <pc:sldMkLst>
          <pc:docMk/>
          <pc:sldMk cId="2638026563" sldId="257"/>
        </pc:sldMkLst>
      </pc:sldChg>
      <pc:sldChg chg="add del">
        <pc:chgData name="Speizer, Simone A" userId="ae2537f5-f10e-428d-8e29-8dd44328baa2" providerId="ADAL" clId="{6D4667DE-D1FC-4D36-AE88-52A1DDA2F2BF}" dt="2023-05-17T20:02:44.608" v="24" actId="47"/>
        <pc:sldMkLst>
          <pc:docMk/>
          <pc:sldMk cId="700749575" sldId="258"/>
        </pc:sldMkLst>
      </pc:sldChg>
      <pc:sldChg chg="del">
        <pc:chgData name="Speizer, Simone A" userId="ae2537f5-f10e-428d-8e29-8dd44328baa2" providerId="ADAL" clId="{6D4667DE-D1FC-4D36-AE88-52A1DDA2F2BF}" dt="2023-05-17T20:02:28.070" v="13" actId="47"/>
        <pc:sldMkLst>
          <pc:docMk/>
          <pc:sldMk cId="3571127199" sldId="259"/>
        </pc:sldMkLst>
      </pc:sldChg>
      <pc:sldChg chg="del">
        <pc:chgData name="Speizer, Simone A" userId="ae2537f5-f10e-428d-8e29-8dd44328baa2" providerId="ADAL" clId="{6D4667DE-D1FC-4D36-AE88-52A1DDA2F2BF}" dt="2023-05-17T20:02:26.754" v="6" actId="47"/>
        <pc:sldMkLst>
          <pc:docMk/>
          <pc:sldMk cId="2090465519" sldId="262"/>
        </pc:sldMkLst>
      </pc:sldChg>
      <pc:sldChg chg="add del">
        <pc:chgData name="Speizer, Simone A" userId="ae2537f5-f10e-428d-8e29-8dd44328baa2" providerId="ADAL" clId="{6D4667DE-D1FC-4D36-AE88-52A1DDA2F2BF}" dt="2023-05-17T20:02:42.392" v="23" actId="47"/>
        <pc:sldMkLst>
          <pc:docMk/>
          <pc:sldMk cId="1227097525" sldId="263"/>
        </pc:sldMkLst>
      </pc:sldChg>
      <pc:sldChg chg="del">
        <pc:chgData name="Speizer, Simone A" userId="ae2537f5-f10e-428d-8e29-8dd44328baa2" providerId="ADAL" clId="{6D4667DE-D1FC-4D36-AE88-52A1DDA2F2BF}" dt="2023-05-17T20:02:27.381" v="10" actId="47"/>
        <pc:sldMkLst>
          <pc:docMk/>
          <pc:sldMk cId="4290469937" sldId="264"/>
        </pc:sldMkLst>
      </pc:sldChg>
      <pc:sldChg chg="del">
        <pc:chgData name="Speizer, Simone A" userId="ae2537f5-f10e-428d-8e29-8dd44328baa2" providerId="ADAL" clId="{6D4667DE-D1FC-4D36-AE88-52A1DDA2F2BF}" dt="2023-05-17T20:02:28.199" v="14" actId="47"/>
        <pc:sldMkLst>
          <pc:docMk/>
          <pc:sldMk cId="4283604194" sldId="265"/>
        </pc:sldMkLst>
      </pc:sldChg>
      <pc:sldChg chg="del">
        <pc:chgData name="Speizer, Simone A" userId="ae2537f5-f10e-428d-8e29-8dd44328baa2" providerId="ADAL" clId="{6D4667DE-D1FC-4D36-AE88-52A1DDA2F2BF}" dt="2023-05-17T20:02:26.925" v="7" actId="47"/>
        <pc:sldMkLst>
          <pc:docMk/>
          <pc:sldMk cId="3963809969" sldId="266"/>
        </pc:sldMkLst>
      </pc:sldChg>
      <pc:sldChg chg="del">
        <pc:chgData name="Speizer, Simone A" userId="ae2537f5-f10e-428d-8e29-8dd44328baa2" providerId="ADAL" clId="{6D4667DE-D1FC-4D36-AE88-52A1DDA2F2BF}" dt="2023-05-17T20:02:27.087" v="8" actId="47"/>
        <pc:sldMkLst>
          <pc:docMk/>
          <pc:sldMk cId="2365192985" sldId="267"/>
        </pc:sldMkLst>
      </pc:sldChg>
      <pc:sldChg chg="del">
        <pc:chgData name="Speizer, Simone A" userId="ae2537f5-f10e-428d-8e29-8dd44328baa2" providerId="ADAL" clId="{6D4667DE-D1FC-4D36-AE88-52A1DDA2F2BF}" dt="2023-05-17T20:02:27.222" v="9" actId="47"/>
        <pc:sldMkLst>
          <pc:docMk/>
          <pc:sldMk cId="1362604129" sldId="268"/>
        </pc:sldMkLst>
      </pc:sldChg>
      <pc:sldChg chg="del">
        <pc:chgData name="Speizer, Simone A" userId="ae2537f5-f10e-428d-8e29-8dd44328baa2" providerId="ADAL" clId="{6D4667DE-D1FC-4D36-AE88-52A1DDA2F2BF}" dt="2023-05-17T20:02:26.104" v="2" actId="47"/>
        <pc:sldMkLst>
          <pc:docMk/>
          <pc:sldMk cId="4175589494" sldId="269"/>
        </pc:sldMkLst>
      </pc:sldChg>
      <pc:sldChg chg="del">
        <pc:chgData name="Speizer, Simone A" userId="ae2537f5-f10e-428d-8e29-8dd44328baa2" providerId="ADAL" clId="{6D4667DE-D1FC-4D36-AE88-52A1DDA2F2BF}" dt="2023-05-17T20:02:26.428" v="4" actId="47"/>
        <pc:sldMkLst>
          <pc:docMk/>
          <pc:sldMk cId="700735787" sldId="270"/>
        </pc:sldMkLst>
      </pc:sldChg>
      <pc:sldChg chg="del">
        <pc:chgData name="Speizer, Simone A" userId="ae2537f5-f10e-428d-8e29-8dd44328baa2" providerId="ADAL" clId="{6D4667DE-D1FC-4D36-AE88-52A1DDA2F2BF}" dt="2023-05-17T20:02:26.606" v="5" actId="47"/>
        <pc:sldMkLst>
          <pc:docMk/>
          <pc:sldMk cId="840023842" sldId="272"/>
        </pc:sldMkLst>
      </pc:sldChg>
      <pc:sldChg chg="del">
        <pc:chgData name="Speizer, Simone A" userId="ae2537f5-f10e-428d-8e29-8dd44328baa2" providerId="ADAL" clId="{6D4667DE-D1FC-4D36-AE88-52A1DDA2F2BF}" dt="2023-05-17T20:02:24.725" v="0" actId="47"/>
        <pc:sldMkLst>
          <pc:docMk/>
          <pc:sldMk cId="3143711308" sldId="273"/>
        </pc:sldMkLst>
      </pc:sldChg>
      <pc:sldChg chg="del">
        <pc:chgData name="Speizer, Simone A" userId="ae2537f5-f10e-428d-8e29-8dd44328baa2" providerId="ADAL" clId="{6D4667DE-D1FC-4D36-AE88-52A1DDA2F2BF}" dt="2023-05-17T20:02:25.568" v="1" actId="47"/>
        <pc:sldMkLst>
          <pc:docMk/>
          <pc:sldMk cId="3478310329" sldId="274"/>
        </pc:sldMkLst>
      </pc:sldChg>
      <pc:sldChg chg="del">
        <pc:chgData name="Speizer, Simone A" userId="ae2537f5-f10e-428d-8e29-8dd44328baa2" providerId="ADAL" clId="{6D4667DE-D1FC-4D36-AE88-52A1DDA2F2BF}" dt="2023-05-17T20:02:26.175" v="3" actId="47"/>
        <pc:sldMkLst>
          <pc:docMk/>
          <pc:sldMk cId="2230114006" sldId="275"/>
        </pc:sldMkLst>
      </pc:sldChg>
      <pc:sldChg chg="addSp delSp modSp mod">
        <pc:chgData name="Speizer, Simone A" userId="ae2537f5-f10e-428d-8e29-8dd44328baa2" providerId="ADAL" clId="{6D4667DE-D1FC-4D36-AE88-52A1DDA2F2BF}" dt="2023-05-30T20:57:34.556" v="6449" actId="1037"/>
        <pc:sldMkLst>
          <pc:docMk/>
          <pc:sldMk cId="771029494" sldId="276"/>
        </pc:sldMkLst>
        <pc:spChg chg="mod">
          <ac:chgData name="Speizer, Simone A" userId="ae2537f5-f10e-428d-8e29-8dd44328baa2" providerId="ADAL" clId="{6D4667DE-D1FC-4D36-AE88-52A1DDA2F2BF}" dt="2023-05-25T15:40:31.417" v="6428" actId="1076"/>
          <ac:spMkLst>
            <pc:docMk/>
            <pc:sldMk cId="771029494" sldId="276"/>
            <ac:spMk id="2" creationId="{C7D7C09C-BDE7-E642-BCAC-2A42D42D7400}"/>
          </ac:spMkLst>
        </pc:spChg>
        <pc:spChg chg="mod">
          <ac:chgData name="Speizer, Simone A" userId="ae2537f5-f10e-428d-8e29-8dd44328baa2" providerId="ADAL" clId="{6D4667DE-D1FC-4D36-AE88-52A1DDA2F2BF}" dt="2023-05-25T15:41:30.481" v="6432" actId="1076"/>
          <ac:spMkLst>
            <pc:docMk/>
            <pc:sldMk cId="771029494" sldId="276"/>
            <ac:spMk id="3" creationId="{AB238F8E-3C88-C344-9279-AF95C7AB6F84}"/>
          </ac:spMkLst>
        </pc:spChg>
        <pc:spChg chg="add mod">
          <ac:chgData name="Speizer, Simone A" userId="ae2537f5-f10e-428d-8e29-8dd44328baa2" providerId="ADAL" clId="{6D4667DE-D1FC-4D36-AE88-52A1DDA2F2BF}" dt="2023-05-25T15:41:07.492" v="6430" actId="1076"/>
          <ac:spMkLst>
            <pc:docMk/>
            <pc:sldMk cId="771029494" sldId="276"/>
            <ac:spMk id="4" creationId="{D58CD786-BE0A-ED85-3851-D75C8BDFF49C}"/>
          </ac:spMkLst>
        </pc:spChg>
        <pc:spChg chg="mod">
          <ac:chgData name="Speizer, Simone A" userId="ae2537f5-f10e-428d-8e29-8dd44328baa2" providerId="ADAL" clId="{6D4667DE-D1FC-4D36-AE88-52A1DDA2F2BF}" dt="2023-05-25T15:41:07.492" v="6430" actId="1076"/>
          <ac:spMkLst>
            <pc:docMk/>
            <pc:sldMk cId="771029494" sldId="276"/>
            <ac:spMk id="5" creationId="{EDDD919D-98FF-A642-898E-02CC93E88447}"/>
          </ac:spMkLst>
        </pc:spChg>
        <pc:spChg chg="del">
          <ac:chgData name="Speizer, Simone A" userId="ae2537f5-f10e-428d-8e29-8dd44328baa2" providerId="ADAL" clId="{6D4667DE-D1FC-4D36-AE88-52A1DDA2F2BF}" dt="2023-05-17T20:49:24.655" v="295" actId="478"/>
          <ac:spMkLst>
            <pc:docMk/>
            <pc:sldMk cId="771029494" sldId="276"/>
            <ac:spMk id="6" creationId="{2FA2BA9C-8DE0-4687-ABD4-0C131BCFCB7E}"/>
          </ac:spMkLst>
        </pc:spChg>
        <pc:spChg chg="add mod">
          <ac:chgData name="Speizer, Simone A" userId="ae2537f5-f10e-428d-8e29-8dd44328baa2" providerId="ADAL" clId="{6D4667DE-D1FC-4D36-AE88-52A1DDA2F2BF}" dt="2023-05-25T15:41:07.492" v="6430" actId="1076"/>
          <ac:spMkLst>
            <pc:docMk/>
            <pc:sldMk cId="771029494" sldId="276"/>
            <ac:spMk id="6" creationId="{5EAD1524-B4AE-D7EB-B6D5-294BB612BD2E}"/>
          </ac:spMkLst>
        </pc:spChg>
        <pc:spChg chg="mod">
          <ac:chgData name="Speizer, Simone A" userId="ae2537f5-f10e-428d-8e29-8dd44328baa2" providerId="ADAL" clId="{6D4667DE-D1FC-4D36-AE88-52A1DDA2F2BF}" dt="2023-05-25T15:16:49.059" v="6234" actId="1036"/>
          <ac:spMkLst>
            <pc:docMk/>
            <pc:sldMk cId="771029494" sldId="276"/>
            <ac:spMk id="7" creationId="{5F356C68-30C2-4518-8FDE-D56F5F3EC5D5}"/>
          </ac:spMkLst>
        </pc:spChg>
        <pc:spChg chg="mod">
          <ac:chgData name="Speizer, Simone A" userId="ae2537f5-f10e-428d-8e29-8dd44328baa2" providerId="ADAL" clId="{6D4667DE-D1FC-4D36-AE88-52A1DDA2F2BF}" dt="2023-05-25T15:41:07.492" v="6430" actId="1076"/>
          <ac:spMkLst>
            <pc:docMk/>
            <pc:sldMk cId="771029494" sldId="276"/>
            <ac:spMk id="8" creationId="{5DA49BEB-B14E-114D-B490-3B04978E6AD3}"/>
          </ac:spMkLst>
        </pc:spChg>
        <pc:spChg chg="del">
          <ac:chgData name="Speizer, Simone A" userId="ae2537f5-f10e-428d-8e29-8dd44328baa2" providerId="ADAL" clId="{6D4667DE-D1FC-4D36-AE88-52A1DDA2F2BF}" dt="2023-05-17T20:49:31.041" v="302" actId="478"/>
          <ac:spMkLst>
            <pc:docMk/>
            <pc:sldMk cId="771029494" sldId="276"/>
            <ac:spMk id="10" creationId="{3B47BE63-A974-9C4B-9DCB-E49A47469D09}"/>
          </ac:spMkLst>
        </pc:spChg>
        <pc:spChg chg="add del">
          <ac:chgData name="Speizer, Simone A" userId="ae2537f5-f10e-428d-8e29-8dd44328baa2" providerId="ADAL" clId="{6D4667DE-D1FC-4D36-AE88-52A1DDA2F2BF}" dt="2023-05-30T20:56:22.459" v="6434" actId="22"/>
          <ac:spMkLst>
            <pc:docMk/>
            <pc:sldMk cId="771029494" sldId="276"/>
            <ac:spMk id="10" creationId="{B44162ED-26DE-64D9-68D8-8DA1ABF0814C}"/>
          </ac:spMkLst>
        </pc:spChg>
        <pc:spChg chg="add mod">
          <ac:chgData name="Speizer, Simone A" userId="ae2537f5-f10e-428d-8e29-8dd44328baa2" providerId="ADAL" clId="{6D4667DE-D1FC-4D36-AE88-52A1DDA2F2BF}" dt="2023-05-25T15:41:07.492" v="6430" actId="1076"/>
          <ac:spMkLst>
            <pc:docMk/>
            <pc:sldMk cId="771029494" sldId="276"/>
            <ac:spMk id="11" creationId="{65E46C76-5229-1259-38BC-79194EB4F4D9}"/>
          </ac:spMkLst>
        </pc:spChg>
        <pc:spChg chg="add mod">
          <ac:chgData name="Speizer, Simone A" userId="ae2537f5-f10e-428d-8e29-8dd44328baa2" providerId="ADAL" clId="{6D4667DE-D1FC-4D36-AE88-52A1DDA2F2BF}" dt="2023-05-25T15:41:07.492" v="6430" actId="1076"/>
          <ac:spMkLst>
            <pc:docMk/>
            <pc:sldMk cId="771029494" sldId="276"/>
            <ac:spMk id="12" creationId="{1EFF3C95-9B8C-422D-E681-F5BCA81D7A16}"/>
          </ac:spMkLst>
        </pc:spChg>
        <pc:spChg chg="add mod">
          <ac:chgData name="Speizer, Simone A" userId="ae2537f5-f10e-428d-8e29-8dd44328baa2" providerId="ADAL" clId="{6D4667DE-D1FC-4D36-AE88-52A1DDA2F2BF}" dt="2023-05-25T15:41:07.492" v="6430" actId="1076"/>
          <ac:spMkLst>
            <pc:docMk/>
            <pc:sldMk cId="771029494" sldId="276"/>
            <ac:spMk id="13" creationId="{2F00196C-6D51-805F-43F5-4A7D1F37658B}"/>
          </ac:spMkLst>
        </pc:spChg>
        <pc:spChg chg="add mod">
          <ac:chgData name="Speizer, Simone A" userId="ae2537f5-f10e-428d-8e29-8dd44328baa2" providerId="ADAL" clId="{6D4667DE-D1FC-4D36-AE88-52A1DDA2F2BF}" dt="2023-05-25T15:40:31.417" v="6428" actId="1076"/>
          <ac:spMkLst>
            <pc:docMk/>
            <pc:sldMk cId="771029494" sldId="276"/>
            <ac:spMk id="14" creationId="{5517FE1A-A75E-D937-69CD-952984E01487}"/>
          </ac:spMkLst>
        </pc:spChg>
        <pc:spChg chg="add del mod">
          <ac:chgData name="Speizer, Simone A" userId="ae2537f5-f10e-428d-8e29-8dd44328baa2" providerId="ADAL" clId="{6D4667DE-D1FC-4D36-AE88-52A1DDA2F2BF}" dt="2023-05-19T17:16:47.774" v="3670" actId="478"/>
          <ac:spMkLst>
            <pc:docMk/>
            <pc:sldMk cId="771029494" sldId="276"/>
            <ac:spMk id="16" creationId="{30C78AFC-AFE0-583B-D8EE-C34DDA0A48DD}"/>
          </ac:spMkLst>
        </pc:spChg>
        <pc:spChg chg="add del mod">
          <ac:chgData name="Speizer, Simone A" userId="ae2537f5-f10e-428d-8e29-8dd44328baa2" providerId="ADAL" clId="{6D4667DE-D1FC-4D36-AE88-52A1DDA2F2BF}" dt="2023-05-19T17:16:47.774" v="3670" actId="478"/>
          <ac:spMkLst>
            <pc:docMk/>
            <pc:sldMk cId="771029494" sldId="276"/>
            <ac:spMk id="18" creationId="{19537233-D4A7-C86D-6F5A-FC2446A9BE44}"/>
          </ac:spMkLst>
        </pc:spChg>
        <pc:spChg chg="add mod">
          <ac:chgData name="Speizer, Simone A" userId="ae2537f5-f10e-428d-8e29-8dd44328baa2" providerId="ADAL" clId="{6D4667DE-D1FC-4D36-AE88-52A1DDA2F2BF}" dt="2023-05-30T20:57:34.556" v="6449" actId="1037"/>
          <ac:spMkLst>
            <pc:docMk/>
            <pc:sldMk cId="771029494" sldId="276"/>
            <ac:spMk id="18" creationId="{1DBB510C-14BA-F9FA-AE24-3CC46666D964}"/>
          </ac:spMkLst>
        </pc:spChg>
        <pc:spChg chg="add mod ord">
          <ac:chgData name="Speizer, Simone A" userId="ae2537f5-f10e-428d-8e29-8dd44328baa2" providerId="ADAL" clId="{6D4667DE-D1FC-4D36-AE88-52A1DDA2F2BF}" dt="2023-05-25T15:41:07.492" v="6430" actId="1076"/>
          <ac:spMkLst>
            <pc:docMk/>
            <pc:sldMk cId="771029494" sldId="276"/>
            <ac:spMk id="19" creationId="{70733B2B-CC86-0952-1A20-D0D525F935D5}"/>
          </ac:spMkLst>
        </pc:spChg>
        <pc:spChg chg="add mod">
          <ac:chgData name="Speizer, Simone A" userId="ae2537f5-f10e-428d-8e29-8dd44328baa2" providerId="ADAL" clId="{6D4667DE-D1FC-4D36-AE88-52A1DDA2F2BF}" dt="2023-05-25T15:41:07.492" v="6430" actId="1076"/>
          <ac:spMkLst>
            <pc:docMk/>
            <pc:sldMk cId="771029494" sldId="276"/>
            <ac:spMk id="20" creationId="{D8554393-AB55-8D94-1EDB-1F342544567F}"/>
          </ac:spMkLst>
        </pc:spChg>
        <pc:spChg chg="del mod">
          <ac:chgData name="Speizer, Simone A" userId="ae2537f5-f10e-428d-8e29-8dd44328baa2" providerId="ADAL" clId="{6D4667DE-D1FC-4D36-AE88-52A1DDA2F2BF}" dt="2023-05-19T16:16:09.848" v="3465" actId="478"/>
          <ac:spMkLst>
            <pc:docMk/>
            <pc:sldMk cId="771029494" sldId="276"/>
            <ac:spMk id="21" creationId="{007F547C-B251-4C0F-BBA7-A1D849B7B467}"/>
          </ac:spMkLst>
        </pc:spChg>
        <pc:spChg chg="del">
          <ac:chgData name="Speizer, Simone A" userId="ae2537f5-f10e-428d-8e29-8dd44328baa2" providerId="ADAL" clId="{6D4667DE-D1FC-4D36-AE88-52A1DDA2F2BF}" dt="2023-05-17T20:49:26.460" v="297" actId="478"/>
          <ac:spMkLst>
            <pc:docMk/>
            <pc:sldMk cId="771029494" sldId="276"/>
            <ac:spMk id="22" creationId="{3249F964-A50C-4019-9C30-A651D6BF0885}"/>
          </ac:spMkLst>
        </pc:spChg>
        <pc:spChg chg="add mod">
          <ac:chgData name="Speizer, Simone A" userId="ae2537f5-f10e-428d-8e29-8dd44328baa2" providerId="ADAL" clId="{6D4667DE-D1FC-4D36-AE88-52A1DDA2F2BF}" dt="2023-05-25T15:41:07.492" v="6430" actId="1076"/>
          <ac:spMkLst>
            <pc:docMk/>
            <pc:sldMk cId="771029494" sldId="276"/>
            <ac:spMk id="22" creationId="{514FC9F3-BBE7-2EB8-81C2-A0C5ED4C779D}"/>
          </ac:spMkLst>
        </pc:spChg>
        <pc:spChg chg="add mod">
          <ac:chgData name="Speizer, Simone A" userId="ae2537f5-f10e-428d-8e29-8dd44328baa2" providerId="ADAL" clId="{6D4667DE-D1FC-4D36-AE88-52A1DDA2F2BF}" dt="2023-05-25T15:41:07.492" v="6430" actId="1076"/>
          <ac:spMkLst>
            <pc:docMk/>
            <pc:sldMk cId="771029494" sldId="276"/>
            <ac:spMk id="23" creationId="{4DFD51F6-9714-02C3-CEDD-BA0586F4DE7D}"/>
          </ac:spMkLst>
        </pc:spChg>
        <pc:spChg chg="add mod">
          <ac:chgData name="Speizer, Simone A" userId="ae2537f5-f10e-428d-8e29-8dd44328baa2" providerId="ADAL" clId="{6D4667DE-D1FC-4D36-AE88-52A1DDA2F2BF}" dt="2023-05-25T15:41:07.492" v="6430" actId="1076"/>
          <ac:spMkLst>
            <pc:docMk/>
            <pc:sldMk cId="771029494" sldId="276"/>
            <ac:spMk id="24" creationId="{416AFDAA-A3CD-619A-9445-52F6FF655017}"/>
          </ac:spMkLst>
        </pc:spChg>
        <pc:spChg chg="del">
          <ac:chgData name="Speizer, Simone A" userId="ae2537f5-f10e-428d-8e29-8dd44328baa2" providerId="ADAL" clId="{6D4667DE-D1FC-4D36-AE88-52A1DDA2F2BF}" dt="2023-05-17T20:49:18.929" v="289" actId="478"/>
          <ac:spMkLst>
            <pc:docMk/>
            <pc:sldMk cId="771029494" sldId="276"/>
            <ac:spMk id="24" creationId="{A5AFE5EC-41E2-044D-ABE6-C87F5C3332F5}"/>
          </ac:spMkLst>
        </pc:spChg>
        <pc:spChg chg="del">
          <ac:chgData name="Speizer, Simone A" userId="ae2537f5-f10e-428d-8e29-8dd44328baa2" providerId="ADAL" clId="{6D4667DE-D1FC-4D36-AE88-52A1DDA2F2BF}" dt="2023-05-17T20:49:19.984" v="290" actId="478"/>
          <ac:spMkLst>
            <pc:docMk/>
            <pc:sldMk cId="771029494" sldId="276"/>
            <ac:spMk id="25" creationId="{A7C230C9-0F9E-4D6E-A1CD-E7602DA9330C}"/>
          </ac:spMkLst>
        </pc:spChg>
        <pc:spChg chg="add mod">
          <ac:chgData name="Speizer, Simone A" userId="ae2537f5-f10e-428d-8e29-8dd44328baa2" providerId="ADAL" clId="{6D4667DE-D1FC-4D36-AE88-52A1DDA2F2BF}" dt="2023-05-25T15:41:07.492" v="6430" actId="1076"/>
          <ac:spMkLst>
            <pc:docMk/>
            <pc:sldMk cId="771029494" sldId="276"/>
            <ac:spMk id="25" creationId="{F1870903-2758-8336-7D29-A5C003E49C45}"/>
          </ac:spMkLst>
        </pc:spChg>
        <pc:spChg chg="add mod">
          <ac:chgData name="Speizer, Simone A" userId="ae2537f5-f10e-428d-8e29-8dd44328baa2" providerId="ADAL" clId="{6D4667DE-D1FC-4D36-AE88-52A1DDA2F2BF}" dt="2023-05-25T15:41:07.492" v="6430" actId="1076"/>
          <ac:spMkLst>
            <pc:docMk/>
            <pc:sldMk cId="771029494" sldId="276"/>
            <ac:spMk id="26" creationId="{43F9678F-5107-B726-6BA2-438F788D1D9F}"/>
          </ac:spMkLst>
        </pc:spChg>
        <pc:spChg chg="del">
          <ac:chgData name="Speizer, Simone A" userId="ae2537f5-f10e-428d-8e29-8dd44328baa2" providerId="ADAL" clId="{6D4667DE-D1FC-4D36-AE88-52A1DDA2F2BF}" dt="2023-05-17T20:49:27.719" v="298" actId="478"/>
          <ac:spMkLst>
            <pc:docMk/>
            <pc:sldMk cId="771029494" sldId="276"/>
            <ac:spMk id="26" creationId="{EBC537DE-9A1A-45E2-B591-26DBDE8D1F7E}"/>
          </ac:spMkLst>
        </pc:spChg>
        <pc:spChg chg="add mod">
          <ac:chgData name="Speizer, Simone A" userId="ae2537f5-f10e-428d-8e29-8dd44328baa2" providerId="ADAL" clId="{6D4667DE-D1FC-4D36-AE88-52A1DDA2F2BF}" dt="2023-05-25T15:41:07.492" v="6430" actId="1076"/>
          <ac:spMkLst>
            <pc:docMk/>
            <pc:sldMk cId="771029494" sldId="276"/>
            <ac:spMk id="27" creationId="{16370469-0F10-53C1-F767-60029ED07AC5}"/>
          </ac:spMkLst>
        </pc:spChg>
        <pc:spChg chg="add mod">
          <ac:chgData name="Speizer, Simone A" userId="ae2537f5-f10e-428d-8e29-8dd44328baa2" providerId="ADAL" clId="{6D4667DE-D1FC-4D36-AE88-52A1DDA2F2BF}" dt="2023-05-25T15:41:07.492" v="6430" actId="1076"/>
          <ac:spMkLst>
            <pc:docMk/>
            <pc:sldMk cId="771029494" sldId="276"/>
            <ac:spMk id="28" creationId="{F8F94B84-0DF3-EC46-14FC-284C234F8555}"/>
          </ac:spMkLst>
        </pc:spChg>
        <pc:spChg chg="del mod">
          <ac:chgData name="Speizer, Simone A" userId="ae2537f5-f10e-428d-8e29-8dd44328baa2" providerId="ADAL" clId="{6D4667DE-D1FC-4D36-AE88-52A1DDA2F2BF}" dt="2023-05-17T20:49:29.973" v="301" actId="478"/>
          <ac:spMkLst>
            <pc:docMk/>
            <pc:sldMk cId="771029494" sldId="276"/>
            <ac:spMk id="29" creationId="{7FC06686-BE6F-4EB8-A8BD-7DEF75D94643}"/>
          </ac:spMkLst>
        </pc:spChg>
        <pc:spChg chg="add mod">
          <ac:chgData name="Speizer, Simone A" userId="ae2537f5-f10e-428d-8e29-8dd44328baa2" providerId="ADAL" clId="{6D4667DE-D1FC-4D36-AE88-52A1DDA2F2BF}" dt="2023-05-25T15:41:07.492" v="6430" actId="1076"/>
          <ac:spMkLst>
            <pc:docMk/>
            <pc:sldMk cId="771029494" sldId="276"/>
            <ac:spMk id="29" creationId="{88DB362B-4D0F-9EE8-4F7A-9AF337B5FBD5}"/>
          </ac:spMkLst>
        </pc:spChg>
        <pc:spChg chg="add mod">
          <ac:chgData name="Speizer, Simone A" userId="ae2537f5-f10e-428d-8e29-8dd44328baa2" providerId="ADAL" clId="{6D4667DE-D1FC-4D36-AE88-52A1DDA2F2BF}" dt="2023-05-25T15:41:07.492" v="6430" actId="1076"/>
          <ac:spMkLst>
            <pc:docMk/>
            <pc:sldMk cId="771029494" sldId="276"/>
            <ac:spMk id="30" creationId="{D8B7C830-E0D2-466B-47D9-567F8ED56860}"/>
          </ac:spMkLst>
        </pc:spChg>
        <pc:spChg chg="del">
          <ac:chgData name="Speizer, Simone A" userId="ae2537f5-f10e-428d-8e29-8dd44328baa2" providerId="ADAL" clId="{6D4667DE-D1FC-4D36-AE88-52A1DDA2F2BF}" dt="2023-05-17T20:49:22.304" v="293" actId="478"/>
          <ac:spMkLst>
            <pc:docMk/>
            <pc:sldMk cId="771029494" sldId="276"/>
            <ac:spMk id="30" creationId="{E01508A3-AD15-4F5A-A0BA-13BE858A296D}"/>
          </ac:spMkLst>
        </pc:spChg>
        <pc:spChg chg="add mod">
          <ac:chgData name="Speizer, Simone A" userId="ae2537f5-f10e-428d-8e29-8dd44328baa2" providerId="ADAL" clId="{6D4667DE-D1FC-4D36-AE88-52A1DDA2F2BF}" dt="2023-05-25T15:41:07.492" v="6430" actId="1076"/>
          <ac:spMkLst>
            <pc:docMk/>
            <pc:sldMk cId="771029494" sldId="276"/>
            <ac:spMk id="31" creationId="{DCD073DB-B2D8-14BC-DFEF-C71FE54910EE}"/>
          </ac:spMkLst>
        </pc:spChg>
        <pc:spChg chg="mod">
          <ac:chgData name="Speizer, Simone A" userId="ae2537f5-f10e-428d-8e29-8dd44328baa2" providerId="ADAL" clId="{6D4667DE-D1FC-4D36-AE88-52A1DDA2F2BF}" dt="2023-05-23T20:00:05.839" v="6232" actId="1076"/>
          <ac:spMkLst>
            <pc:docMk/>
            <pc:sldMk cId="771029494" sldId="276"/>
            <ac:spMk id="33" creationId="{14CBA3E1-8A78-4508-A565-9148536C252E}"/>
          </ac:spMkLst>
        </pc:spChg>
        <pc:spChg chg="add mod">
          <ac:chgData name="Speizer, Simone A" userId="ae2537f5-f10e-428d-8e29-8dd44328baa2" providerId="ADAL" clId="{6D4667DE-D1FC-4D36-AE88-52A1DDA2F2BF}" dt="2023-05-25T15:41:07.492" v="6430" actId="1076"/>
          <ac:spMkLst>
            <pc:docMk/>
            <pc:sldMk cId="771029494" sldId="276"/>
            <ac:spMk id="45" creationId="{CDA182E7-3C90-5BB1-B647-84F3F0B1F6FE}"/>
          </ac:spMkLst>
        </pc:spChg>
        <pc:spChg chg="add mod">
          <ac:chgData name="Speizer, Simone A" userId="ae2537f5-f10e-428d-8e29-8dd44328baa2" providerId="ADAL" clId="{6D4667DE-D1FC-4D36-AE88-52A1DDA2F2BF}" dt="2023-05-25T15:41:07.492" v="6430" actId="1076"/>
          <ac:spMkLst>
            <pc:docMk/>
            <pc:sldMk cId="771029494" sldId="276"/>
            <ac:spMk id="46" creationId="{49811CF6-779B-BAF5-3782-87B34AF7D424}"/>
          </ac:spMkLst>
        </pc:spChg>
        <pc:spChg chg="add mod">
          <ac:chgData name="Speizer, Simone A" userId="ae2537f5-f10e-428d-8e29-8dd44328baa2" providerId="ADAL" clId="{6D4667DE-D1FC-4D36-AE88-52A1DDA2F2BF}" dt="2023-05-25T15:41:07.492" v="6430" actId="1076"/>
          <ac:spMkLst>
            <pc:docMk/>
            <pc:sldMk cId="771029494" sldId="276"/>
            <ac:spMk id="58" creationId="{E60BB215-CB85-EBCD-4635-E6A9F822EB83}"/>
          </ac:spMkLst>
        </pc:spChg>
        <pc:spChg chg="add mod">
          <ac:chgData name="Speizer, Simone A" userId="ae2537f5-f10e-428d-8e29-8dd44328baa2" providerId="ADAL" clId="{6D4667DE-D1FC-4D36-AE88-52A1DDA2F2BF}" dt="2023-05-25T15:41:07.492" v="6430" actId="1076"/>
          <ac:spMkLst>
            <pc:docMk/>
            <pc:sldMk cId="771029494" sldId="276"/>
            <ac:spMk id="59" creationId="{09E6E802-68E7-940D-12D7-9A5706451F87}"/>
          </ac:spMkLst>
        </pc:spChg>
        <pc:spChg chg="add del mod">
          <ac:chgData name="Speizer, Simone A" userId="ae2537f5-f10e-428d-8e29-8dd44328baa2" providerId="ADAL" clId="{6D4667DE-D1FC-4D36-AE88-52A1DDA2F2BF}" dt="2023-05-19T23:43:06.233" v="4904" actId="478"/>
          <ac:spMkLst>
            <pc:docMk/>
            <pc:sldMk cId="771029494" sldId="276"/>
            <ac:spMk id="60" creationId="{61FC8B56-2C7E-88A1-C7DE-A90DD95D0CEB}"/>
          </ac:spMkLst>
        </pc:spChg>
        <pc:spChg chg="add del mod">
          <ac:chgData name="Speizer, Simone A" userId="ae2537f5-f10e-428d-8e29-8dd44328baa2" providerId="ADAL" clId="{6D4667DE-D1FC-4D36-AE88-52A1DDA2F2BF}" dt="2023-05-19T23:43:06.233" v="4904" actId="478"/>
          <ac:spMkLst>
            <pc:docMk/>
            <pc:sldMk cId="771029494" sldId="276"/>
            <ac:spMk id="61" creationId="{CD976EF8-5647-E4D6-EAE1-956D04C8BC95}"/>
          </ac:spMkLst>
        </pc:spChg>
        <pc:spChg chg="add mod">
          <ac:chgData name="Speizer, Simone A" userId="ae2537f5-f10e-428d-8e29-8dd44328baa2" providerId="ADAL" clId="{6D4667DE-D1FC-4D36-AE88-52A1DDA2F2BF}" dt="2023-05-25T15:41:07.492" v="6430" actId="1076"/>
          <ac:spMkLst>
            <pc:docMk/>
            <pc:sldMk cId="771029494" sldId="276"/>
            <ac:spMk id="62" creationId="{6184DDBE-A3A3-7ED8-D4D8-6DB95BF0AB76}"/>
          </ac:spMkLst>
        </pc:spChg>
        <pc:spChg chg="add del mod">
          <ac:chgData name="Speizer, Simone A" userId="ae2537f5-f10e-428d-8e29-8dd44328baa2" providerId="ADAL" clId="{6D4667DE-D1FC-4D36-AE88-52A1DDA2F2BF}" dt="2023-05-19T23:43:06.233" v="4904" actId="478"/>
          <ac:spMkLst>
            <pc:docMk/>
            <pc:sldMk cId="771029494" sldId="276"/>
            <ac:spMk id="62" creationId="{A0C95E04-578E-5433-6C84-2F3FCEAC73A5}"/>
          </ac:spMkLst>
        </pc:spChg>
        <pc:spChg chg="add mod ord">
          <ac:chgData name="Speizer, Simone A" userId="ae2537f5-f10e-428d-8e29-8dd44328baa2" providerId="ADAL" clId="{6D4667DE-D1FC-4D36-AE88-52A1DDA2F2BF}" dt="2023-05-25T15:41:07.492" v="6430" actId="1076"/>
          <ac:spMkLst>
            <pc:docMk/>
            <pc:sldMk cId="771029494" sldId="276"/>
            <ac:spMk id="63" creationId="{1F5065D0-1F86-B4FB-8252-08F9A7FF4E48}"/>
          </ac:spMkLst>
        </pc:spChg>
        <pc:spChg chg="add del mod">
          <ac:chgData name="Speizer, Simone A" userId="ae2537f5-f10e-428d-8e29-8dd44328baa2" providerId="ADAL" clId="{6D4667DE-D1FC-4D36-AE88-52A1DDA2F2BF}" dt="2023-05-19T23:43:06.233" v="4904" actId="478"/>
          <ac:spMkLst>
            <pc:docMk/>
            <pc:sldMk cId="771029494" sldId="276"/>
            <ac:spMk id="63" creationId="{E3AC59FE-94BF-7824-67B5-2F71DFAAF933}"/>
          </ac:spMkLst>
        </pc:spChg>
        <pc:spChg chg="add del mod">
          <ac:chgData name="Speizer, Simone A" userId="ae2537f5-f10e-428d-8e29-8dd44328baa2" providerId="ADAL" clId="{6D4667DE-D1FC-4D36-AE88-52A1DDA2F2BF}" dt="2023-05-19T23:43:06.233" v="4904" actId="478"/>
          <ac:spMkLst>
            <pc:docMk/>
            <pc:sldMk cId="771029494" sldId="276"/>
            <ac:spMk id="64" creationId="{DC9612F2-3A0F-B627-EC92-B5AA7405BADA}"/>
          </ac:spMkLst>
        </pc:spChg>
        <pc:spChg chg="add del mod">
          <ac:chgData name="Speizer, Simone A" userId="ae2537f5-f10e-428d-8e29-8dd44328baa2" providerId="ADAL" clId="{6D4667DE-D1FC-4D36-AE88-52A1DDA2F2BF}" dt="2023-05-19T23:43:06.233" v="4904" actId="478"/>
          <ac:spMkLst>
            <pc:docMk/>
            <pc:sldMk cId="771029494" sldId="276"/>
            <ac:spMk id="65" creationId="{2A3177E5-5E9E-D4A9-F8F1-CA30C3D5633D}"/>
          </ac:spMkLst>
        </pc:spChg>
        <pc:spChg chg="add del mod">
          <ac:chgData name="Speizer, Simone A" userId="ae2537f5-f10e-428d-8e29-8dd44328baa2" providerId="ADAL" clId="{6D4667DE-D1FC-4D36-AE88-52A1DDA2F2BF}" dt="2023-05-19T23:43:06.233" v="4904" actId="478"/>
          <ac:spMkLst>
            <pc:docMk/>
            <pc:sldMk cId="771029494" sldId="276"/>
            <ac:spMk id="66" creationId="{996E94D3-E886-34FE-72B7-A60A7EA86FB7}"/>
          </ac:spMkLst>
        </pc:spChg>
        <pc:spChg chg="add del mod">
          <ac:chgData name="Speizer, Simone A" userId="ae2537f5-f10e-428d-8e29-8dd44328baa2" providerId="ADAL" clId="{6D4667DE-D1FC-4D36-AE88-52A1DDA2F2BF}" dt="2023-05-19T23:43:06.233" v="4904" actId="478"/>
          <ac:spMkLst>
            <pc:docMk/>
            <pc:sldMk cId="771029494" sldId="276"/>
            <ac:spMk id="67" creationId="{3FAAB652-51B5-61CA-3710-65BCB99CF9C4}"/>
          </ac:spMkLst>
        </pc:spChg>
        <pc:spChg chg="add del mod">
          <ac:chgData name="Speizer, Simone A" userId="ae2537f5-f10e-428d-8e29-8dd44328baa2" providerId="ADAL" clId="{6D4667DE-D1FC-4D36-AE88-52A1DDA2F2BF}" dt="2023-05-19T23:43:06.233" v="4904" actId="478"/>
          <ac:spMkLst>
            <pc:docMk/>
            <pc:sldMk cId="771029494" sldId="276"/>
            <ac:spMk id="68" creationId="{9209A881-07B6-4C7E-2452-4B73C38A5320}"/>
          </ac:spMkLst>
        </pc:spChg>
        <pc:spChg chg="add del mod">
          <ac:chgData name="Speizer, Simone A" userId="ae2537f5-f10e-428d-8e29-8dd44328baa2" providerId="ADAL" clId="{6D4667DE-D1FC-4D36-AE88-52A1DDA2F2BF}" dt="2023-05-19T23:43:06.233" v="4904" actId="478"/>
          <ac:spMkLst>
            <pc:docMk/>
            <pc:sldMk cId="771029494" sldId="276"/>
            <ac:spMk id="69" creationId="{8C5D6704-1EF2-D38D-FC77-F498B717BA76}"/>
          </ac:spMkLst>
        </pc:spChg>
        <pc:spChg chg="add del mod">
          <ac:chgData name="Speizer, Simone A" userId="ae2537f5-f10e-428d-8e29-8dd44328baa2" providerId="ADAL" clId="{6D4667DE-D1FC-4D36-AE88-52A1DDA2F2BF}" dt="2023-05-19T23:43:06.233" v="4904" actId="478"/>
          <ac:spMkLst>
            <pc:docMk/>
            <pc:sldMk cId="771029494" sldId="276"/>
            <ac:spMk id="70" creationId="{A8DE1A29-3EF4-4075-0110-C53B0E1941AC}"/>
          </ac:spMkLst>
        </pc:spChg>
        <pc:spChg chg="add del mod">
          <ac:chgData name="Speizer, Simone A" userId="ae2537f5-f10e-428d-8e29-8dd44328baa2" providerId="ADAL" clId="{6D4667DE-D1FC-4D36-AE88-52A1DDA2F2BF}" dt="2023-05-19T23:43:06.233" v="4904" actId="478"/>
          <ac:spMkLst>
            <pc:docMk/>
            <pc:sldMk cId="771029494" sldId="276"/>
            <ac:spMk id="71" creationId="{6BEC4746-492A-CA7F-4879-5AA03A813C8B}"/>
          </ac:spMkLst>
        </pc:spChg>
        <pc:spChg chg="add del mod">
          <ac:chgData name="Speizer, Simone A" userId="ae2537f5-f10e-428d-8e29-8dd44328baa2" providerId="ADAL" clId="{6D4667DE-D1FC-4D36-AE88-52A1DDA2F2BF}" dt="2023-05-19T23:43:06.233" v="4904" actId="478"/>
          <ac:spMkLst>
            <pc:docMk/>
            <pc:sldMk cId="771029494" sldId="276"/>
            <ac:spMk id="83" creationId="{B9FEAFEF-F43D-4B82-CD75-35C7A93A8D13}"/>
          </ac:spMkLst>
        </pc:spChg>
        <pc:spChg chg="add del mod">
          <ac:chgData name="Speizer, Simone A" userId="ae2537f5-f10e-428d-8e29-8dd44328baa2" providerId="ADAL" clId="{6D4667DE-D1FC-4D36-AE88-52A1DDA2F2BF}" dt="2023-05-19T23:43:06.233" v="4904" actId="478"/>
          <ac:spMkLst>
            <pc:docMk/>
            <pc:sldMk cId="771029494" sldId="276"/>
            <ac:spMk id="84" creationId="{47AE29A4-79EC-0AE3-3DF4-BE6B2D72F4D3}"/>
          </ac:spMkLst>
        </pc:spChg>
        <pc:graphicFrameChg chg="add del mod">
          <ac:chgData name="Speizer, Simone A" userId="ae2537f5-f10e-428d-8e29-8dd44328baa2" providerId="ADAL" clId="{6D4667DE-D1FC-4D36-AE88-52A1DDA2F2BF}" dt="2023-05-19T16:28:56.268" v="3626" actId="478"/>
          <ac:graphicFrameMkLst>
            <pc:docMk/>
            <pc:sldMk cId="771029494" sldId="276"/>
            <ac:graphicFrameMk id="10" creationId="{DFC6F4B5-6CE8-2AE5-1711-9886A23C91EC}"/>
          </ac:graphicFrameMkLst>
        </pc:graphicFrameChg>
        <pc:graphicFrameChg chg="add del mod">
          <ac:chgData name="Speizer, Simone A" userId="ae2537f5-f10e-428d-8e29-8dd44328baa2" providerId="ADAL" clId="{6D4667DE-D1FC-4D36-AE88-52A1DDA2F2BF}" dt="2023-05-19T16:39:39.198" v="3638" actId="478"/>
          <ac:graphicFrameMkLst>
            <pc:docMk/>
            <pc:sldMk cId="771029494" sldId="276"/>
            <ac:graphicFrameMk id="11" creationId="{54FEE49C-122E-43F5-A584-3AD0EC6DB38F}"/>
          </ac:graphicFrameMkLst>
        </pc:graphicFrameChg>
        <pc:graphicFrameChg chg="add del mod">
          <ac:chgData name="Speizer, Simone A" userId="ae2537f5-f10e-428d-8e29-8dd44328baa2" providerId="ADAL" clId="{6D4667DE-D1FC-4D36-AE88-52A1DDA2F2BF}" dt="2023-05-19T16:23:22.650" v="3612" actId="478"/>
          <ac:graphicFrameMkLst>
            <pc:docMk/>
            <pc:sldMk cId="771029494" sldId="276"/>
            <ac:graphicFrameMk id="14" creationId="{30AAD2AE-9AE9-2E61-5023-B1A7A65B4DAC}"/>
          </ac:graphicFrameMkLst>
        </pc:graphicFrameChg>
        <pc:graphicFrameChg chg="add del mod">
          <ac:chgData name="Speizer, Simone A" userId="ae2537f5-f10e-428d-8e29-8dd44328baa2" providerId="ADAL" clId="{6D4667DE-D1FC-4D36-AE88-52A1DDA2F2BF}" dt="2023-05-19T17:16:47.774" v="3670" actId="478"/>
          <ac:graphicFrameMkLst>
            <pc:docMk/>
            <pc:sldMk cId="771029494" sldId="276"/>
            <ac:graphicFrameMk id="15" creationId="{8CB3A057-6D12-184B-2C8E-5C94A8754412}"/>
          </ac:graphicFrameMkLst>
        </pc:graphicFrameChg>
        <pc:picChg chg="add del mod">
          <ac:chgData name="Speizer, Simone A" userId="ae2537f5-f10e-428d-8e29-8dd44328baa2" providerId="ADAL" clId="{6D4667DE-D1FC-4D36-AE88-52A1DDA2F2BF}" dt="2023-05-19T16:20:58.878" v="3477" actId="478"/>
          <ac:picMkLst>
            <pc:docMk/>
            <pc:sldMk cId="771029494" sldId="276"/>
            <ac:picMk id="9" creationId="{073E5D67-B0D8-700B-EEB1-FEBCBA1B18FF}"/>
          </ac:picMkLst>
        </pc:picChg>
        <pc:picChg chg="add del mod">
          <ac:chgData name="Speizer, Simone A" userId="ae2537f5-f10e-428d-8e29-8dd44328baa2" providerId="ADAL" clId="{6D4667DE-D1FC-4D36-AE88-52A1DDA2F2BF}" dt="2023-05-22T15:16:41.406" v="5674" actId="478"/>
          <ac:picMkLst>
            <pc:docMk/>
            <pc:sldMk cId="771029494" sldId="276"/>
            <ac:picMk id="10" creationId="{DF6BB3D0-858A-0429-0340-2CCC05DA23C3}"/>
          </ac:picMkLst>
        </pc:picChg>
        <pc:picChg chg="add del">
          <ac:chgData name="Speizer, Simone A" userId="ae2537f5-f10e-428d-8e29-8dd44328baa2" providerId="ADAL" clId="{6D4667DE-D1FC-4D36-AE88-52A1DDA2F2BF}" dt="2023-05-25T15:35:05.932" v="6238" actId="22"/>
          <ac:picMkLst>
            <pc:docMk/>
            <pc:sldMk cId="771029494" sldId="276"/>
            <ac:picMk id="10" creationId="{E1E6AC8E-A567-D856-876C-5045F2177487}"/>
          </ac:picMkLst>
        </pc:picChg>
        <pc:picChg chg="del">
          <ac:chgData name="Speizer, Simone A" userId="ae2537f5-f10e-428d-8e29-8dd44328baa2" providerId="ADAL" clId="{6D4667DE-D1FC-4D36-AE88-52A1DDA2F2BF}" dt="2023-05-17T20:49:28.465" v="299" actId="478"/>
          <ac:picMkLst>
            <pc:docMk/>
            <pc:sldMk cId="771029494" sldId="276"/>
            <ac:picMk id="11" creationId="{10F65A3C-9096-4972-885E-E0D8B3918C8E}"/>
          </ac:picMkLst>
        </pc:picChg>
        <pc:picChg chg="add mod">
          <ac:chgData name="Speizer, Simone A" userId="ae2537f5-f10e-428d-8e29-8dd44328baa2" providerId="ADAL" clId="{6D4667DE-D1FC-4D36-AE88-52A1DDA2F2BF}" dt="2023-05-25T15:41:07.492" v="6430" actId="1076"/>
          <ac:picMkLst>
            <pc:docMk/>
            <pc:sldMk cId="771029494" sldId="276"/>
            <ac:picMk id="15" creationId="{2A779B9B-42A1-7CF1-2D51-4E3F6C58B055}"/>
          </ac:picMkLst>
        </pc:picChg>
        <pc:picChg chg="del">
          <ac:chgData name="Speizer, Simone A" userId="ae2537f5-f10e-428d-8e29-8dd44328baa2" providerId="ADAL" clId="{6D4667DE-D1FC-4D36-AE88-52A1DDA2F2BF}" dt="2023-05-17T20:49:31.968" v="304" actId="478"/>
          <ac:picMkLst>
            <pc:docMk/>
            <pc:sldMk cId="771029494" sldId="276"/>
            <ac:picMk id="15" creationId="{C2B5FB5B-94A1-44FE-9FFA-FE8F4D905730}"/>
          </ac:picMkLst>
        </pc:picChg>
        <pc:picChg chg="add mod ord modCrop">
          <ac:chgData name="Speizer, Simone A" userId="ae2537f5-f10e-428d-8e29-8dd44328baa2" providerId="ADAL" clId="{6D4667DE-D1FC-4D36-AE88-52A1DDA2F2BF}" dt="2023-05-25T15:41:16.617" v="6431" actId="14100"/>
          <ac:picMkLst>
            <pc:docMk/>
            <pc:sldMk cId="771029494" sldId="276"/>
            <ac:picMk id="17" creationId="{C2109722-13A5-9F80-A7A9-1AFEFAA025D7}"/>
          </ac:picMkLst>
        </pc:picChg>
        <pc:picChg chg="del">
          <ac:chgData name="Speizer, Simone A" userId="ae2537f5-f10e-428d-8e29-8dd44328baa2" providerId="ADAL" clId="{6D4667DE-D1FC-4D36-AE88-52A1DDA2F2BF}" dt="2023-05-17T20:49:20.651" v="291" actId="478"/>
          <ac:picMkLst>
            <pc:docMk/>
            <pc:sldMk cId="771029494" sldId="276"/>
            <ac:picMk id="23" creationId="{5E5FAED8-EA7A-48C2-AFCE-0B1ACC0CDBA0}"/>
          </ac:picMkLst>
        </pc:picChg>
        <pc:picChg chg="del">
          <ac:chgData name="Speizer, Simone A" userId="ae2537f5-f10e-428d-8e29-8dd44328baa2" providerId="ADAL" clId="{6D4667DE-D1FC-4D36-AE88-52A1DDA2F2BF}" dt="2023-05-17T20:49:23.819" v="294" actId="478"/>
          <ac:picMkLst>
            <pc:docMk/>
            <pc:sldMk cId="771029494" sldId="276"/>
            <ac:picMk id="27" creationId="{93B8EEBC-8C13-4B0C-A987-A6145509A85D}"/>
          </ac:picMkLst>
        </pc:picChg>
        <pc:picChg chg="del">
          <ac:chgData name="Speizer, Simone A" userId="ae2537f5-f10e-428d-8e29-8dd44328baa2" providerId="ADAL" clId="{6D4667DE-D1FC-4D36-AE88-52A1DDA2F2BF}" dt="2023-05-17T20:49:21.370" v="292" actId="478"/>
          <ac:picMkLst>
            <pc:docMk/>
            <pc:sldMk cId="771029494" sldId="276"/>
            <ac:picMk id="28" creationId="{697A0E6C-B5E4-4848-A478-4063B815F75D}"/>
          </ac:picMkLst>
        </pc:picChg>
        <pc:picChg chg="del">
          <ac:chgData name="Speizer, Simone A" userId="ae2537f5-f10e-428d-8e29-8dd44328baa2" providerId="ADAL" clId="{6D4667DE-D1FC-4D36-AE88-52A1DDA2F2BF}" dt="2023-05-17T20:49:31.574" v="303" actId="478"/>
          <ac:picMkLst>
            <pc:docMk/>
            <pc:sldMk cId="771029494" sldId="276"/>
            <ac:picMk id="37" creationId="{137CF911-8BC8-4388-938B-6A349E315657}"/>
          </ac:picMkLst>
        </pc:picChg>
        <pc:picChg chg="add del mod">
          <ac:chgData name="Speizer, Simone A" userId="ae2537f5-f10e-428d-8e29-8dd44328baa2" providerId="ADAL" clId="{6D4667DE-D1FC-4D36-AE88-52A1DDA2F2BF}" dt="2023-05-19T18:04:09.319" v="3728" actId="478"/>
          <ac:picMkLst>
            <pc:docMk/>
            <pc:sldMk cId="771029494" sldId="276"/>
            <ac:picMk id="49" creationId="{5BCF8851-554D-6469-5BBD-2A0558035A0C}"/>
          </ac:picMkLst>
        </pc:picChg>
        <pc:picChg chg="add del mod">
          <ac:chgData name="Speizer, Simone A" userId="ae2537f5-f10e-428d-8e29-8dd44328baa2" providerId="ADAL" clId="{6D4667DE-D1FC-4D36-AE88-52A1DDA2F2BF}" dt="2023-05-19T18:06:16.633" v="3737" actId="478"/>
          <ac:picMkLst>
            <pc:docMk/>
            <pc:sldMk cId="771029494" sldId="276"/>
            <ac:picMk id="51" creationId="{4A15EC30-3A0C-D85E-1C91-2872BCD0BF58}"/>
          </ac:picMkLst>
        </pc:picChg>
        <pc:picChg chg="add del mod">
          <ac:chgData name="Speizer, Simone A" userId="ae2537f5-f10e-428d-8e29-8dd44328baa2" providerId="ADAL" clId="{6D4667DE-D1FC-4D36-AE88-52A1DDA2F2BF}" dt="2023-05-19T18:06:50.268" v="3747" actId="478"/>
          <ac:picMkLst>
            <pc:docMk/>
            <pc:sldMk cId="771029494" sldId="276"/>
            <ac:picMk id="53" creationId="{F2D284D0-7435-6015-40B8-AA4EA9596A24}"/>
          </ac:picMkLst>
        </pc:picChg>
        <pc:picChg chg="add del mod">
          <ac:chgData name="Speizer, Simone A" userId="ae2537f5-f10e-428d-8e29-8dd44328baa2" providerId="ADAL" clId="{6D4667DE-D1FC-4D36-AE88-52A1DDA2F2BF}" dt="2023-05-19T18:08:09.024" v="3749" actId="478"/>
          <ac:picMkLst>
            <pc:docMk/>
            <pc:sldMk cId="771029494" sldId="276"/>
            <ac:picMk id="55" creationId="{84A59CE3-35FD-A05D-C81F-A54FC64C9F6B}"/>
          </ac:picMkLst>
        </pc:picChg>
        <pc:picChg chg="add mod modCrop">
          <ac:chgData name="Speizer, Simone A" userId="ae2537f5-f10e-428d-8e29-8dd44328baa2" providerId="ADAL" clId="{6D4667DE-D1FC-4D36-AE88-52A1DDA2F2BF}" dt="2023-05-25T15:41:07.492" v="6430" actId="1076"/>
          <ac:picMkLst>
            <pc:docMk/>
            <pc:sldMk cId="771029494" sldId="276"/>
            <ac:picMk id="57" creationId="{E19D4342-3C23-29F2-C5DF-42629F7AADBE}"/>
          </ac:picMkLst>
        </pc:picChg>
        <pc:picChg chg="add del mod">
          <ac:chgData name="Speizer, Simone A" userId="ae2537f5-f10e-428d-8e29-8dd44328baa2" providerId="ADAL" clId="{6D4667DE-D1FC-4D36-AE88-52A1DDA2F2BF}" dt="2023-05-23T00:19:49.657" v="5889" actId="478"/>
          <ac:picMkLst>
            <pc:docMk/>
            <pc:sldMk cId="771029494" sldId="276"/>
            <ac:picMk id="61" creationId="{F78FF015-8710-F946-F15B-3C38CD42716A}"/>
          </ac:picMkLst>
        </pc:picChg>
        <pc:picChg chg="add del mod">
          <ac:chgData name="Speizer, Simone A" userId="ae2537f5-f10e-428d-8e29-8dd44328baa2" providerId="ADAL" clId="{6D4667DE-D1FC-4D36-AE88-52A1DDA2F2BF}" dt="2023-05-23T11:00:37.175" v="6147" actId="478"/>
          <ac:picMkLst>
            <pc:docMk/>
            <pc:sldMk cId="771029494" sldId="276"/>
            <ac:picMk id="65" creationId="{018B11F8-880D-319A-CD3C-D9314F710B3D}"/>
          </ac:picMkLst>
        </pc:picChg>
        <pc:picChg chg="add del mod ord">
          <ac:chgData name="Speizer, Simone A" userId="ae2537f5-f10e-428d-8e29-8dd44328baa2" providerId="ADAL" clId="{6D4667DE-D1FC-4D36-AE88-52A1DDA2F2BF}" dt="2023-05-25T15:41:07.492" v="6430" actId="1076"/>
          <ac:picMkLst>
            <pc:docMk/>
            <pc:sldMk cId="771029494" sldId="276"/>
            <ac:picMk id="67" creationId="{44CBF6FF-2A8B-1BB3-86E6-499E51F2B8D0}"/>
          </ac:picMkLst>
        </pc:picChg>
        <pc:cxnChg chg="del">
          <ac:chgData name="Speizer, Simone A" userId="ae2537f5-f10e-428d-8e29-8dd44328baa2" providerId="ADAL" clId="{6D4667DE-D1FC-4D36-AE88-52A1DDA2F2BF}" dt="2023-05-17T20:49:25.347" v="296" actId="478"/>
          <ac:cxnSpMkLst>
            <pc:docMk/>
            <pc:sldMk cId="771029494" sldId="276"/>
            <ac:cxnSpMk id="9" creationId="{6F6F5255-2FA5-4B48-9687-480F108B8D3D}"/>
          </ac:cxnSpMkLst>
        </pc:cxnChg>
        <pc:cxnChg chg="add del mod">
          <ac:chgData name="Speizer, Simone A" userId="ae2537f5-f10e-428d-8e29-8dd44328baa2" providerId="ADAL" clId="{6D4667DE-D1FC-4D36-AE88-52A1DDA2F2BF}" dt="2023-05-19T17:16:47.774" v="3670" actId="478"/>
          <ac:cxnSpMkLst>
            <pc:docMk/>
            <pc:sldMk cId="771029494" sldId="276"/>
            <ac:cxnSpMk id="17" creationId="{A7ACA568-10D0-30EC-36FD-9AE89D7B1883}"/>
          </ac:cxnSpMkLst>
        </pc:cxnChg>
        <pc:cxnChg chg="add mod">
          <ac:chgData name="Speizer, Simone A" userId="ae2537f5-f10e-428d-8e29-8dd44328baa2" providerId="ADAL" clId="{6D4667DE-D1FC-4D36-AE88-52A1DDA2F2BF}" dt="2023-05-25T15:41:07.492" v="6430" actId="1076"/>
          <ac:cxnSpMkLst>
            <pc:docMk/>
            <pc:sldMk cId="771029494" sldId="276"/>
            <ac:cxnSpMk id="32" creationId="{2B7B3BA8-1FD8-FBDF-9763-D3BAB31E7961}"/>
          </ac:cxnSpMkLst>
        </pc:cxnChg>
        <pc:cxnChg chg="add del mod">
          <ac:chgData name="Speizer, Simone A" userId="ae2537f5-f10e-428d-8e29-8dd44328baa2" providerId="ADAL" clId="{6D4667DE-D1FC-4D36-AE88-52A1DDA2F2BF}" dt="2023-05-22T15:25:53.510" v="5720" actId="478"/>
          <ac:cxnSpMkLst>
            <pc:docMk/>
            <pc:sldMk cId="771029494" sldId="276"/>
            <ac:cxnSpMk id="34" creationId="{61E11D6F-06F1-2551-1BB8-67770019D777}"/>
          </ac:cxnSpMkLst>
        </pc:cxnChg>
        <pc:cxnChg chg="add mod">
          <ac:chgData name="Speizer, Simone A" userId="ae2537f5-f10e-428d-8e29-8dd44328baa2" providerId="ADAL" clId="{6D4667DE-D1FC-4D36-AE88-52A1DDA2F2BF}" dt="2023-05-25T15:41:07.492" v="6430" actId="1076"/>
          <ac:cxnSpMkLst>
            <pc:docMk/>
            <pc:sldMk cId="771029494" sldId="276"/>
            <ac:cxnSpMk id="35" creationId="{85A06208-9A82-DDB3-FB2D-CDD720AB753D}"/>
          </ac:cxnSpMkLst>
        </pc:cxnChg>
        <pc:cxnChg chg="add mod">
          <ac:chgData name="Speizer, Simone A" userId="ae2537f5-f10e-428d-8e29-8dd44328baa2" providerId="ADAL" clId="{6D4667DE-D1FC-4D36-AE88-52A1DDA2F2BF}" dt="2023-05-25T15:41:07.492" v="6430" actId="1076"/>
          <ac:cxnSpMkLst>
            <pc:docMk/>
            <pc:sldMk cId="771029494" sldId="276"/>
            <ac:cxnSpMk id="36" creationId="{65F8BB19-4B16-5A50-A2DE-DBBE5C935969}"/>
          </ac:cxnSpMkLst>
        </pc:cxnChg>
        <pc:cxnChg chg="add mod">
          <ac:chgData name="Speizer, Simone A" userId="ae2537f5-f10e-428d-8e29-8dd44328baa2" providerId="ADAL" clId="{6D4667DE-D1FC-4D36-AE88-52A1DDA2F2BF}" dt="2023-05-25T15:41:07.492" v="6430" actId="1076"/>
          <ac:cxnSpMkLst>
            <pc:docMk/>
            <pc:sldMk cId="771029494" sldId="276"/>
            <ac:cxnSpMk id="37" creationId="{4A14ADB3-1EFF-B635-F1B7-3A2963B6F96E}"/>
          </ac:cxnSpMkLst>
        </pc:cxnChg>
        <pc:cxnChg chg="add mod">
          <ac:chgData name="Speizer, Simone A" userId="ae2537f5-f10e-428d-8e29-8dd44328baa2" providerId="ADAL" clId="{6D4667DE-D1FC-4D36-AE88-52A1DDA2F2BF}" dt="2023-05-25T15:41:07.492" v="6430" actId="1076"/>
          <ac:cxnSpMkLst>
            <pc:docMk/>
            <pc:sldMk cId="771029494" sldId="276"/>
            <ac:cxnSpMk id="38" creationId="{1B4AFF2B-2524-E60D-F161-82CC961C8F95}"/>
          </ac:cxnSpMkLst>
        </pc:cxnChg>
        <pc:cxnChg chg="add mod">
          <ac:chgData name="Speizer, Simone A" userId="ae2537f5-f10e-428d-8e29-8dd44328baa2" providerId="ADAL" clId="{6D4667DE-D1FC-4D36-AE88-52A1DDA2F2BF}" dt="2023-05-25T15:41:07.492" v="6430" actId="1076"/>
          <ac:cxnSpMkLst>
            <pc:docMk/>
            <pc:sldMk cId="771029494" sldId="276"/>
            <ac:cxnSpMk id="39" creationId="{E7497815-FA1E-EA29-2922-3514BBEA841D}"/>
          </ac:cxnSpMkLst>
        </pc:cxnChg>
        <pc:cxnChg chg="add mod">
          <ac:chgData name="Speizer, Simone A" userId="ae2537f5-f10e-428d-8e29-8dd44328baa2" providerId="ADAL" clId="{6D4667DE-D1FC-4D36-AE88-52A1DDA2F2BF}" dt="2023-05-25T15:41:07.492" v="6430" actId="1076"/>
          <ac:cxnSpMkLst>
            <pc:docMk/>
            <pc:sldMk cId="771029494" sldId="276"/>
            <ac:cxnSpMk id="41" creationId="{75858367-B224-E4BC-DA12-14E2F6EDE114}"/>
          </ac:cxnSpMkLst>
        </pc:cxnChg>
        <pc:cxnChg chg="add mod">
          <ac:chgData name="Speizer, Simone A" userId="ae2537f5-f10e-428d-8e29-8dd44328baa2" providerId="ADAL" clId="{6D4667DE-D1FC-4D36-AE88-52A1DDA2F2BF}" dt="2023-05-25T15:41:07.492" v="6430" actId="1076"/>
          <ac:cxnSpMkLst>
            <pc:docMk/>
            <pc:sldMk cId="771029494" sldId="276"/>
            <ac:cxnSpMk id="42" creationId="{D855C86F-7284-28B8-DA0F-7C2FB28DB374}"/>
          </ac:cxnSpMkLst>
        </pc:cxnChg>
        <pc:cxnChg chg="add mod">
          <ac:chgData name="Speizer, Simone A" userId="ae2537f5-f10e-428d-8e29-8dd44328baa2" providerId="ADAL" clId="{6D4667DE-D1FC-4D36-AE88-52A1DDA2F2BF}" dt="2023-05-25T15:41:07.492" v="6430" actId="1076"/>
          <ac:cxnSpMkLst>
            <pc:docMk/>
            <pc:sldMk cId="771029494" sldId="276"/>
            <ac:cxnSpMk id="43" creationId="{A12B749D-9810-A9B5-C6B0-793A2DAD0EB8}"/>
          </ac:cxnSpMkLst>
        </pc:cxnChg>
        <pc:cxnChg chg="add mod">
          <ac:chgData name="Speizer, Simone A" userId="ae2537f5-f10e-428d-8e29-8dd44328baa2" providerId="ADAL" clId="{6D4667DE-D1FC-4D36-AE88-52A1DDA2F2BF}" dt="2023-05-25T15:41:07.492" v="6430" actId="1076"/>
          <ac:cxnSpMkLst>
            <pc:docMk/>
            <pc:sldMk cId="771029494" sldId="276"/>
            <ac:cxnSpMk id="44" creationId="{E7BC9376-7D6F-4B77-D1B2-8B001C9E9A4D}"/>
          </ac:cxnSpMkLst>
        </pc:cxnChg>
        <pc:cxnChg chg="add mod">
          <ac:chgData name="Speizer, Simone A" userId="ae2537f5-f10e-428d-8e29-8dd44328baa2" providerId="ADAL" clId="{6D4667DE-D1FC-4D36-AE88-52A1DDA2F2BF}" dt="2023-05-25T15:41:07.492" v="6430" actId="1076"/>
          <ac:cxnSpMkLst>
            <pc:docMk/>
            <pc:sldMk cId="771029494" sldId="276"/>
            <ac:cxnSpMk id="47" creationId="{E08DDD61-FC39-24C1-C47A-346DA9F46454}"/>
          </ac:cxnSpMkLst>
        </pc:cxnChg>
        <pc:cxnChg chg="add mod">
          <ac:chgData name="Speizer, Simone A" userId="ae2537f5-f10e-428d-8e29-8dd44328baa2" providerId="ADAL" clId="{6D4667DE-D1FC-4D36-AE88-52A1DDA2F2BF}" dt="2023-05-25T15:41:07.492" v="6430" actId="1076"/>
          <ac:cxnSpMkLst>
            <pc:docMk/>
            <pc:sldMk cId="771029494" sldId="276"/>
            <ac:cxnSpMk id="53" creationId="{DAB30A40-BCEA-FE65-B95A-28FFF1CEF59E}"/>
          </ac:cxnSpMkLst>
        </pc:cxnChg>
        <pc:cxnChg chg="add del mod">
          <ac:chgData name="Speizer, Simone A" userId="ae2537f5-f10e-428d-8e29-8dd44328baa2" providerId="ADAL" clId="{6D4667DE-D1FC-4D36-AE88-52A1DDA2F2BF}" dt="2023-05-19T23:43:06.233" v="4904" actId="478"/>
          <ac:cxnSpMkLst>
            <pc:docMk/>
            <pc:sldMk cId="771029494" sldId="276"/>
            <ac:cxnSpMk id="72" creationId="{A7EB6285-3EC6-A258-D807-DF75FBDF1089}"/>
          </ac:cxnSpMkLst>
        </pc:cxnChg>
        <pc:cxnChg chg="add del mod">
          <ac:chgData name="Speizer, Simone A" userId="ae2537f5-f10e-428d-8e29-8dd44328baa2" providerId="ADAL" clId="{6D4667DE-D1FC-4D36-AE88-52A1DDA2F2BF}" dt="2023-05-19T23:43:06.233" v="4904" actId="478"/>
          <ac:cxnSpMkLst>
            <pc:docMk/>
            <pc:sldMk cId="771029494" sldId="276"/>
            <ac:cxnSpMk id="73" creationId="{EEE8BF8E-EC97-9323-1E22-CD600A64A793}"/>
          </ac:cxnSpMkLst>
        </pc:cxnChg>
        <pc:cxnChg chg="add del mod">
          <ac:chgData name="Speizer, Simone A" userId="ae2537f5-f10e-428d-8e29-8dd44328baa2" providerId="ADAL" clId="{6D4667DE-D1FC-4D36-AE88-52A1DDA2F2BF}" dt="2023-05-19T23:43:06.233" v="4904" actId="478"/>
          <ac:cxnSpMkLst>
            <pc:docMk/>
            <pc:sldMk cId="771029494" sldId="276"/>
            <ac:cxnSpMk id="74" creationId="{53684036-977B-CCFB-7249-0D6853746B6C}"/>
          </ac:cxnSpMkLst>
        </pc:cxnChg>
        <pc:cxnChg chg="add del mod">
          <ac:chgData name="Speizer, Simone A" userId="ae2537f5-f10e-428d-8e29-8dd44328baa2" providerId="ADAL" clId="{6D4667DE-D1FC-4D36-AE88-52A1DDA2F2BF}" dt="2023-05-19T23:43:06.233" v="4904" actId="478"/>
          <ac:cxnSpMkLst>
            <pc:docMk/>
            <pc:sldMk cId="771029494" sldId="276"/>
            <ac:cxnSpMk id="75" creationId="{0C07B50B-EBDD-5BB6-DCD6-74F5A64514E0}"/>
          </ac:cxnSpMkLst>
        </pc:cxnChg>
        <pc:cxnChg chg="add del mod">
          <ac:chgData name="Speizer, Simone A" userId="ae2537f5-f10e-428d-8e29-8dd44328baa2" providerId="ADAL" clId="{6D4667DE-D1FC-4D36-AE88-52A1DDA2F2BF}" dt="2023-05-19T23:43:06.233" v="4904" actId="478"/>
          <ac:cxnSpMkLst>
            <pc:docMk/>
            <pc:sldMk cId="771029494" sldId="276"/>
            <ac:cxnSpMk id="76" creationId="{93932835-DACF-F284-CA37-955926A1A63B}"/>
          </ac:cxnSpMkLst>
        </pc:cxnChg>
        <pc:cxnChg chg="add del mod">
          <ac:chgData name="Speizer, Simone A" userId="ae2537f5-f10e-428d-8e29-8dd44328baa2" providerId="ADAL" clId="{6D4667DE-D1FC-4D36-AE88-52A1DDA2F2BF}" dt="2023-05-19T23:43:06.233" v="4904" actId="478"/>
          <ac:cxnSpMkLst>
            <pc:docMk/>
            <pc:sldMk cId="771029494" sldId="276"/>
            <ac:cxnSpMk id="77" creationId="{52C39D06-3FAA-17BE-8FE2-C373C3D243B1}"/>
          </ac:cxnSpMkLst>
        </pc:cxnChg>
        <pc:cxnChg chg="add del mod">
          <ac:chgData name="Speizer, Simone A" userId="ae2537f5-f10e-428d-8e29-8dd44328baa2" providerId="ADAL" clId="{6D4667DE-D1FC-4D36-AE88-52A1DDA2F2BF}" dt="2023-05-19T23:43:06.233" v="4904" actId="478"/>
          <ac:cxnSpMkLst>
            <pc:docMk/>
            <pc:sldMk cId="771029494" sldId="276"/>
            <ac:cxnSpMk id="78" creationId="{E0775180-D7B6-9C27-6C57-C6B96AA707EF}"/>
          </ac:cxnSpMkLst>
        </pc:cxnChg>
        <pc:cxnChg chg="add del mod">
          <ac:chgData name="Speizer, Simone A" userId="ae2537f5-f10e-428d-8e29-8dd44328baa2" providerId="ADAL" clId="{6D4667DE-D1FC-4D36-AE88-52A1DDA2F2BF}" dt="2023-05-19T23:43:06.233" v="4904" actId="478"/>
          <ac:cxnSpMkLst>
            <pc:docMk/>
            <pc:sldMk cId="771029494" sldId="276"/>
            <ac:cxnSpMk id="79" creationId="{155CEBE8-7DFE-40E2-728F-1A1BDD0CAD99}"/>
          </ac:cxnSpMkLst>
        </pc:cxnChg>
        <pc:cxnChg chg="add del mod">
          <ac:chgData name="Speizer, Simone A" userId="ae2537f5-f10e-428d-8e29-8dd44328baa2" providerId="ADAL" clId="{6D4667DE-D1FC-4D36-AE88-52A1DDA2F2BF}" dt="2023-05-19T23:43:06.233" v="4904" actId="478"/>
          <ac:cxnSpMkLst>
            <pc:docMk/>
            <pc:sldMk cId="771029494" sldId="276"/>
            <ac:cxnSpMk id="80" creationId="{98404572-3978-4C9D-C51F-EC6313E3CEED}"/>
          </ac:cxnSpMkLst>
        </pc:cxnChg>
        <pc:cxnChg chg="add del mod">
          <ac:chgData name="Speizer, Simone A" userId="ae2537f5-f10e-428d-8e29-8dd44328baa2" providerId="ADAL" clId="{6D4667DE-D1FC-4D36-AE88-52A1DDA2F2BF}" dt="2023-05-19T23:43:06.233" v="4904" actId="478"/>
          <ac:cxnSpMkLst>
            <pc:docMk/>
            <pc:sldMk cId="771029494" sldId="276"/>
            <ac:cxnSpMk id="81" creationId="{1A2FBA89-650B-CA2F-B46B-189897AC5074}"/>
          </ac:cxnSpMkLst>
        </pc:cxnChg>
        <pc:cxnChg chg="add del mod">
          <ac:chgData name="Speizer, Simone A" userId="ae2537f5-f10e-428d-8e29-8dd44328baa2" providerId="ADAL" clId="{6D4667DE-D1FC-4D36-AE88-52A1DDA2F2BF}" dt="2023-05-19T23:43:06.233" v="4904" actId="478"/>
          <ac:cxnSpMkLst>
            <pc:docMk/>
            <pc:sldMk cId="771029494" sldId="276"/>
            <ac:cxnSpMk id="82" creationId="{43227906-AEF2-1D9B-8A3E-24FB72824961}"/>
          </ac:cxnSpMkLst>
        </pc:cxnChg>
        <pc:cxnChg chg="add del mod">
          <ac:chgData name="Speizer, Simone A" userId="ae2537f5-f10e-428d-8e29-8dd44328baa2" providerId="ADAL" clId="{6D4667DE-D1FC-4D36-AE88-52A1DDA2F2BF}" dt="2023-05-19T23:43:06.233" v="4904" actId="478"/>
          <ac:cxnSpMkLst>
            <pc:docMk/>
            <pc:sldMk cId="771029494" sldId="276"/>
            <ac:cxnSpMk id="85" creationId="{60EAB6F4-EDB7-B86E-1214-B9897EFBA2B7}"/>
          </ac:cxnSpMkLst>
        </pc:cxnChg>
      </pc:sldChg>
      <pc:sldChg chg="add del">
        <pc:chgData name="Speizer, Simone A" userId="ae2537f5-f10e-428d-8e29-8dd44328baa2" providerId="ADAL" clId="{6D4667DE-D1FC-4D36-AE88-52A1DDA2F2BF}" dt="2023-05-17T20:02:45.304" v="25" actId="47"/>
        <pc:sldMkLst>
          <pc:docMk/>
          <pc:sldMk cId="246749344" sldId="277"/>
        </pc:sldMkLst>
      </pc:sldChg>
      <pc:sldChg chg="addSp delSp modSp add del mod">
        <pc:chgData name="Speizer, Simone A" userId="ae2537f5-f10e-428d-8e29-8dd44328baa2" providerId="ADAL" clId="{6D4667DE-D1FC-4D36-AE88-52A1DDA2F2BF}" dt="2023-05-23T11:07:11.314" v="6166" actId="47"/>
        <pc:sldMkLst>
          <pc:docMk/>
          <pc:sldMk cId="1831776916" sldId="278"/>
        </pc:sldMkLst>
        <pc:spChg chg="add mod">
          <ac:chgData name="Speizer, Simone A" userId="ae2537f5-f10e-428d-8e29-8dd44328baa2" providerId="ADAL" clId="{6D4667DE-D1FC-4D36-AE88-52A1DDA2F2BF}" dt="2023-05-19T16:12:38.208" v="3254" actId="1076"/>
          <ac:spMkLst>
            <pc:docMk/>
            <pc:sldMk cId="1831776916" sldId="278"/>
            <ac:spMk id="5" creationId="{858C0A72-E2C1-4405-62D3-A4DED92059F6}"/>
          </ac:spMkLst>
        </pc:spChg>
        <pc:picChg chg="del">
          <ac:chgData name="Speizer, Simone A" userId="ae2537f5-f10e-428d-8e29-8dd44328baa2" providerId="ADAL" clId="{6D4667DE-D1FC-4D36-AE88-52A1DDA2F2BF}" dt="2023-05-18T17:44:03.907" v="809" actId="478"/>
          <ac:picMkLst>
            <pc:docMk/>
            <pc:sldMk cId="1831776916" sldId="278"/>
            <ac:picMk id="6" creationId="{63BE8501-BDF4-4D0A-BC75-0C2737CCAB40}"/>
          </ac:picMkLst>
        </pc:picChg>
        <pc:picChg chg="del">
          <ac:chgData name="Speizer, Simone A" userId="ae2537f5-f10e-428d-8e29-8dd44328baa2" providerId="ADAL" clId="{6D4667DE-D1FC-4D36-AE88-52A1DDA2F2BF}" dt="2023-05-18T17:44:04.659" v="810" actId="478"/>
          <ac:picMkLst>
            <pc:docMk/>
            <pc:sldMk cId="1831776916" sldId="278"/>
            <ac:picMk id="9" creationId="{531148E1-59ED-42D3-991F-958A4A7CEA76}"/>
          </ac:picMkLst>
        </pc:picChg>
      </pc:sldChg>
      <pc:sldMasterChg chg="add del addSldLayout delSldLayout">
        <pc:chgData name="Speizer, Simone A" userId="ae2537f5-f10e-428d-8e29-8dd44328baa2" providerId="ADAL" clId="{6D4667DE-D1FC-4D36-AE88-52A1DDA2F2BF}" dt="2023-05-23T11:07:11.314" v="6166" actId="47"/>
        <pc:sldMasterMkLst>
          <pc:docMk/>
          <pc:sldMasterMk cId="101076292" sldId="2147483660"/>
        </pc:sldMasterMkLst>
        <pc:sldLayoutChg chg="add del">
          <pc:chgData name="Speizer, Simone A" userId="ae2537f5-f10e-428d-8e29-8dd44328baa2" providerId="ADAL" clId="{6D4667DE-D1FC-4D36-AE88-52A1DDA2F2BF}" dt="2023-05-23T11:07:11.314" v="6166" actId="47"/>
          <pc:sldLayoutMkLst>
            <pc:docMk/>
            <pc:sldMasterMk cId="101076292" sldId="2147483660"/>
            <pc:sldLayoutMk cId="2609027486"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463EA-797E-7A44-BDF3-24222FEB34DB}" type="datetimeFigureOut">
              <a:rPr lang="en-US" smtClean="0"/>
              <a:t>5/30/2023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79300-EDF5-214C-8812-D1EE41B95717}" type="slidenum">
              <a:rPr lang="en-US" smtClean="0"/>
              <a:t>‹#›</a:t>
            </a:fld>
            <a:endParaRPr lang="en-US"/>
          </a:p>
        </p:txBody>
      </p:sp>
    </p:spTree>
    <p:extLst>
      <p:ext uri="{BB962C8B-B14F-4D97-AF65-F5344CB8AC3E}">
        <p14:creationId xmlns:p14="http://schemas.microsoft.com/office/powerpoint/2010/main" val="1891254295"/>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file must print at </a:t>
            </a:r>
            <a:r>
              <a:rPr lang="en-US" b="1" dirty="0">
                <a:solidFill>
                  <a:srgbClr val="FF0000"/>
                </a:solidFill>
              </a:rPr>
              <a:t>100% SCALE </a:t>
            </a:r>
            <a:r>
              <a:rPr lang="en-US" dirty="0"/>
              <a:t>to achieve a final print size of 36” wide x 24” tall.</a:t>
            </a:r>
          </a:p>
          <a:p>
            <a:endParaRPr lang="en-US" dirty="0"/>
          </a:p>
          <a:p>
            <a:r>
              <a:rPr lang="en-US" baseline="0" dirty="0"/>
              <a:t>• Contact Digital Duplicating (375-2969, http://digitalduplicating.pnl.gov) to order poster printing and finishing services for your completed poster design.</a:t>
            </a:r>
          </a:p>
          <a:p>
            <a:endParaRPr lang="en-US" baseline="0" dirty="0"/>
          </a:p>
          <a:p>
            <a:r>
              <a:rPr lang="en-US" baseline="0" dirty="0"/>
              <a:t>• Remember to have your poster cleared for public display/distribution through the Information Release system (https://informationrelease.pnl.gov). A text placeholder for your poster’s Clearance Number is included in the footer.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7A79300-EDF5-214C-8812-D1EE41B95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7064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24 Poster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264977-4F45-E242-B5E7-996598320386}"/>
              </a:ext>
            </a:extLst>
          </p:cNvPr>
          <p:cNvSpPr txBox="1"/>
          <p:nvPr userDrawn="1"/>
        </p:nvSpPr>
        <p:spPr>
          <a:xfrm>
            <a:off x="850392" y="21058773"/>
            <a:ext cx="4876800" cy="236749"/>
          </a:xfrm>
          <a:prstGeom prst="rect">
            <a:avLst/>
          </a:prstGeom>
          <a:noFill/>
        </p:spPr>
        <p:txBody>
          <a:bodyPr wrap="none" lIns="0" tIns="0" rIns="0" bIns="0" rtlCol="0" anchor="b" anchorCtr="0">
            <a:noAutofit/>
          </a:bodyPr>
          <a:lstStyle/>
          <a:p>
            <a:r>
              <a:rPr lang="en-US" sz="1200" b="0" i="0">
                <a:solidFill>
                  <a:srgbClr val="57595B"/>
                </a:solidFill>
                <a:latin typeface="Arial" panose="020B0604020202020204" pitchFamily="34" charset="0"/>
                <a:cs typeface="Arial" panose="020B0604020202020204" pitchFamily="34" charset="0"/>
              </a:rPr>
              <a:t>PNNL is operated by Battelle for the U.S. Department of Energy</a:t>
            </a:r>
          </a:p>
        </p:txBody>
      </p:sp>
      <p:sp>
        <p:nvSpPr>
          <p:cNvPr id="6" name="Text Placeholder 5">
            <a:extLst>
              <a:ext uri="{FF2B5EF4-FFF2-40B4-BE49-F238E27FC236}">
                <a16:creationId xmlns:a16="http://schemas.microsoft.com/office/drawing/2014/main" id="{CC9FB065-EFE1-1242-8449-16CB6BAF9B94}"/>
              </a:ext>
            </a:extLst>
          </p:cNvPr>
          <p:cNvSpPr>
            <a:spLocks noGrp="1"/>
          </p:cNvSpPr>
          <p:nvPr>
            <p:ph type="body" sz="quarter" idx="13" hasCustomPrompt="1"/>
          </p:nvPr>
        </p:nvSpPr>
        <p:spPr>
          <a:xfrm>
            <a:off x="859536" y="1143000"/>
            <a:ext cx="28648152" cy="890947"/>
          </a:xfrm>
          <a:prstGeom prst="rect">
            <a:avLst/>
          </a:prstGeom>
        </p:spPr>
        <p:txBody>
          <a:bodyPr lIns="0" tIns="0" rIns="0" bIns="0" anchor="t" anchorCtr="0"/>
          <a:lstStyle>
            <a:lvl1pPr marL="0" indent="0">
              <a:spcBef>
                <a:spcPts val="0"/>
              </a:spcBef>
              <a:buFontTx/>
              <a:buNone/>
              <a:defRPr sz="8400" b="1">
                <a:solidFill>
                  <a:srgbClr val="CF6F29"/>
                </a:solidFill>
                <a:latin typeface="Arial" panose="020B0604020202020204" pitchFamily="34" charset="0"/>
                <a:cs typeface="Arial" panose="020B0604020202020204" pitchFamily="34" charset="0"/>
              </a:defRPr>
            </a:lvl1pPr>
            <a:lvl2pPr marL="1828813" indent="0">
              <a:buFontTx/>
              <a:buNone/>
              <a:defRPr>
                <a:latin typeface="Arial" panose="020B0604020202020204" pitchFamily="34" charset="0"/>
                <a:cs typeface="Arial" panose="020B0604020202020204" pitchFamily="34" charset="0"/>
              </a:defRPr>
            </a:lvl2pPr>
            <a:lvl3pPr marL="3657625" indent="0">
              <a:buFontTx/>
              <a:buNone/>
              <a:defRPr>
                <a:latin typeface="Arial" panose="020B0604020202020204" pitchFamily="34" charset="0"/>
                <a:cs typeface="Arial" panose="020B0604020202020204" pitchFamily="34" charset="0"/>
              </a:defRPr>
            </a:lvl3pPr>
            <a:lvl4pPr marL="5486438" indent="0">
              <a:buFontTx/>
              <a:buNone/>
              <a:defRPr>
                <a:latin typeface="Arial" panose="020B0604020202020204" pitchFamily="34" charset="0"/>
                <a:cs typeface="Arial" panose="020B0604020202020204" pitchFamily="34" charset="0"/>
              </a:defRPr>
            </a:lvl4pPr>
            <a:lvl5pPr marL="7315250" indent="0">
              <a:buFontTx/>
              <a:buNone/>
              <a:defRPr>
                <a:latin typeface="Arial" panose="020B0604020202020204" pitchFamily="34" charset="0"/>
                <a:cs typeface="Arial" panose="020B0604020202020204" pitchFamily="34" charset="0"/>
              </a:defRPr>
            </a:lvl5pPr>
          </a:lstStyle>
          <a:p>
            <a:pPr lvl="0"/>
            <a:r>
              <a:rPr lang="en-US"/>
              <a:t>Click to add poster title</a:t>
            </a:r>
          </a:p>
        </p:txBody>
      </p:sp>
      <p:sp>
        <p:nvSpPr>
          <p:cNvPr id="7" name="Text Placeholder 7">
            <a:extLst>
              <a:ext uri="{FF2B5EF4-FFF2-40B4-BE49-F238E27FC236}">
                <a16:creationId xmlns:a16="http://schemas.microsoft.com/office/drawing/2014/main" id="{FBE3E66C-4897-EB41-93E5-EF9F147F50F1}"/>
              </a:ext>
            </a:extLst>
          </p:cNvPr>
          <p:cNvSpPr>
            <a:spLocks noGrp="1"/>
          </p:cNvSpPr>
          <p:nvPr>
            <p:ph type="body" sz="quarter" idx="14" hasCustomPrompt="1"/>
          </p:nvPr>
        </p:nvSpPr>
        <p:spPr>
          <a:xfrm>
            <a:off x="859536" y="2404872"/>
            <a:ext cx="28648152" cy="468920"/>
          </a:xfrm>
          <a:prstGeom prst="rect">
            <a:avLst/>
          </a:prstGeom>
        </p:spPr>
        <p:txBody>
          <a:bodyPr lIns="0" tIns="0" rIns="0" bIns="0"/>
          <a:lstStyle>
            <a:lvl1pPr marL="0" marR="0" indent="0" algn="l" defTabSz="4389089" rtl="0" eaLnBrk="1" fontAlgn="auto" latinLnBrk="0" hangingPunct="1">
              <a:lnSpc>
                <a:spcPct val="90000"/>
              </a:lnSpc>
              <a:spcBef>
                <a:spcPts val="0"/>
              </a:spcBef>
              <a:spcAft>
                <a:spcPts val="0"/>
              </a:spcAft>
              <a:buClrTx/>
              <a:buSzTx/>
              <a:buFont typeface="Arial" panose="020B0604020202020204" pitchFamily="34" charset="0"/>
              <a:buNone/>
              <a:tabLst/>
              <a:defRPr sz="4000">
                <a:solidFill>
                  <a:srgbClr val="57595B"/>
                </a:solidFill>
                <a:latin typeface="Arial" panose="020B0604020202020204" pitchFamily="34" charset="0"/>
                <a:cs typeface="Arial" panose="020B0604020202020204" pitchFamily="34" charset="0"/>
              </a:defRPr>
            </a:lvl1pPr>
            <a:lvl2pPr marL="1828813" indent="0">
              <a:buNone/>
              <a:defRPr/>
            </a:lvl2pPr>
            <a:lvl3pPr marL="3657625" indent="0">
              <a:buNone/>
              <a:defRPr/>
            </a:lvl3pPr>
            <a:lvl4pPr marL="5486438" indent="0">
              <a:buNone/>
              <a:defRPr/>
            </a:lvl4pPr>
            <a:lvl5pPr marL="7315250" indent="0">
              <a:buNone/>
              <a:defRPr/>
            </a:lvl5pPr>
          </a:lstStyle>
          <a:p>
            <a:pPr marL="0" marR="0" lvl="0" indent="0" algn="l" defTabSz="4389089" rtl="0" eaLnBrk="1" fontAlgn="auto" latinLnBrk="0" hangingPunct="1">
              <a:lnSpc>
                <a:spcPct val="90000"/>
              </a:lnSpc>
              <a:spcBef>
                <a:spcPts val="0"/>
              </a:spcBef>
              <a:spcAft>
                <a:spcPts val="0"/>
              </a:spcAft>
              <a:buClrTx/>
              <a:buSzTx/>
              <a:buFont typeface="Arial" panose="020B0604020202020204" pitchFamily="34" charset="0"/>
              <a:buNone/>
              <a:tabLst/>
              <a:defRPr/>
            </a:pPr>
            <a:r>
              <a:rPr lang="en-US"/>
              <a:t>Click to add author name(s) – if poster title wraps to two lines, move author names down</a:t>
            </a:r>
          </a:p>
        </p:txBody>
      </p:sp>
      <p:pic>
        <p:nvPicPr>
          <p:cNvPr id="8" name="Graphic 7">
            <a:extLst>
              <a:ext uri="{FF2B5EF4-FFF2-40B4-BE49-F238E27FC236}">
                <a16:creationId xmlns:a16="http://schemas.microsoft.com/office/drawing/2014/main" id="{89F8DA09-46D6-B647-B906-0FC0AB75E4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9536" y="20272248"/>
            <a:ext cx="1828800" cy="508000"/>
          </a:xfrm>
          <a:prstGeom prst="rect">
            <a:avLst/>
          </a:prstGeom>
        </p:spPr>
      </p:pic>
      <p:pic>
        <p:nvPicPr>
          <p:cNvPr id="9" name="Graphic 8">
            <a:extLst>
              <a:ext uri="{FF2B5EF4-FFF2-40B4-BE49-F238E27FC236}">
                <a16:creationId xmlns:a16="http://schemas.microsoft.com/office/drawing/2014/main" id="{A6C281B9-47B1-BE4A-B857-D89FD90F6B7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90088" y="20436840"/>
            <a:ext cx="2029968" cy="346786"/>
          </a:xfrm>
          <a:prstGeom prst="rect">
            <a:avLst/>
          </a:prstGeom>
        </p:spPr>
      </p:pic>
      <p:sp>
        <p:nvSpPr>
          <p:cNvPr id="10" name="Text Placeholder 13">
            <a:extLst>
              <a:ext uri="{FF2B5EF4-FFF2-40B4-BE49-F238E27FC236}">
                <a16:creationId xmlns:a16="http://schemas.microsoft.com/office/drawing/2014/main" id="{A0E53B34-61E7-4D4C-97C5-5CDB50C01EE2}"/>
              </a:ext>
            </a:extLst>
          </p:cNvPr>
          <p:cNvSpPr>
            <a:spLocks noGrp="1"/>
          </p:cNvSpPr>
          <p:nvPr>
            <p:ph type="body" sz="quarter" idx="15" hasCustomPrompt="1"/>
          </p:nvPr>
        </p:nvSpPr>
        <p:spPr>
          <a:xfrm>
            <a:off x="25987248" y="21118992"/>
            <a:ext cx="1828800" cy="182880"/>
          </a:xfrm>
          <a:prstGeom prst="rect">
            <a:avLst/>
          </a:prstGeom>
        </p:spPr>
        <p:txBody>
          <a:bodyPr lIns="0" tIns="0" rIns="0" bIns="0" anchor="ctr" anchorCtr="0"/>
          <a:lstStyle>
            <a:lvl1pPr marL="0" indent="0" algn="l">
              <a:buNone/>
              <a:defRPr sz="1100" b="0" i="0">
                <a:solidFill>
                  <a:srgbClr val="57595B"/>
                </a:solidFill>
                <a:latin typeface="Arial" panose="020B0604020202020204" pitchFamily="34" charset="0"/>
                <a:cs typeface="Arial" panose="020B0604020202020204" pitchFamily="34" charset="0"/>
              </a:defRPr>
            </a:lvl1pPr>
            <a:lvl2pPr marL="1828813" indent="0">
              <a:buNone/>
              <a:defRPr sz="2000"/>
            </a:lvl2pPr>
            <a:lvl3pPr marL="3657625" indent="0">
              <a:buNone/>
              <a:defRPr sz="2000"/>
            </a:lvl3pPr>
            <a:lvl4pPr marL="5486438" indent="0">
              <a:buNone/>
              <a:defRPr sz="2000"/>
            </a:lvl4pPr>
            <a:lvl5pPr marL="7315250" indent="0">
              <a:buNone/>
              <a:defRPr sz="2000"/>
            </a:lvl5pPr>
          </a:lstStyle>
          <a:p>
            <a:pPr lvl="0"/>
            <a:r>
              <a:rPr lang="en-US"/>
              <a:t>Click to add clearance #</a:t>
            </a:r>
          </a:p>
        </p:txBody>
      </p:sp>
      <p:sp>
        <p:nvSpPr>
          <p:cNvPr id="11" name="TextBox 10">
            <a:extLst>
              <a:ext uri="{FF2B5EF4-FFF2-40B4-BE49-F238E27FC236}">
                <a16:creationId xmlns:a16="http://schemas.microsoft.com/office/drawing/2014/main" id="{DCDDC727-0018-8B45-92EA-AFA30E16DD26}"/>
              </a:ext>
            </a:extLst>
          </p:cNvPr>
          <p:cNvSpPr txBox="1"/>
          <p:nvPr userDrawn="1"/>
        </p:nvSpPr>
        <p:spPr>
          <a:xfrm>
            <a:off x="24487632" y="21118992"/>
            <a:ext cx="1219200" cy="182880"/>
          </a:xfrm>
          <a:prstGeom prst="rect">
            <a:avLst/>
          </a:prstGeom>
          <a:noFill/>
        </p:spPr>
        <p:txBody>
          <a:bodyPr wrap="none" lIns="0" tIns="0" rIns="0" bIns="0" rtlCol="0" anchor="ctr" anchorCtr="0">
            <a:noAutofit/>
          </a:bodyPr>
          <a:lstStyle/>
          <a:p>
            <a:pPr algn="r"/>
            <a:fld id="{52F2AE7A-8004-9D4E-B8BB-3E1DD80B0CAD}" type="datetime1">
              <a:rPr lang="en-US" sz="1100" b="0" i="0" smtClean="0">
                <a:solidFill>
                  <a:srgbClr val="57595B"/>
                </a:solidFill>
                <a:latin typeface="Arial" panose="020B0604020202020204" pitchFamily="34" charset="0"/>
                <a:cs typeface="Arial" panose="020B0604020202020204" pitchFamily="34" charset="0"/>
              </a:rPr>
              <a:pPr algn="r"/>
              <a:t>5/30/2023</a:t>
            </a:fld>
            <a:endParaRPr lang="en-US" sz="1100" b="0" i="0">
              <a:solidFill>
                <a:srgbClr val="57595B"/>
              </a:solidFill>
              <a:latin typeface="Arial" panose="020B0604020202020204" pitchFamily="34" charset="0"/>
              <a:cs typeface="Arial" panose="020B0604020202020204" pitchFamily="34" charset="0"/>
            </a:endParaRPr>
          </a:p>
        </p:txBody>
      </p:sp>
      <p:pic>
        <p:nvPicPr>
          <p:cNvPr id="12" name="Graphic 11">
            <a:extLst>
              <a:ext uri="{FF2B5EF4-FFF2-40B4-BE49-F238E27FC236}">
                <a16:creationId xmlns:a16="http://schemas.microsoft.com/office/drawing/2014/main" id="{8A9D6471-FFB2-A947-B0E2-5079A4276614}"/>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9388816" y="21067776"/>
            <a:ext cx="1874519" cy="227982"/>
          </a:xfrm>
          <a:prstGeom prst="rect">
            <a:avLst/>
          </a:prstGeom>
        </p:spPr>
      </p:pic>
      <p:pic>
        <p:nvPicPr>
          <p:cNvPr id="13" name="Graphic 12">
            <a:extLst>
              <a:ext uri="{FF2B5EF4-FFF2-40B4-BE49-F238E27FC236}">
                <a16:creationId xmlns:a16="http://schemas.microsoft.com/office/drawing/2014/main" id="{BBAE5AF4-D2B2-D348-883C-D0A295A799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9388816" y="18178272"/>
            <a:ext cx="2670048" cy="2610714"/>
          </a:xfrm>
          <a:prstGeom prst="rect">
            <a:avLst/>
          </a:prstGeom>
        </p:spPr>
      </p:pic>
      <p:sp>
        <p:nvSpPr>
          <p:cNvPr id="14" name="TextBox 13">
            <a:extLst>
              <a:ext uri="{FF2B5EF4-FFF2-40B4-BE49-F238E27FC236}">
                <a16:creationId xmlns:a16="http://schemas.microsoft.com/office/drawing/2014/main" id="{9AB130E4-C5B8-1441-98BF-183A52CACC6F}"/>
              </a:ext>
            </a:extLst>
          </p:cNvPr>
          <p:cNvSpPr txBox="1"/>
          <p:nvPr userDrawn="1"/>
        </p:nvSpPr>
        <p:spPr>
          <a:xfrm>
            <a:off x="25712928" y="21071933"/>
            <a:ext cx="274320" cy="276999"/>
          </a:xfrm>
          <a:prstGeom prst="rect">
            <a:avLst/>
          </a:prstGeom>
          <a:noFill/>
        </p:spPr>
        <p:txBody>
          <a:bodyPr wrap="none" lIns="0" tIns="0" rIns="0" bIns="0" rtlCol="0" anchor="ctr" anchorCtr="0">
            <a:noAutofit/>
          </a:bodyPr>
          <a:lstStyle/>
          <a:p>
            <a:pPr algn="ctr"/>
            <a:r>
              <a:rPr lang="en-US" sz="1200">
                <a:solidFill>
                  <a:srgbClr val="57595B"/>
                </a:solidFill>
              </a:rPr>
              <a:t>|</a:t>
            </a:r>
          </a:p>
        </p:txBody>
      </p:sp>
      <p:sp>
        <p:nvSpPr>
          <p:cNvPr id="15" name="TextBox 14">
            <a:extLst>
              <a:ext uri="{FF2B5EF4-FFF2-40B4-BE49-F238E27FC236}">
                <a16:creationId xmlns:a16="http://schemas.microsoft.com/office/drawing/2014/main" id="{4B66FE76-30B3-574F-A1BA-28E1268C6BB0}"/>
              </a:ext>
            </a:extLst>
          </p:cNvPr>
          <p:cNvSpPr txBox="1"/>
          <p:nvPr userDrawn="1"/>
        </p:nvSpPr>
        <p:spPr>
          <a:xfrm>
            <a:off x="6400800" y="20738592"/>
            <a:ext cx="3657600" cy="237744"/>
          </a:xfrm>
          <a:prstGeom prst="rect">
            <a:avLst/>
          </a:prstGeom>
          <a:noFill/>
        </p:spPr>
        <p:txBody>
          <a:bodyPr wrap="none" lIns="0" tIns="0" rIns="0" bIns="0" rtlCol="0">
            <a:noAutofit/>
          </a:bodyPr>
          <a:lstStyle/>
          <a:p>
            <a:pPr algn="l"/>
            <a:r>
              <a:rPr lang="en-US" sz="1500">
                <a:solidFill>
                  <a:srgbClr val="57595B"/>
                </a:solidFill>
                <a:latin typeface="Arial" panose="020B0604020202020204" pitchFamily="34" charset="0"/>
                <a:cs typeface="Arial" panose="020B0604020202020204" pitchFamily="34" charset="0"/>
              </a:rPr>
              <a:t>For additional information, contact:</a:t>
            </a:r>
          </a:p>
        </p:txBody>
      </p:sp>
    </p:spTree>
    <p:extLst>
      <p:ext uri="{BB962C8B-B14F-4D97-AF65-F5344CB8AC3E}">
        <p14:creationId xmlns:p14="http://schemas.microsoft.com/office/powerpoint/2010/main" val="3430276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612954D3-9464-3E40-B24C-82DBB2DCA5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32918400" cy="21945600"/>
          </a:xfrm>
          <a:prstGeom prst="rect">
            <a:avLst/>
          </a:prstGeom>
        </p:spPr>
      </p:pic>
    </p:spTree>
    <p:extLst>
      <p:ext uri="{BB962C8B-B14F-4D97-AF65-F5344CB8AC3E}">
        <p14:creationId xmlns:p14="http://schemas.microsoft.com/office/powerpoint/2010/main" val="1298722545"/>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mailto:simone.speizer@pnnl.gov"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44CBF6FF-2A8B-1BB3-86E6-499E51F2B8D0}"/>
              </a:ext>
            </a:extLst>
          </p:cNvPr>
          <p:cNvPicPr>
            <a:picLocks noChangeAspect="1"/>
          </p:cNvPicPr>
          <p:nvPr/>
        </p:nvPicPr>
        <p:blipFill>
          <a:blip r:embed="rId3"/>
          <a:stretch>
            <a:fillRect/>
          </a:stretch>
        </p:blipFill>
        <p:spPr>
          <a:xfrm>
            <a:off x="10184737" y="10954005"/>
            <a:ext cx="9907231" cy="4953616"/>
          </a:xfrm>
          <a:prstGeom prst="rect">
            <a:avLst/>
          </a:prstGeom>
        </p:spPr>
      </p:pic>
      <p:pic>
        <p:nvPicPr>
          <p:cNvPr id="17" name="Picture 16" descr="Chart, bar chart&#10;&#10;Description automatically generated">
            <a:extLst>
              <a:ext uri="{FF2B5EF4-FFF2-40B4-BE49-F238E27FC236}">
                <a16:creationId xmlns:a16="http://schemas.microsoft.com/office/drawing/2014/main" id="{C2109722-13A5-9F80-A7A9-1AFEFAA025D7}"/>
              </a:ext>
            </a:extLst>
          </p:cNvPr>
          <p:cNvPicPr>
            <a:picLocks noChangeAspect="1"/>
          </p:cNvPicPr>
          <p:nvPr/>
        </p:nvPicPr>
        <p:blipFill rotWithShape="1">
          <a:blip r:embed="rId4"/>
          <a:srcRect l="-1" r="-776" b="5369"/>
          <a:stretch/>
        </p:blipFill>
        <p:spPr>
          <a:xfrm>
            <a:off x="23282610" y="13149325"/>
            <a:ext cx="8187043" cy="5125179"/>
          </a:xfrm>
          <a:prstGeom prst="rect">
            <a:avLst/>
          </a:prstGeom>
        </p:spPr>
      </p:pic>
      <p:sp>
        <p:nvSpPr>
          <p:cNvPr id="2" name="Text Placeholder 1">
            <a:extLst>
              <a:ext uri="{FF2B5EF4-FFF2-40B4-BE49-F238E27FC236}">
                <a16:creationId xmlns:a16="http://schemas.microsoft.com/office/drawing/2014/main" id="{C7D7C09C-BDE7-E642-BCAC-2A42D42D7400}"/>
              </a:ext>
            </a:extLst>
          </p:cNvPr>
          <p:cNvSpPr>
            <a:spLocks noGrp="1"/>
          </p:cNvSpPr>
          <p:nvPr>
            <p:ph type="body" sz="quarter" idx="13"/>
          </p:nvPr>
        </p:nvSpPr>
        <p:spPr>
          <a:xfrm>
            <a:off x="710385" y="688828"/>
            <a:ext cx="31304886" cy="1443121"/>
          </a:xfrm>
        </p:spPr>
        <p:txBody>
          <a:bodyPr/>
          <a:lstStyle/>
          <a:p>
            <a:r>
              <a:rPr lang="en-US" dirty="0"/>
              <a:t>Incorporating food processing energy use into GCAM</a:t>
            </a:r>
          </a:p>
        </p:txBody>
      </p:sp>
      <p:sp>
        <p:nvSpPr>
          <p:cNvPr id="3" name="Text Placeholder 2">
            <a:extLst>
              <a:ext uri="{FF2B5EF4-FFF2-40B4-BE49-F238E27FC236}">
                <a16:creationId xmlns:a16="http://schemas.microsoft.com/office/drawing/2014/main" id="{AB238F8E-3C88-C344-9279-AF95C7AB6F84}"/>
              </a:ext>
            </a:extLst>
          </p:cNvPr>
          <p:cNvSpPr>
            <a:spLocks noGrp="1"/>
          </p:cNvSpPr>
          <p:nvPr>
            <p:ph type="body" sz="quarter" idx="14"/>
          </p:nvPr>
        </p:nvSpPr>
        <p:spPr>
          <a:xfrm>
            <a:off x="710385" y="2672840"/>
            <a:ext cx="30208510" cy="959961"/>
          </a:xfrm>
        </p:spPr>
        <p:txBody>
          <a:bodyPr>
            <a:noAutofit/>
          </a:bodyPr>
          <a:lstStyle/>
          <a:p>
            <a:r>
              <a:rPr lang="en-US" sz="3600" dirty="0"/>
              <a:t>Simone Speizer</a:t>
            </a:r>
            <a:r>
              <a:rPr lang="en-US" sz="3600" baseline="30000" dirty="0"/>
              <a:t>1</a:t>
            </a:r>
            <a:r>
              <a:rPr lang="en-US" sz="3600" dirty="0"/>
              <a:t>, Xin Zhao</a:t>
            </a:r>
            <a:r>
              <a:rPr lang="en-US" sz="3600" baseline="30000" dirty="0"/>
              <a:t>1</a:t>
            </a:r>
            <a:r>
              <a:rPr lang="en-US" sz="3600" dirty="0"/>
              <a:t>, Siddarth Durga</a:t>
            </a:r>
            <a:r>
              <a:rPr lang="en-US" sz="3600" baseline="30000" dirty="0"/>
              <a:t>1</a:t>
            </a:r>
            <a:r>
              <a:rPr lang="en-US" sz="3600" dirty="0"/>
              <a:t>, Stephanie Waldhoff</a:t>
            </a:r>
            <a:r>
              <a:rPr lang="en-US" sz="3600" baseline="30000" dirty="0"/>
              <a:t>1</a:t>
            </a:r>
            <a:r>
              <a:rPr lang="en-US" sz="3600" dirty="0"/>
              <a:t>, Jae Edmonds</a:t>
            </a:r>
            <a:r>
              <a:rPr lang="en-US" sz="3600" baseline="30000" dirty="0"/>
              <a:t>1</a:t>
            </a:r>
            <a:r>
              <a:rPr lang="en-US" sz="3600" dirty="0"/>
              <a:t> </a:t>
            </a:r>
          </a:p>
          <a:p>
            <a:r>
              <a:rPr lang="en-US" sz="2400" baseline="30000" dirty="0"/>
              <a:t>1</a:t>
            </a:r>
            <a:r>
              <a:rPr lang="en-US" sz="2400" dirty="0"/>
              <a:t>Joint Global Change Research Institute, Pacific Northwest National Laboratory, College Park, USA</a:t>
            </a:r>
            <a:endParaRPr lang="en-US" sz="2400" baseline="30000" dirty="0"/>
          </a:p>
          <a:p>
            <a:endParaRPr lang="en-US" sz="3200" dirty="0"/>
          </a:p>
        </p:txBody>
      </p:sp>
      <p:sp>
        <p:nvSpPr>
          <p:cNvPr id="5" name="TextBox 4">
            <a:extLst>
              <a:ext uri="{FF2B5EF4-FFF2-40B4-BE49-F238E27FC236}">
                <a16:creationId xmlns:a16="http://schemas.microsoft.com/office/drawing/2014/main" id="{EDDD919D-98FF-A642-898E-02CC93E88447}"/>
              </a:ext>
            </a:extLst>
          </p:cNvPr>
          <p:cNvSpPr txBox="1"/>
          <p:nvPr/>
        </p:nvSpPr>
        <p:spPr>
          <a:xfrm>
            <a:off x="710385" y="3676073"/>
            <a:ext cx="8291624"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CF6F29"/>
                </a:solidFill>
                <a:effectLst/>
                <a:uLnTx/>
                <a:uFillTx/>
                <a:latin typeface="Arial" panose="020B0604020202020204"/>
                <a:ea typeface="+mn-ea"/>
                <a:cs typeface="+mn-cs"/>
              </a:rPr>
              <a:t>The food processing sector: challenges and opportunities</a:t>
            </a:r>
          </a:p>
        </p:txBody>
      </p:sp>
      <p:sp>
        <p:nvSpPr>
          <p:cNvPr id="8" name="TextBox 7">
            <a:extLst>
              <a:ext uri="{FF2B5EF4-FFF2-40B4-BE49-F238E27FC236}">
                <a16:creationId xmlns:a16="http://schemas.microsoft.com/office/drawing/2014/main" id="{5DA49BEB-B14E-114D-B490-3B04978E6AD3}"/>
              </a:ext>
            </a:extLst>
          </p:cNvPr>
          <p:cNvSpPr txBox="1"/>
          <p:nvPr/>
        </p:nvSpPr>
        <p:spPr>
          <a:xfrm>
            <a:off x="710386" y="5210410"/>
            <a:ext cx="7624282" cy="7325082"/>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The food processing sector is </a:t>
            </a:r>
            <a:r>
              <a:rPr kumimoji="0" lang="en-US" sz="3000" i="0" u="none" strike="noStrike" kern="1200" cap="none" spc="0" normalizeH="0" baseline="0" noProof="0" dirty="0">
                <a:ln>
                  <a:noFill/>
                </a:ln>
                <a:solidFill>
                  <a:srgbClr val="CF6F29"/>
                </a:solidFill>
                <a:effectLst/>
                <a:uLnTx/>
                <a:uFillTx/>
                <a:latin typeface="Arial" panose="020B0604020202020204"/>
                <a:ea typeface="+mn-ea"/>
                <a:cs typeface="+mn-cs"/>
              </a:rPr>
              <a:t>highly heterogeneous</a:t>
            </a: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 generating outputs ranging from dairy products and canned fruits to baked goods and prepared meals using a wide range of processes </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Though energy consumption per dollar value of product tends to be low, food processing is a </a:t>
            </a:r>
            <a:r>
              <a:rPr lang="en-US" sz="3000" dirty="0">
                <a:solidFill>
                  <a:srgbClr val="CF6F29"/>
                </a:solidFill>
                <a:latin typeface="Arial" panose="020B0604020202020204"/>
              </a:rPr>
              <a:t>large source of manufacturing energy demand </a:t>
            </a:r>
            <a:r>
              <a:rPr lang="en-US" sz="3000" dirty="0">
                <a:solidFill>
                  <a:prstClr val="black"/>
                </a:solidFill>
                <a:latin typeface="Arial" panose="020B0604020202020204"/>
              </a:rPr>
              <a:t>in some regions</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endParaRPr lang="en-US" sz="3000" dirty="0">
              <a:solidFill>
                <a:prstClr val="black"/>
              </a:solidFill>
              <a:latin typeface="Arial" panose="020B0604020202020204"/>
            </a:endParaRPr>
          </a:p>
          <a:p>
            <a:pPr marR="0" lvl="0" algn="l" defTabSz="457200" rtl="0" eaLnBrk="1" fontAlgn="auto" latinLnBrk="0" hangingPunct="1">
              <a:lnSpc>
                <a:spcPct val="100000"/>
              </a:lnSpc>
              <a:spcBef>
                <a:spcPts val="1200"/>
              </a:spcBef>
              <a:spcAft>
                <a:spcPts val="1200"/>
              </a:spcAft>
              <a:buClrTx/>
              <a:buSzTx/>
              <a:tabLst/>
              <a:defRPr/>
            </a:pPr>
            <a:endParaRPr lang="en-US" sz="3000" dirty="0">
              <a:solidFill>
                <a:prstClr val="black"/>
              </a:solidFill>
              <a:latin typeface="Arial" panose="020B0604020202020204"/>
            </a:endParaRPr>
          </a:p>
          <a:p>
            <a:pPr marR="0" lvl="0" algn="l" defTabSz="457200" rtl="0" eaLnBrk="1" fontAlgn="auto" latinLnBrk="0" hangingPunct="1">
              <a:lnSpc>
                <a:spcPct val="100000"/>
              </a:lnSpc>
              <a:spcBef>
                <a:spcPts val="1200"/>
              </a:spcBef>
              <a:spcAft>
                <a:spcPts val="1200"/>
              </a:spcAft>
              <a:buClrTx/>
              <a:buSzTx/>
              <a:tabLst/>
              <a:defRPr/>
            </a:pPr>
            <a:endParaRPr lang="en-US" sz="3000" dirty="0">
              <a:solidFill>
                <a:prstClr val="black"/>
              </a:solidFill>
              <a:latin typeface="Arial" panose="020B0604020202020204"/>
            </a:endParaRPr>
          </a:p>
        </p:txBody>
      </p:sp>
      <p:sp>
        <p:nvSpPr>
          <p:cNvPr id="40" name="TextBox 39">
            <a:extLst>
              <a:ext uri="{FF2B5EF4-FFF2-40B4-BE49-F238E27FC236}">
                <a16:creationId xmlns:a16="http://schemas.microsoft.com/office/drawing/2014/main" id="{AA0560B0-C048-43CC-8290-2D5FBE85293F}"/>
              </a:ext>
            </a:extLst>
          </p:cNvPr>
          <p:cNvSpPr txBox="1"/>
          <p:nvPr/>
        </p:nvSpPr>
        <p:spPr>
          <a:xfrm>
            <a:off x="24405221" y="20651829"/>
            <a:ext cx="1897832" cy="756356"/>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3" name="TextBox 32">
            <a:extLst>
              <a:ext uri="{FF2B5EF4-FFF2-40B4-BE49-F238E27FC236}">
                <a16:creationId xmlns:a16="http://schemas.microsoft.com/office/drawing/2014/main" id="{14CBA3E1-8A78-4508-A565-9148536C252E}"/>
              </a:ext>
            </a:extLst>
          </p:cNvPr>
          <p:cNvSpPr txBox="1"/>
          <p:nvPr/>
        </p:nvSpPr>
        <p:spPr>
          <a:xfrm>
            <a:off x="12029304" y="20610603"/>
            <a:ext cx="16330635" cy="923330"/>
          </a:xfrm>
          <a:prstGeom prst="rect">
            <a:avLst/>
          </a:prstGeom>
          <a:noFill/>
        </p:spPr>
        <p:txBody>
          <a:bodyPr wrap="square">
            <a:spAutoFit/>
          </a:bodyPr>
          <a:lstStyle/>
          <a:p>
            <a:pPr marL="0" indent="0">
              <a:buNone/>
            </a:pPr>
            <a:r>
              <a:rPr lang="en-US" dirty="0"/>
              <a:t>The views and opinions expressed in this poster are those of the authors alone and do not necessarily state or reflect those of the U.S. Government, and no official endorsement should be inferred. The authors acknowledge the U.S. Department of Energy, Office of Fossil Energy and Carbon Management for their generous support of this research.</a:t>
            </a:r>
          </a:p>
        </p:txBody>
      </p:sp>
      <p:sp>
        <p:nvSpPr>
          <p:cNvPr id="7" name="TextBox 6">
            <a:extLst>
              <a:ext uri="{FF2B5EF4-FFF2-40B4-BE49-F238E27FC236}">
                <a16:creationId xmlns:a16="http://schemas.microsoft.com/office/drawing/2014/main" id="{5F356C68-30C2-4518-8FDE-D56F5F3EC5D5}"/>
              </a:ext>
            </a:extLst>
          </p:cNvPr>
          <p:cNvSpPr txBox="1"/>
          <p:nvPr/>
        </p:nvSpPr>
        <p:spPr>
          <a:xfrm>
            <a:off x="9276392" y="20698389"/>
            <a:ext cx="4296079" cy="307777"/>
          </a:xfrm>
          <a:prstGeom prst="rect">
            <a:avLst/>
          </a:prstGeom>
          <a:noFill/>
        </p:spPr>
        <p:txBody>
          <a:bodyPr wrap="square" rtlCol="0">
            <a:spAutoFit/>
          </a:bodyPr>
          <a:lstStyle/>
          <a:p>
            <a:r>
              <a:rPr lang="en-US" sz="1400" i="1" u="sng" dirty="0">
                <a:solidFill>
                  <a:srgbClr val="3182BD"/>
                </a:solidFill>
                <a:hlinkClick r:id="rId5">
                  <a:extLst>
                    <a:ext uri="{A12FA001-AC4F-418D-AE19-62706E023703}">
                      <ahyp:hlinkClr xmlns:ahyp="http://schemas.microsoft.com/office/drawing/2018/hyperlinkcolor" val="tx"/>
                    </a:ext>
                  </a:extLst>
                </a:hlinkClick>
              </a:rPr>
              <a:t>simone.speizer@pnnl.gov</a:t>
            </a:r>
            <a:endParaRPr lang="en-US" sz="1400" i="1" u="sng" dirty="0">
              <a:solidFill>
                <a:srgbClr val="3182BD"/>
              </a:solidFill>
            </a:endParaRPr>
          </a:p>
        </p:txBody>
      </p:sp>
      <p:sp>
        <p:nvSpPr>
          <p:cNvPr id="4" name="TextBox 3">
            <a:extLst>
              <a:ext uri="{FF2B5EF4-FFF2-40B4-BE49-F238E27FC236}">
                <a16:creationId xmlns:a16="http://schemas.microsoft.com/office/drawing/2014/main" id="{D58CD786-BE0A-ED85-3851-D75C8BDFF49C}"/>
              </a:ext>
            </a:extLst>
          </p:cNvPr>
          <p:cNvSpPr txBox="1"/>
          <p:nvPr/>
        </p:nvSpPr>
        <p:spPr>
          <a:xfrm>
            <a:off x="9909553" y="3676073"/>
            <a:ext cx="11061704"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CF6F29"/>
                </a:solidFill>
                <a:effectLst/>
                <a:uLnTx/>
                <a:uFillTx/>
                <a:latin typeface="Arial" panose="020B0604020202020204"/>
                <a:ea typeface="+mn-ea"/>
                <a:cs typeface="+mn-cs"/>
              </a:rPr>
              <a:t>Linking food processing energy use to food demand in GCAM</a:t>
            </a:r>
          </a:p>
        </p:txBody>
      </p:sp>
      <p:sp>
        <p:nvSpPr>
          <p:cNvPr id="12" name="TextBox 11">
            <a:extLst>
              <a:ext uri="{FF2B5EF4-FFF2-40B4-BE49-F238E27FC236}">
                <a16:creationId xmlns:a16="http://schemas.microsoft.com/office/drawing/2014/main" id="{1EFF3C95-9B8C-422D-E681-F5BCA81D7A16}"/>
              </a:ext>
            </a:extLst>
          </p:cNvPr>
          <p:cNvSpPr txBox="1"/>
          <p:nvPr/>
        </p:nvSpPr>
        <p:spPr>
          <a:xfrm>
            <a:off x="22571322" y="3674003"/>
            <a:ext cx="9769898"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CF6F29"/>
                </a:solidFill>
                <a:effectLst/>
                <a:uLnTx/>
                <a:uFillTx/>
                <a:latin typeface="Arial" panose="020B0604020202020204"/>
                <a:ea typeface="+mn-ea"/>
                <a:cs typeface="+mn-cs"/>
              </a:rPr>
              <a:t>Addressing limitations in IEA energy use data</a:t>
            </a:r>
          </a:p>
        </p:txBody>
      </p:sp>
      <p:sp>
        <p:nvSpPr>
          <p:cNvPr id="13" name="TextBox 12">
            <a:extLst>
              <a:ext uri="{FF2B5EF4-FFF2-40B4-BE49-F238E27FC236}">
                <a16:creationId xmlns:a16="http://schemas.microsoft.com/office/drawing/2014/main" id="{2F00196C-6D51-805F-43F5-4A7D1F37658B}"/>
              </a:ext>
            </a:extLst>
          </p:cNvPr>
          <p:cNvSpPr txBox="1"/>
          <p:nvPr/>
        </p:nvSpPr>
        <p:spPr>
          <a:xfrm>
            <a:off x="9909553" y="16523352"/>
            <a:ext cx="12137231"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CF6F29"/>
                </a:solidFill>
                <a:effectLst/>
                <a:uLnTx/>
                <a:uFillTx/>
                <a:latin typeface="Arial" panose="020B0604020202020204"/>
                <a:ea typeface="+mn-ea"/>
                <a:cs typeface="+mn-cs"/>
              </a:rPr>
              <a:t>Next steps and potential future directions</a:t>
            </a:r>
          </a:p>
        </p:txBody>
      </p:sp>
      <p:sp>
        <p:nvSpPr>
          <p:cNvPr id="20" name="Rectangle: Rounded Corners 19">
            <a:extLst>
              <a:ext uri="{FF2B5EF4-FFF2-40B4-BE49-F238E27FC236}">
                <a16:creationId xmlns:a16="http://schemas.microsoft.com/office/drawing/2014/main" id="{D8554393-AB55-8D94-1EDB-1F342544567F}"/>
              </a:ext>
            </a:extLst>
          </p:cNvPr>
          <p:cNvSpPr/>
          <p:nvPr/>
        </p:nvSpPr>
        <p:spPr>
          <a:xfrm>
            <a:off x="14574720" y="6363548"/>
            <a:ext cx="1215501" cy="515234"/>
          </a:xfrm>
          <a:prstGeom prst="roundRect">
            <a:avLst/>
          </a:prstGeom>
          <a:solidFill>
            <a:srgbClr val="00BDFF"/>
          </a:solidFill>
          <a:ln>
            <a:solidFill>
              <a:srgbClr val="00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 heat</a:t>
            </a:r>
          </a:p>
        </p:txBody>
      </p:sp>
      <p:sp>
        <p:nvSpPr>
          <p:cNvPr id="22" name="Rectangle: Rounded Corners 21">
            <a:extLst>
              <a:ext uri="{FF2B5EF4-FFF2-40B4-BE49-F238E27FC236}">
                <a16:creationId xmlns:a16="http://schemas.microsoft.com/office/drawing/2014/main" id="{514FC9F3-BBE7-2EB8-81C2-A0C5ED4C779D}"/>
              </a:ext>
            </a:extLst>
          </p:cNvPr>
          <p:cNvSpPr/>
          <p:nvPr/>
        </p:nvSpPr>
        <p:spPr>
          <a:xfrm>
            <a:off x="17222983" y="6363548"/>
            <a:ext cx="1215501" cy="515234"/>
          </a:xfrm>
          <a:prstGeom prst="roundRect">
            <a:avLst/>
          </a:prstGeom>
          <a:solidFill>
            <a:srgbClr val="00BDFF"/>
          </a:solidFill>
          <a:ln>
            <a:solidFill>
              <a:srgbClr val="00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Electricity</a:t>
            </a:r>
          </a:p>
        </p:txBody>
      </p:sp>
      <p:sp>
        <p:nvSpPr>
          <p:cNvPr id="23" name="Rectangle: Rounded Corners 22">
            <a:extLst>
              <a:ext uri="{FF2B5EF4-FFF2-40B4-BE49-F238E27FC236}">
                <a16:creationId xmlns:a16="http://schemas.microsoft.com/office/drawing/2014/main" id="{4DFD51F6-9714-02C3-CEDD-BA0586F4DE7D}"/>
              </a:ext>
            </a:extLst>
          </p:cNvPr>
          <p:cNvSpPr/>
          <p:nvPr/>
        </p:nvSpPr>
        <p:spPr>
          <a:xfrm>
            <a:off x="19505751" y="7390320"/>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Heat</a:t>
            </a:r>
          </a:p>
        </p:txBody>
      </p:sp>
      <p:sp>
        <p:nvSpPr>
          <p:cNvPr id="24" name="Rectangle: Rounded Corners 23">
            <a:extLst>
              <a:ext uri="{FF2B5EF4-FFF2-40B4-BE49-F238E27FC236}">
                <a16:creationId xmlns:a16="http://schemas.microsoft.com/office/drawing/2014/main" id="{416AFDAA-A3CD-619A-9445-52F6FF655017}"/>
              </a:ext>
            </a:extLst>
          </p:cNvPr>
          <p:cNvSpPr/>
          <p:nvPr/>
        </p:nvSpPr>
        <p:spPr>
          <a:xfrm>
            <a:off x="18306027" y="8041074"/>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Solar thermal</a:t>
            </a:r>
          </a:p>
        </p:txBody>
      </p:sp>
      <p:sp>
        <p:nvSpPr>
          <p:cNvPr id="25" name="Rectangle: Rounded Corners 24">
            <a:extLst>
              <a:ext uri="{FF2B5EF4-FFF2-40B4-BE49-F238E27FC236}">
                <a16:creationId xmlns:a16="http://schemas.microsoft.com/office/drawing/2014/main" id="{F1870903-2758-8336-7D29-A5C003E49C45}"/>
              </a:ext>
            </a:extLst>
          </p:cNvPr>
          <p:cNvSpPr/>
          <p:nvPr/>
        </p:nvSpPr>
        <p:spPr>
          <a:xfrm>
            <a:off x="15762389" y="8041074"/>
            <a:ext cx="1316083"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Geothermal heat pumps</a:t>
            </a:r>
          </a:p>
        </p:txBody>
      </p:sp>
      <p:sp>
        <p:nvSpPr>
          <p:cNvPr id="26" name="Rectangle: Rounded Corners 25">
            <a:extLst>
              <a:ext uri="{FF2B5EF4-FFF2-40B4-BE49-F238E27FC236}">
                <a16:creationId xmlns:a16="http://schemas.microsoft.com/office/drawing/2014/main" id="{43F9678F-5107-B726-6BA2-438F788D1D9F}"/>
              </a:ext>
            </a:extLst>
          </p:cNvPr>
          <p:cNvSpPr/>
          <p:nvPr/>
        </p:nvSpPr>
        <p:spPr>
          <a:xfrm>
            <a:off x="13251973" y="8041074"/>
            <a:ext cx="1382152"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Electric heat pumps</a:t>
            </a:r>
          </a:p>
        </p:txBody>
      </p:sp>
      <p:sp>
        <p:nvSpPr>
          <p:cNvPr id="27" name="Rectangle: Rounded Corners 26">
            <a:extLst>
              <a:ext uri="{FF2B5EF4-FFF2-40B4-BE49-F238E27FC236}">
                <a16:creationId xmlns:a16="http://schemas.microsoft.com/office/drawing/2014/main" id="{16370469-0F10-53C1-F767-60029ED07AC5}"/>
              </a:ext>
            </a:extLst>
          </p:cNvPr>
          <p:cNvSpPr/>
          <p:nvPr/>
        </p:nvSpPr>
        <p:spPr>
          <a:xfrm>
            <a:off x="10862148" y="8041074"/>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Electricity</a:t>
            </a:r>
          </a:p>
        </p:txBody>
      </p:sp>
      <p:sp>
        <p:nvSpPr>
          <p:cNvPr id="28" name="Rectangle: Rounded Corners 27">
            <a:extLst>
              <a:ext uri="{FF2B5EF4-FFF2-40B4-BE49-F238E27FC236}">
                <a16:creationId xmlns:a16="http://schemas.microsoft.com/office/drawing/2014/main" id="{F8F94B84-0DF3-EC46-14FC-284C234F8555}"/>
              </a:ext>
            </a:extLst>
          </p:cNvPr>
          <p:cNvSpPr/>
          <p:nvPr/>
        </p:nvSpPr>
        <p:spPr>
          <a:xfrm>
            <a:off x="17040236" y="7390320"/>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Refined liquids</a:t>
            </a:r>
          </a:p>
        </p:txBody>
      </p:sp>
      <p:sp>
        <p:nvSpPr>
          <p:cNvPr id="29" name="Rectangle: Rounded Corners 28">
            <a:extLst>
              <a:ext uri="{FF2B5EF4-FFF2-40B4-BE49-F238E27FC236}">
                <a16:creationId xmlns:a16="http://schemas.microsoft.com/office/drawing/2014/main" id="{88DB362B-4D0F-9EE8-4F7A-9AF337B5FBD5}"/>
              </a:ext>
            </a:extLst>
          </p:cNvPr>
          <p:cNvSpPr/>
          <p:nvPr/>
        </p:nvSpPr>
        <p:spPr>
          <a:xfrm>
            <a:off x="14574721" y="7390320"/>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Coal</a:t>
            </a:r>
          </a:p>
        </p:txBody>
      </p:sp>
      <p:sp>
        <p:nvSpPr>
          <p:cNvPr id="30" name="Rectangle: Rounded Corners 29">
            <a:extLst>
              <a:ext uri="{FF2B5EF4-FFF2-40B4-BE49-F238E27FC236}">
                <a16:creationId xmlns:a16="http://schemas.microsoft.com/office/drawing/2014/main" id="{D8B7C830-E0D2-466B-47D9-567F8ED56860}"/>
              </a:ext>
            </a:extLst>
          </p:cNvPr>
          <p:cNvSpPr/>
          <p:nvPr/>
        </p:nvSpPr>
        <p:spPr>
          <a:xfrm>
            <a:off x="9643691" y="7390320"/>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Biomass</a:t>
            </a:r>
          </a:p>
        </p:txBody>
      </p:sp>
      <p:sp>
        <p:nvSpPr>
          <p:cNvPr id="31" name="Rectangle: Rounded Corners 30">
            <a:extLst>
              <a:ext uri="{FF2B5EF4-FFF2-40B4-BE49-F238E27FC236}">
                <a16:creationId xmlns:a16="http://schemas.microsoft.com/office/drawing/2014/main" id="{DCD073DB-B2D8-14BC-DFEF-C71FE54910EE}"/>
              </a:ext>
            </a:extLst>
          </p:cNvPr>
          <p:cNvSpPr/>
          <p:nvPr/>
        </p:nvSpPr>
        <p:spPr>
          <a:xfrm>
            <a:off x="12109206" y="7390320"/>
            <a:ext cx="1215501" cy="515234"/>
          </a:xfrm>
          <a:prstGeom prst="roundRect">
            <a:avLst/>
          </a:prstGeom>
          <a:solidFill>
            <a:srgbClr val="009016"/>
          </a:solidFill>
          <a:ln>
            <a:solidFill>
              <a:srgbClr val="009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Gas</a:t>
            </a:r>
          </a:p>
        </p:txBody>
      </p:sp>
      <p:cxnSp>
        <p:nvCxnSpPr>
          <p:cNvPr id="32" name="Connector: Elbow 31">
            <a:extLst>
              <a:ext uri="{FF2B5EF4-FFF2-40B4-BE49-F238E27FC236}">
                <a16:creationId xmlns:a16="http://schemas.microsoft.com/office/drawing/2014/main" id="{2B7B3BA8-1FD8-FBDF-9763-D3BAB31E7961}"/>
              </a:ext>
            </a:extLst>
          </p:cNvPr>
          <p:cNvCxnSpPr>
            <a:stCxn id="19" idx="2"/>
            <a:endCxn id="20" idx="0"/>
          </p:cNvCxnSpPr>
          <p:nvPr/>
        </p:nvCxnSpPr>
        <p:spPr>
          <a:xfrm rot="5400000">
            <a:off x="15716479" y="5558316"/>
            <a:ext cx="271224" cy="1339240"/>
          </a:xfrm>
          <a:prstGeom prst="bentConnector3">
            <a:avLst/>
          </a:prstGeom>
          <a:ln w="38100">
            <a:solidFill>
              <a:srgbClr val="00BDFF"/>
            </a:solidFill>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A06208-9A82-DDB3-FB2D-CDD720AB753D}"/>
              </a:ext>
            </a:extLst>
          </p:cNvPr>
          <p:cNvCxnSpPr>
            <a:cxnSpLocks/>
            <a:stCxn id="20" idx="2"/>
            <a:endCxn id="30" idx="0"/>
          </p:cNvCxnSpPr>
          <p:nvPr/>
        </p:nvCxnSpPr>
        <p:spPr>
          <a:xfrm rot="5400000">
            <a:off x="12461188" y="4669037"/>
            <a:ext cx="511538" cy="4931029"/>
          </a:xfrm>
          <a:prstGeom prst="bentConnector3">
            <a:avLst>
              <a:gd name="adj1" fmla="val 50000"/>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F8BB19-4B16-5A50-A2DE-DBBE5C935969}"/>
              </a:ext>
            </a:extLst>
          </p:cNvPr>
          <p:cNvCxnSpPr>
            <a:cxnSpLocks/>
            <a:stCxn id="20" idx="2"/>
            <a:endCxn id="23" idx="0"/>
          </p:cNvCxnSpPr>
          <p:nvPr/>
        </p:nvCxnSpPr>
        <p:spPr>
          <a:xfrm rot="16200000" flipH="1">
            <a:off x="17392217" y="4669035"/>
            <a:ext cx="511538" cy="4931031"/>
          </a:xfrm>
          <a:prstGeom prst="bentConnector3">
            <a:avLst>
              <a:gd name="adj1" fmla="val 50000"/>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14ADB3-1EFF-B635-F1B7-3A2963B6F96E}"/>
              </a:ext>
            </a:extLst>
          </p:cNvPr>
          <p:cNvCxnSpPr>
            <a:cxnSpLocks/>
            <a:endCxn id="31" idx="0"/>
          </p:cNvCxnSpPr>
          <p:nvPr/>
        </p:nvCxnSpPr>
        <p:spPr>
          <a:xfrm>
            <a:off x="12716957" y="7143731"/>
            <a:ext cx="0" cy="246589"/>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4AFF2B-2524-E60D-F161-82CC961C8F95}"/>
              </a:ext>
            </a:extLst>
          </p:cNvPr>
          <p:cNvCxnSpPr>
            <a:cxnSpLocks/>
            <a:endCxn id="29" idx="0"/>
          </p:cNvCxnSpPr>
          <p:nvPr/>
        </p:nvCxnSpPr>
        <p:spPr>
          <a:xfrm>
            <a:off x="15182470" y="7134639"/>
            <a:ext cx="2" cy="255681"/>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497815-FA1E-EA29-2922-3514BBEA841D}"/>
              </a:ext>
            </a:extLst>
          </p:cNvPr>
          <p:cNvCxnSpPr>
            <a:cxnSpLocks/>
            <a:endCxn id="28" idx="0"/>
          </p:cNvCxnSpPr>
          <p:nvPr/>
        </p:nvCxnSpPr>
        <p:spPr>
          <a:xfrm>
            <a:off x="17647987" y="7134550"/>
            <a:ext cx="0" cy="255770"/>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858367-B224-E4BC-DA12-14E2F6EDE114}"/>
              </a:ext>
            </a:extLst>
          </p:cNvPr>
          <p:cNvCxnSpPr>
            <a:cxnSpLocks/>
            <a:endCxn id="27" idx="0"/>
          </p:cNvCxnSpPr>
          <p:nvPr/>
        </p:nvCxnSpPr>
        <p:spPr>
          <a:xfrm>
            <a:off x="11469899" y="7134550"/>
            <a:ext cx="0" cy="906524"/>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55C86F-7284-28B8-DA0F-7C2FB28DB374}"/>
              </a:ext>
            </a:extLst>
          </p:cNvPr>
          <p:cNvCxnSpPr>
            <a:cxnSpLocks/>
            <a:endCxn id="26" idx="0"/>
          </p:cNvCxnSpPr>
          <p:nvPr/>
        </p:nvCxnSpPr>
        <p:spPr>
          <a:xfrm>
            <a:off x="13943049" y="7134550"/>
            <a:ext cx="0" cy="906524"/>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2B749D-9810-A9B5-C6B0-793A2DAD0EB8}"/>
              </a:ext>
            </a:extLst>
          </p:cNvPr>
          <p:cNvCxnSpPr>
            <a:cxnSpLocks/>
            <a:endCxn id="25" idx="0"/>
          </p:cNvCxnSpPr>
          <p:nvPr/>
        </p:nvCxnSpPr>
        <p:spPr>
          <a:xfrm>
            <a:off x="16420429" y="7143731"/>
            <a:ext cx="2" cy="897343"/>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BC9376-7D6F-4B77-D1B2-8B001C9E9A4D}"/>
              </a:ext>
            </a:extLst>
          </p:cNvPr>
          <p:cNvCxnSpPr>
            <a:cxnSpLocks/>
            <a:endCxn id="24" idx="0"/>
          </p:cNvCxnSpPr>
          <p:nvPr/>
        </p:nvCxnSpPr>
        <p:spPr>
          <a:xfrm>
            <a:off x="18913778" y="7134550"/>
            <a:ext cx="0" cy="906524"/>
          </a:xfrm>
          <a:prstGeom prst="line">
            <a:avLst/>
          </a:prstGeom>
          <a:ln w="38100">
            <a:solidFill>
              <a:srgbClr val="009016"/>
            </a:solidFill>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CDA182E7-3C90-5BB1-B647-84F3F0B1F6FE}"/>
              </a:ext>
            </a:extLst>
          </p:cNvPr>
          <p:cNvSpPr/>
          <p:nvPr/>
        </p:nvSpPr>
        <p:spPr>
          <a:xfrm>
            <a:off x="11977560" y="5577090"/>
            <a:ext cx="1215501" cy="515234"/>
          </a:xfrm>
          <a:prstGeom prst="roundRect">
            <a:avLst/>
          </a:prstGeom>
          <a:solidFill>
            <a:srgbClr val="AD440C"/>
          </a:solidFill>
          <a:ln>
            <a:solidFill>
              <a:srgbClr val="AD44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Food demand</a:t>
            </a:r>
          </a:p>
        </p:txBody>
      </p:sp>
      <p:sp>
        <p:nvSpPr>
          <p:cNvPr id="46" name="TextBox 45">
            <a:extLst>
              <a:ext uri="{FF2B5EF4-FFF2-40B4-BE49-F238E27FC236}">
                <a16:creationId xmlns:a16="http://schemas.microsoft.com/office/drawing/2014/main" id="{49811CF6-779B-BAF5-3782-87B34AF7D424}"/>
              </a:ext>
            </a:extLst>
          </p:cNvPr>
          <p:cNvSpPr txBox="1"/>
          <p:nvPr/>
        </p:nvSpPr>
        <p:spPr>
          <a:xfrm>
            <a:off x="13397981" y="5349068"/>
            <a:ext cx="2438242" cy="492443"/>
          </a:xfrm>
          <a:prstGeom prst="rect">
            <a:avLst/>
          </a:prstGeom>
          <a:noFill/>
        </p:spPr>
        <p:txBody>
          <a:bodyPr wrap="square" rtlCol="0">
            <a:spAutoFit/>
          </a:bodyPr>
          <a:lstStyle/>
          <a:p>
            <a:r>
              <a:rPr lang="en-US" sz="1300" dirty="0"/>
              <a:t>Coefficient: energy demand per calorie consumed</a:t>
            </a:r>
          </a:p>
        </p:txBody>
      </p:sp>
      <p:cxnSp>
        <p:nvCxnSpPr>
          <p:cNvPr id="47" name="Straight Arrow Connector 46">
            <a:extLst>
              <a:ext uri="{FF2B5EF4-FFF2-40B4-BE49-F238E27FC236}">
                <a16:creationId xmlns:a16="http://schemas.microsoft.com/office/drawing/2014/main" id="{E08DDD61-FC39-24C1-C47A-346DA9F46454}"/>
              </a:ext>
            </a:extLst>
          </p:cNvPr>
          <p:cNvCxnSpPr>
            <a:stCxn id="45" idx="3"/>
            <a:endCxn id="19" idx="1"/>
          </p:cNvCxnSpPr>
          <p:nvPr/>
        </p:nvCxnSpPr>
        <p:spPr>
          <a:xfrm>
            <a:off x="13193061" y="5834707"/>
            <a:ext cx="2720899" cy="0"/>
          </a:xfrm>
          <a:prstGeom prst="straightConnector1">
            <a:avLst/>
          </a:prstGeom>
          <a:ln w="38100">
            <a:solidFill>
              <a:srgbClr val="5D478B"/>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Chart, bar chart, histogram&#10;&#10;Description automatically generated">
            <a:extLst>
              <a:ext uri="{FF2B5EF4-FFF2-40B4-BE49-F238E27FC236}">
                <a16:creationId xmlns:a16="http://schemas.microsoft.com/office/drawing/2014/main" id="{E19D4342-3C23-29F2-C5DF-42629F7AADBE}"/>
              </a:ext>
            </a:extLst>
          </p:cNvPr>
          <p:cNvPicPr>
            <a:picLocks noChangeAspect="1"/>
          </p:cNvPicPr>
          <p:nvPr/>
        </p:nvPicPr>
        <p:blipFill rotWithShape="1">
          <a:blip r:embed="rId6"/>
          <a:srcRect b="5192"/>
          <a:stretch/>
        </p:blipFill>
        <p:spPr>
          <a:xfrm>
            <a:off x="1279277" y="10411908"/>
            <a:ext cx="6486497" cy="4099828"/>
          </a:xfrm>
          <a:prstGeom prst="rect">
            <a:avLst/>
          </a:prstGeom>
        </p:spPr>
      </p:pic>
      <p:sp>
        <p:nvSpPr>
          <p:cNvPr id="58" name="TextBox 57">
            <a:extLst>
              <a:ext uri="{FF2B5EF4-FFF2-40B4-BE49-F238E27FC236}">
                <a16:creationId xmlns:a16="http://schemas.microsoft.com/office/drawing/2014/main" id="{E60BB215-CB85-EBCD-4635-E6A9F822EB83}"/>
              </a:ext>
            </a:extLst>
          </p:cNvPr>
          <p:cNvSpPr txBox="1"/>
          <p:nvPr/>
        </p:nvSpPr>
        <p:spPr>
          <a:xfrm>
            <a:off x="9909553" y="17456430"/>
            <a:ext cx="14105324" cy="255454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Refine the representation of food processing energy use technologies</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Produce scenarios for future changes in the coefficient of food processing energy use per calorie consumed, reflecting different socioeconomic trajectories</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Evaluate emissions reductions pathways for the sector</a:t>
            </a:r>
          </a:p>
        </p:txBody>
      </p:sp>
      <p:sp>
        <p:nvSpPr>
          <p:cNvPr id="59" name="TextBox 58">
            <a:extLst>
              <a:ext uri="{FF2B5EF4-FFF2-40B4-BE49-F238E27FC236}">
                <a16:creationId xmlns:a16="http://schemas.microsoft.com/office/drawing/2014/main" id="{09E6E802-68E7-940D-12D7-9A5706451F87}"/>
              </a:ext>
            </a:extLst>
          </p:cNvPr>
          <p:cNvSpPr txBox="1"/>
          <p:nvPr/>
        </p:nvSpPr>
        <p:spPr>
          <a:xfrm>
            <a:off x="710385" y="14634459"/>
            <a:ext cx="7624282" cy="532453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Most energy use is for </a:t>
            </a:r>
            <a:r>
              <a:rPr lang="en-US" sz="3000" dirty="0">
                <a:solidFill>
                  <a:srgbClr val="CF6F29"/>
                </a:solidFill>
                <a:latin typeface="Arial" panose="020B0604020202020204"/>
              </a:rPr>
              <a:t>low temperature heat </a:t>
            </a:r>
            <a:r>
              <a:rPr lang="en-US" sz="3000" dirty="0">
                <a:solidFill>
                  <a:prstClr val="black"/>
                </a:solidFill>
                <a:latin typeface="Arial" panose="020B0604020202020204"/>
              </a:rPr>
              <a:t>(process heating and drying)</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Main emissions reductions strategies include energy efficiency improvements, heat recovery, combined heat and power systems, electrification of heat, and fuel switching to renewables</a:t>
            </a:r>
          </a:p>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Understanding food processing energy use and its associated costs is important for accurately evaluating food prices</a:t>
            </a:r>
          </a:p>
        </p:txBody>
      </p:sp>
      <p:sp>
        <p:nvSpPr>
          <p:cNvPr id="6" name="TextBox 5">
            <a:extLst>
              <a:ext uri="{FF2B5EF4-FFF2-40B4-BE49-F238E27FC236}">
                <a16:creationId xmlns:a16="http://schemas.microsoft.com/office/drawing/2014/main" id="{5EAD1524-B4AE-D7EB-B6D5-294BB612BD2E}"/>
              </a:ext>
            </a:extLst>
          </p:cNvPr>
          <p:cNvSpPr txBox="1"/>
          <p:nvPr/>
        </p:nvSpPr>
        <p:spPr>
          <a:xfrm>
            <a:off x="22579016" y="5210410"/>
            <a:ext cx="9436249" cy="1477328"/>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For some regions, IEA data on food processing energy use is incomplete, leading to </a:t>
            </a:r>
            <a:r>
              <a:rPr kumimoji="0" lang="en-US" sz="3000" i="0" u="none" strike="noStrike" kern="1200" cap="none" spc="0" normalizeH="0" baseline="0" noProof="0" dirty="0">
                <a:ln>
                  <a:noFill/>
                </a:ln>
                <a:solidFill>
                  <a:srgbClr val="CF6F29"/>
                </a:solidFill>
                <a:effectLst/>
                <a:uLnTx/>
                <a:uFillTx/>
                <a:latin typeface="Arial" panose="020B0604020202020204"/>
                <a:ea typeface="+mn-ea"/>
                <a:cs typeface="+mn-cs"/>
              </a:rPr>
              <a:t>unrealistically low coefficients</a:t>
            </a: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 of energy use per calorie consumed</a:t>
            </a:r>
          </a:p>
        </p:txBody>
      </p:sp>
      <p:sp>
        <p:nvSpPr>
          <p:cNvPr id="11" name="TextBox 10">
            <a:extLst>
              <a:ext uri="{FF2B5EF4-FFF2-40B4-BE49-F238E27FC236}">
                <a16:creationId xmlns:a16="http://schemas.microsoft.com/office/drawing/2014/main" id="{65E46C76-5229-1259-38BC-79194EB4F4D9}"/>
              </a:ext>
            </a:extLst>
          </p:cNvPr>
          <p:cNvSpPr txBox="1"/>
          <p:nvPr/>
        </p:nvSpPr>
        <p:spPr>
          <a:xfrm>
            <a:off x="22571322" y="6859626"/>
            <a:ext cx="3929789" cy="6093976"/>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3000" dirty="0">
                <a:solidFill>
                  <a:prstClr val="black"/>
                </a:solidFill>
                <a:latin typeface="Arial" panose="020B0604020202020204"/>
              </a:rPr>
              <a:t>We fit a </a:t>
            </a:r>
            <a:r>
              <a:rPr lang="en-US" sz="3000" dirty="0">
                <a:solidFill>
                  <a:srgbClr val="CF6F29"/>
                </a:solidFill>
                <a:latin typeface="Arial" panose="020B0604020202020204"/>
              </a:rPr>
              <a:t>linear model relating food processing energy use to GDP and calorie consumption of non-staple crops </a:t>
            </a:r>
            <a:r>
              <a:rPr lang="en-US" sz="3000" dirty="0">
                <a:solidFill>
                  <a:prstClr val="black"/>
                </a:solidFill>
                <a:latin typeface="Arial" panose="020B0604020202020204"/>
              </a:rPr>
              <a:t>for regions with sufficient IEA energy use data and use this model to infill energy data for other regions</a:t>
            </a:r>
          </a:p>
        </p:txBody>
      </p:sp>
      <p:pic>
        <p:nvPicPr>
          <p:cNvPr id="15" name="Picture 14" descr="Chart, surface chart&#10;&#10;Description automatically generated">
            <a:extLst>
              <a:ext uri="{FF2B5EF4-FFF2-40B4-BE49-F238E27FC236}">
                <a16:creationId xmlns:a16="http://schemas.microsoft.com/office/drawing/2014/main" id="{2A779B9B-42A1-7CF1-2D51-4E3F6C58B055}"/>
              </a:ext>
            </a:extLst>
          </p:cNvPr>
          <p:cNvPicPr>
            <a:picLocks noChangeAspect="1"/>
          </p:cNvPicPr>
          <p:nvPr/>
        </p:nvPicPr>
        <p:blipFill>
          <a:blip r:embed="rId7"/>
          <a:stretch>
            <a:fillRect/>
          </a:stretch>
        </p:blipFill>
        <p:spPr>
          <a:xfrm>
            <a:off x="26504704" y="6777594"/>
            <a:ext cx="6280025" cy="6280025"/>
          </a:xfrm>
          <a:prstGeom prst="rect">
            <a:avLst/>
          </a:prstGeom>
        </p:spPr>
      </p:pic>
      <p:cxnSp>
        <p:nvCxnSpPr>
          <p:cNvPr id="53" name="Connector: Elbow 52">
            <a:extLst>
              <a:ext uri="{FF2B5EF4-FFF2-40B4-BE49-F238E27FC236}">
                <a16:creationId xmlns:a16="http://schemas.microsoft.com/office/drawing/2014/main" id="{DAB30A40-BCEA-FE65-B95A-28FFF1CEF59E}"/>
              </a:ext>
            </a:extLst>
          </p:cNvPr>
          <p:cNvCxnSpPr>
            <a:cxnSpLocks/>
            <a:stCxn id="19" idx="2"/>
            <a:endCxn id="22" idx="0"/>
          </p:cNvCxnSpPr>
          <p:nvPr/>
        </p:nvCxnSpPr>
        <p:spPr>
          <a:xfrm rot="16200000" flipH="1">
            <a:off x="17040610" y="5573424"/>
            <a:ext cx="271224" cy="1309023"/>
          </a:xfrm>
          <a:prstGeom prst="bentConnector3">
            <a:avLst>
              <a:gd name="adj1" fmla="val 50000"/>
            </a:avLst>
          </a:prstGeom>
          <a:ln w="38100">
            <a:solidFill>
              <a:srgbClr val="00BDFF"/>
            </a:solidFil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0733B2B-CC86-0952-1A20-D0D525F935D5}"/>
              </a:ext>
            </a:extLst>
          </p:cNvPr>
          <p:cNvSpPr/>
          <p:nvPr/>
        </p:nvSpPr>
        <p:spPr>
          <a:xfrm>
            <a:off x="15913960" y="5577090"/>
            <a:ext cx="1215501" cy="515234"/>
          </a:xfrm>
          <a:prstGeom prst="roundRect">
            <a:avLst/>
          </a:prstGeom>
          <a:solidFill>
            <a:srgbClr val="5D478B"/>
          </a:solidFill>
          <a:ln>
            <a:solidFill>
              <a:srgbClr val="5D47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Food processing</a:t>
            </a:r>
          </a:p>
        </p:txBody>
      </p:sp>
      <p:sp>
        <p:nvSpPr>
          <p:cNvPr id="62" name="TextBox 61">
            <a:extLst>
              <a:ext uri="{FF2B5EF4-FFF2-40B4-BE49-F238E27FC236}">
                <a16:creationId xmlns:a16="http://schemas.microsoft.com/office/drawing/2014/main" id="{6184DDBE-A3A3-7ED8-D4D8-6DB95BF0AB76}"/>
              </a:ext>
            </a:extLst>
          </p:cNvPr>
          <p:cNvSpPr txBox="1"/>
          <p:nvPr/>
        </p:nvSpPr>
        <p:spPr>
          <a:xfrm>
            <a:off x="9909553" y="9250460"/>
            <a:ext cx="10203949" cy="1477328"/>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kumimoji="0" lang="en-US" sz="3000" i="0" u="none" strike="noStrike" kern="1200" cap="none" spc="0" normalizeH="0" baseline="0" noProof="0" dirty="0">
                <a:ln>
                  <a:noFill/>
                </a:ln>
                <a:solidFill>
                  <a:prstClr val="black"/>
                </a:solidFill>
                <a:effectLst/>
                <a:uLnTx/>
                <a:uFillTx/>
                <a:latin typeface="Arial" panose="020B0604020202020204"/>
                <a:ea typeface="+mn-ea"/>
                <a:cs typeface="+mn-cs"/>
              </a:rPr>
              <a:t>Food processing energy demand is set by food demand, with regionally varying coefficients of energy use per calorie consumed</a:t>
            </a:r>
            <a:endParaRPr lang="en-US" sz="3000" dirty="0">
              <a:solidFill>
                <a:prstClr val="black"/>
              </a:solidFill>
              <a:latin typeface="Arial" panose="020B0604020202020204"/>
            </a:endParaRPr>
          </a:p>
        </p:txBody>
      </p:sp>
      <p:sp>
        <p:nvSpPr>
          <p:cNvPr id="63" name="TextBox 62">
            <a:extLst>
              <a:ext uri="{FF2B5EF4-FFF2-40B4-BE49-F238E27FC236}">
                <a16:creationId xmlns:a16="http://schemas.microsoft.com/office/drawing/2014/main" id="{1F5065D0-1F86-B4FB-8252-08F9A7FF4E48}"/>
              </a:ext>
            </a:extLst>
          </p:cNvPr>
          <p:cNvSpPr txBox="1"/>
          <p:nvPr/>
        </p:nvSpPr>
        <p:spPr>
          <a:xfrm>
            <a:off x="10712628" y="15722965"/>
            <a:ext cx="8187043" cy="279205"/>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1200"/>
              </a:spcAft>
              <a:buClrTx/>
              <a:buSzTx/>
              <a:tabLst/>
              <a:defRPr/>
            </a:pPr>
            <a:r>
              <a:rPr lang="en-US" sz="1200" dirty="0">
                <a:solidFill>
                  <a:prstClr val="black"/>
                </a:solidFill>
                <a:latin typeface="Arial" panose="020B0604020202020204"/>
              </a:rPr>
              <a:t>Note that these are exploratory results and refinement of technology details is in progress </a:t>
            </a:r>
          </a:p>
        </p:txBody>
      </p:sp>
      <p:sp>
        <p:nvSpPr>
          <p:cNvPr id="14" name="TextBox 13">
            <a:extLst>
              <a:ext uri="{FF2B5EF4-FFF2-40B4-BE49-F238E27FC236}">
                <a16:creationId xmlns:a16="http://schemas.microsoft.com/office/drawing/2014/main" id="{5517FE1A-A75E-D937-69CD-952984E01487}"/>
              </a:ext>
            </a:extLst>
          </p:cNvPr>
          <p:cNvSpPr txBox="1"/>
          <p:nvPr/>
        </p:nvSpPr>
        <p:spPr>
          <a:xfrm>
            <a:off x="710386" y="1851230"/>
            <a:ext cx="32235846" cy="584775"/>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a:ln>
                  <a:noFill/>
                </a:ln>
                <a:solidFill>
                  <a:srgbClr val="CF6F29"/>
                </a:solidFill>
                <a:effectLst/>
                <a:uLnTx/>
                <a:uFillTx/>
                <a:latin typeface="Arial" panose="020B0604020202020204"/>
                <a:ea typeface="+mn-ea"/>
                <a:cs typeface="+mn-cs"/>
              </a:rPr>
              <a:t>The first effort to interconnect agriculture and land use, food demand, and food processing energy use in an integrated assessment model</a:t>
            </a:r>
          </a:p>
        </p:txBody>
      </p:sp>
      <p:sp>
        <p:nvSpPr>
          <p:cNvPr id="18" name="TextBox 17">
            <a:extLst>
              <a:ext uri="{FF2B5EF4-FFF2-40B4-BE49-F238E27FC236}">
                <a16:creationId xmlns:a16="http://schemas.microsoft.com/office/drawing/2014/main" id="{1DBB510C-14BA-F9FA-AE24-3CC46666D964}"/>
              </a:ext>
            </a:extLst>
          </p:cNvPr>
          <p:cNvSpPr txBox="1"/>
          <p:nvPr/>
        </p:nvSpPr>
        <p:spPr>
          <a:xfrm>
            <a:off x="6305550" y="20933768"/>
            <a:ext cx="1450699" cy="276999"/>
          </a:xfrm>
          <a:prstGeom prst="rect">
            <a:avLst/>
          </a:prstGeom>
          <a:noFill/>
        </p:spPr>
        <p:txBody>
          <a:bodyPr wrap="square">
            <a:spAutoFit/>
          </a:bodyPr>
          <a:lstStyle/>
          <a:p>
            <a:r>
              <a:rPr lang="en-US" sz="1200" dirty="0">
                <a:solidFill>
                  <a:srgbClr val="606163"/>
                </a:solidFill>
              </a:rPr>
              <a:t>PNNL-SA-185712</a:t>
            </a:r>
          </a:p>
        </p:txBody>
      </p:sp>
    </p:spTree>
    <p:extLst>
      <p:ext uri="{BB962C8B-B14F-4D97-AF65-F5344CB8AC3E}">
        <p14:creationId xmlns:p14="http://schemas.microsoft.com/office/powerpoint/2010/main" val="771029494"/>
      </p:ext>
    </p:extLst>
  </p:cSld>
  <p:clrMapOvr>
    <a:masterClrMapping/>
  </p:clrMapOvr>
</p:sld>
</file>

<file path=ppt/theme/theme1.xml><?xml version="1.0" encoding="utf-8"?>
<a:theme xmlns:a="http://schemas.openxmlformats.org/drawingml/2006/main" name="1_36x24 Poster 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6x24_Poster_Template" id="{22FA29E1-52CA-CC46-B2E6-6DF821D988A8}" vid="{EB528720-3709-E143-9786-ED316936AA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36x24 Poster Template</Template>
  <TotalTime>6422</TotalTime>
  <Words>531</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1_36x24 Poster Template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Starr, Andrea S</dc:creator>
  <cp:lastModifiedBy>Speizer, Simone A</cp:lastModifiedBy>
  <cp:revision>2</cp:revision>
  <dcterms:created xsi:type="dcterms:W3CDTF">2020-08-18T16:38:34Z</dcterms:created>
  <dcterms:modified xsi:type="dcterms:W3CDTF">2023-05-30T20:57:43Z</dcterms:modified>
</cp:coreProperties>
</file>