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4"/>
  </p:normalViewPr>
  <p:slideViewPr>
    <p:cSldViewPr snapToGrid="0" snapToObjects="1">
      <p:cViewPr varScale="1">
        <p:scale>
          <a:sx n="76" d="100"/>
          <a:sy n="76" d="100"/>
        </p:scale>
        <p:origin x="2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47B7-3B15-E44D-A65B-E0DA69EB7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1F987-9C71-6B4F-B558-39ADC9677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0CAC9-5282-2E40-946C-21B7F95F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D562-75DF-1744-99D8-444AE5A11FBA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01A5C-E78F-3842-A1D7-4CED0794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44C56-E6AD-7745-B664-B1C76408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1DDA-3B01-A848-A795-8E531B777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5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B0EF-B4ED-7848-B9CF-727DFB411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892DA-EC4C-5642-B340-915463569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018D2-18CD-244B-9FF3-7AECFA53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D562-75DF-1744-99D8-444AE5A11FBA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BB831-1CF5-1441-9AD8-9C9F12DE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FA601-6CF3-544A-A0E4-6E353B44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1DDA-3B01-A848-A795-8E531B777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2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1C61B-1332-4A4C-A9EA-C39D70F03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6ECBB-4936-1D4D-8A8A-3996AAA7F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B9432-3603-F64C-A7F7-A68E9FE6D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D562-75DF-1744-99D8-444AE5A11FBA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8F8B1-18BD-F048-9AF9-E5097A38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F6984-7214-8343-8D84-7180D673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1DDA-3B01-A848-A795-8E531B777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5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0733C-6689-244C-8E77-FF0B63D4C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BDB7F-60A4-9A47-8C69-4394FAB17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BEEB5-EF17-854A-A60B-B788BC231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D562-75DF-1744-99D8-444AE5A11FBA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B3DE5-1998-5B4A-99D1-D467B0B9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0DCB4-5EDE-9948-8D63-31F25898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1DDA-3B01-A848-A795-8E531B777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2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2EAC7-3DB0-C448-9BF4-80E56BFB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729EB-CC39-C245-8E1C-F7E332AF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E4014-D887-F542-8E8E-C2D41DA4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D562-75DF-1744-99D8-444AE5A11FBA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668FF-FA41-5547-A9AD-534F7C73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A6D5D-2B29-9E41-8F03-CC421181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1DDA-3B01-A848-A795-8E531B777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4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129A-2C71-E047-B778-AFA893A0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F868C-528D-934C-B96E-EEC3515A7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4B7F2-76B5-5743-9F4D-4BE73F38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0A033-01CD-8640-8562-09E3576A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D562-75DF-1744-99D8-444AE5A11FBA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A3753-7F1D-A849-A36E-E4FA645E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43F72-223A-C249-8666-B75E2D14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1DDA-3B01-A848-A795-8E531B777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7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8D68-9A58-684E-8D7F-CDDBA5856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EC34C-2AB4-3649-8A6C-FE0CDE200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512E3-6A68-2E4F-9D0D-18560658B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2AE66-C20A-C145-A442-53FC76360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5ABFB-9F97-8B44-B772-3AE17A64E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738EDF-CA96-0A41-B863-D9389028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D562-75DF-1744-99D8-444AE5A11FBA}" type="datetimeFigureOut">
              <a:rPr lang="en-US" smtClean="0"/>
              <a:t>4/16/20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A837B4-2B13-4A4C-8218-3A0BC8C4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88A3BE-4183-9D47-B66B-AD744284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1DDA-3B01-A848-A795-8E531B777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7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FFD9B-4E55-B44E-9A04-A55FAD34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046B5-99EE-6443-A17A-92FD83D0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D562-75DF-1744-99D8-444AE5A11FBA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3DFB5-1664-2547-A145-FAA33044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5C5E2-E109-E14C-A3DC-AFA4785B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1DDA-3B01-A848-A795-8E531B777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5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2C6E9A-7A8A-6D4A-80FE-5732ADEE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D562-75DF-1744-99D8-444AE5A11FBA}" type="datetimeFigureOut">
              <a:rPr lang="en-US" smtClean="0"/>
              <a:t>4/16/20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D2F83-0489-A74B-948B-3641F776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3F1C5-49CF-8F41-A1DF-68BBEAF9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1DDA-3B01-A848-A795-8E531B777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7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C965-FFCB-E941-8607-696F2C7D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2E42F-5B07-2843-A7E8-0E5907D5F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E25A9-2571-8B49-A2D8-568AE7ADE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3A966-4A55-AC41-BAFB-203A39DD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D562-75DF-1744-99D8-444AE5A11FBA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69D5A-C44F-A64B-94A3-2E352708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F2284-A331-BC41-9735-D6438891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1DDA-3B01-A848-A795-8E531B777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9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F1AFC-D701-F64B-8F2A-B1ED81A1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346CD-89BB-FA46-B84D-428C6D824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CCF66-85DC-AB4E-B05D-4CE0F5D20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C3A05-15F7-7341-A7ED-4616B2E5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D562-75DF-1744-99D8-444AE5A11FBA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9E80A-C315-E246-8FFF-6D0AB812A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D9684-96DD-B848-ACE3-B0A9C4D1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1DDA-3B01-A848-A795-8E531B777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4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E2C49-3414-0D49-BCC4-E9923292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AB9DE-47B0-DB4A-A9BA-9A3843A5F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3B11-F0FB-A947-8840-DE0485AA6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CD562-75DF-1744-99D8-444AE5A11FBA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E36D1-65E6-C042-8322-20A3E9B83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7A472-1A3B-334E-B184-526BCA714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81DDA-3B01-A848-A795-8E531B777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65850B-9939-8A4C-8E92-E2AFD016DC10}"/>
              </a:ext>
            </a:extLst>
          </p:cNvPr>
          <p:cNvSpPr txBox="1"/>
          <p:nvPr/>
        </p:nvSpPr>
        <p:spPr>
          <a:xfrm>
            <a:off x="704320" y="147405"/>
            <a:ext cx="11268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Racipath</a:t>
            </a:r>
            <a:r>
              <a:rPr lang="en-US" sz="2800" dirty="0"/>
              <a:t> Graph – Before Implementing Graphing Principles Improvements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12D560-ACA1-CC4F-A81A-0C373AF36E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82971" y="1593851"/>
            <a:ext cx="7826058" cy="44344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407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65850B-9939-8A4C-8E92-E2AFD016DC10}"/>
              </a:ext>
            </a:extLst>
          </p:cNvPr>
          <p:cNvSpPr txBox="1"/>
          <p:nvPr/>
        </p:nvSpPr>
        <p:spPr>
          <a:xfrm>
            <a:off x="704320" y="147405"/>
            <a:ext cx="11268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Racipath</a:t>
            </a:r>
            <a:r>
              <a:rPr lang="en-US" sz="2800" dirty="0"/>
              <a:t> Graph – After Implementing Graphing Principles Improvements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2A085E-0AEF-1846-8EE7-BE981837E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48" y="1491593"/>
            <a:ext cx="9016303" cy="473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49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Spence, Steven</dc:creator>
  <cp:lastModifiedBy>Spence, Steven</cp:lastModifiedBy>
  <cp:revision>2</cp:revision>
  <dcterms:created xsi:type="dcterms:W3CDTF">2020-04-17T01:22:03Z</dcterms:created>
  <dcterms:modified xsi:type="dcterms:W3CDTF">2020-04-17T01:27:19Z</dcterms:modified>
</cp:coreProperties>
</file>