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15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49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8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9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00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75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4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4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8591-58E6-004B-A077-8D4468008563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2778-7733-774A-8861-07B17E085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48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HW Spec.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CPU: E5-2695V3 (14core, @2.3GHz)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L1D: 32K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L2: 256K   L2-&gt;L1: 64B/s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L3: 35M L3-&gt;L2: 64B/s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Memory Stream BW: 53GB/s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2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2" y="796946"/>
            <a:ext cx="8788400" cy="5524500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 flipV="1">
            <a:off x="928414" y="1054100"/>
            <a:ext cx="70069" cy="503314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47228" y="1054100"/>
            <a:ext cx="70069" cy="503314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4482663" y="1054100"/>
            <a:ext cx="70069" cy="503314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04345" y="192690"/>
            <a:ext cx="394138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65767" y="1207121"/>
            <a:ext cx="394138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359905" y="2826838"/>
            <a:ext cx="3165366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552732" y="4184599"/>
            <a:ext cx="4108668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578832"/>
            <a:ext cx="8788400" cy="5715000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 flipV="1">
            <a:off x="683173" y="674414"/>
            <a:ext cx="70069" cy="54128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1045780" y="674414"/>
            <a:ext cx="70069" cy="54128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4649077" y="674414"/>
            <a:ext cx="70069" cy="54128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89035" y="2114332"/>
            <a:ext cx="394138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26090" y="2596056"/>
            <a:ext cx="394138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093077" y="2920125"/>
            <a:ext cx="3792483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719146" y="3673366"/>
            <a:ext cx="4170854" cy="0"/>
          </a:xfrm>
          <a:prstGeom prst="line">
            <a:avLst/>
          </a:prstGeom>
          <a:ln>
            <a:solidFill>
              <a:srgbClr val="FF66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</Words>
  <Application>Microsoft Macintosh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HW Spec. </vt:lpstr>
      <vt:lpstr>PowerPoint 演示文稿</vt:lpstr>
      <vt:lpstr>PowerPoint 演示文稿</vt:lpstr>
    </vt:vector>
  </TitlesOfParts>
  <Company>Shanghai Jiao 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Lin</dc:creator>
  <cp:lastModifiedBy>James Lin</cp:lastModifiedBy>
  <cp:revision>14</cp:revision>
  <dcterms:created xsi:type="dcterms:W3CDTF">2015-07-24T10:38:12Z</dcterms:created>
  <dcterms:modified xsi:type="dcterms:W3CDTF">2015-07-30T11:31:28Z</dcterms:modified>
</cp:coreProperties>
</file>