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74" r:id="rId4"/>
    <p:sldId id="259" r:id="rId5"/>
    <p:sldId id="271" r:id="rId6"/>
    <p:sldId id="277" r:id="rId7"/>
    <p:sldId id="260" r:id="rId8"/>
    <p:sldId id="275" r:id="rId9"/>
    <p:sldId id="261" r:id="rId10"/>
    <p:sldId id="262" r:id="rId11"/>
    <p:sldId id="273" r:id="rId12"/>
    <p:sldId id="264" r:id="rId13"/>
    <p:sldId id="265" r:id="rId14"/>
    <p:sldId id="266" r:id="rId15"/>
    <p:sldId id="267" r:id="rId16"/>
    <p:sldId id="268" r:id="rId17"/>
    <p:sldId id="269" r:id="rId18"/>
    <p:sldId id="276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912" autoAdjust="0"/>
    <p:restoredTop sz="94660"/>
  </p:normalViewPr>
  <p:slideViewPr>
    <p:cSldViewPr>
      <p:cViewPr varScale="1">
        <p:scale>
          <a:sx n="68" d="100"/>
          <a:sy n="68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5D8FB0D7-83FC-48AB-87E0-F8FDF8A85079}"/>
              </a:ext>
            </a:extLst>
          </p:cNvPr>
          <p:cNvGrpSpPr/>
          <p:nvPr/>
        </p:nvGrpSpPr>
        <p:grpSpPr>
          <a:xfrm rot="281639">
            <a:off x="6902895" y="2164075"/>
            <a:ext cx="2874372" cy="5271389"/>
            <a:chOff x="4819517" y="2883145"/>
            <a:chExt cx="664917" cy="914557"/>
          </a:xfrm>
        </p:grpSpPr>
        <p:sp>
          <p:nvSpPr>
            <p:cNvPr id="8" name="Isosceles Triangle 7">
              <a:extLst>
                <a:ext uri="{FF2B5EF4-FFF2-40B4-BE49-F238E27FC236}">
                  <a16:creationId xmlns="" xmlns:a16="http://schemas.microsoft.com/office/drawing/2014/main" id="{9B9C52BA-4CCB-456B-9858-0D2E3307482F}"/>
                </a:ext>
              </a:extLst>
            </p:cNvPr>
            <p:cNvSpPr/>
            <p:nvPr/>
          </p:nvSpPr>
          <p:spPr>
            <a:xfrm rot="394866">
              <a:off x="4819517" y="3415043"/>
              <a:ext cx="590657" cy="174268"/>
            </a:xfrm>
            <a:prstGeom prst="triangle">
              <a:avLst>
                <a:gd name="adj" fmla="val 52766"/>
              </a:avLst>
            </a:prstGeom>
            <a:solidFill>
              <a:srgbClr val="868D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3F5F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="" xmlns:a16="http://schemas.microsoft.com/office/drawing/2014/main" id="{DF44E2BA-1A4F-4F1C-A48B-CFBA12B9D8F5}"/>
                </a:ext>
              </a:extLst>
            </p:cNvPr>
            <p:cNvSpPr/>
            <p:nvPr/>
          </p:nvSpPr>
          <p:spPr>
            <a:xfrm rot="4106562">
              <a:off x="5075632" y="3091340"/>
              <a:ext cx="590657" cy="174268"/>
            </a:xfrm>
            <a:prstGeom prst="triangle">
              <a:avLst>
                <a:gd name="adj" fmla="val 52766"/>
              </a:avLst>
            </a:prstGeom>
            <a:solidFill>
              <a:srgbClr val="868D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3F5F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="" xmlns:a16="http://schemas.microsoft.com/office/drawing/2014/main" id="{AF4B6B3C-9B7B-4F3B-A698-F2A509F8F9D1}"/>
                </a:ext>
              </a:extLst>
            </p:cNvPr>
            <p:cNvSpPr/>
            <p:nvPr/>
          </p:nvSpPr>
          <p:spPr>
            <a:xfrm rot="2221988">
              <a:off x="4893777" y="3216368"/>
              <a:ext cx="590657" cy="174268"/>
            </a:xfrm>
            <a:prstGeom prst="triangle">
              <a:avLst>
                <a:gd name="adj" fmla="val 52766"/>
              </a:avLst>
            </a:prstGeom>
            <a:solidFill>
              <a:srgbClr val="ED07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3F5F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="" xmlns:a16="http://schemas.microsoft.com/office/drawing/2014/main" id="{6E1F0B4F-E967-400C-B8A8-271393632B8C}"/>
                </a:ext>
              </a:extLst>
            </p:cNvPr>
            <p:cNvSpPr/>
            <p:nvPr/>
          </p:nvSpPr>
          <p:spPr>
            <a:xfrm rot="20059867">
              <a:off x="4848524" y="3623434"/>
              <a:ext cx="590657" cy="174268"/>
            </a:xfrm>
            <a:prstGeom prst="triangle">
              <a:avLst>
                <a:gd name="adj" fmla="val 52766"/>
              </a:avLst>
            </a:prstGeom>
            <a:solidFill>
              <a:srgbClr val="868D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3F5F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F0CA5A05-E4B7-4ED5-8A28-3BF7640CEB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0" y="2901952"/>
            <a:ext cx="6858000" cy="1248026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C2799B5-4B78-43A9-BC48-E6FAEA4D79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4242053"/>
            <a:ext cx="6858000" cy="47364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50CEEEB-FA8D-4DDE-8C81-E7C935231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51CD2-E5D7-451A-8E82-E35EAD784C03}" type="datetimeFigureOut">
              <a:rPr lang="en-IN" smtClean="0"/>
              <a:pPr/>
              <a:t>05-05-2022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1311DFE-8BCD-43F1-AAB3-6B4D414F8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33B8969-9C6A-41EC-99CB-97D32C31A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4222-A4B0-49A8-AB9B-A8FE516218FC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12" name="Group 22">
            <a:extLst>
              <a:ext uri="{FF2B5EF4-FFF2-40B4-BE49-F238E27FC236}">
                <a16:creationId xmlns="" xmlns:a16="http://schemas.microsoft.com/office/drawing/2014/main" id="{8D34AB07-6B1E-4407-8FC1-F7C3B9D69FD2}"/>
              </a:ext>
            </a:extLst>
          </p:cNvPr>
          <p:cNvGrpSpPr/>
          <p:nvPr/>
        </p:nvGrpSpPr>
        <p:grpSpPr>
          <a:xfrm>
            <a:off x="302474" y="1773218"/>
            <a:ext cx="2719885" cy="1128739"/>
            <a:chOff x="4819517" y="2883145"/>
            <a:chExt cx="2938372" cy="914557"/>
          </a:xfrm>
        </p:grpSpPr>
        <p:grpSp>
          <p:nvGrpSpPr>
            <p:cNvPr id="13" name="Group 23">
              <a:extLst>
                <a:ext uri="{FF2B5EF4-FFF2-40B4-BE49-F238E27FC236}">
                  <a16:creationId xmlns="" xmlns:a16="http://schemas.microsoft.com/office/drawing/2014/main" id="{F2E69536-681A-410F-B254-6925898D1784}"/>
                </a:ext>
              </a:extLst>
            </p:cNvPr>
            <p:cNvGrpSpPr/>
            <p:nvPr/>
          </p:nvGrpSpPr>
          <p:grpSpPr>
            <a:xfrm>
              <a:off x="4819517" y="2883145"/>
              <a:ext cx="664917" cy="914557"/>
              <a:chOff x="4819517" y="2883145"/>
              <a:chExt cx="664917" cy="914557"/>
            </a:xfrm>
          </p:grpSpPr>
          <p:sp>
            <p:nvSpPr>
              <p:cNvPr id="27" name="Isosceles Triangle 26">
                <a:extLst>
                  <a:ext uri="{FF2B5EF4-FFF2-40B4-BE49-F238E27FC236}">
                    <a16:creationId xmlns="" xmlns:a16="http://schemas.microsoft.com/office/drawing/2014/main" id="{4F5577B1-57F9-43EF-9370-9DDC4475407D}"/>
                  </a:ext>
                </a:extLst>
              </p:cNvPr>
              <p:cNvSpPr/>
              <p:nvPr/>
            </p:nvSpPr>
            <p:spPr>
              <a:xfrm rot="394866">
                <a:off x="4819517" y="3415043"/>
                <a:ext cx="590657" cy="174268"/>
              </a:xfrm>
              <a:prstGeom prst="triangle">
                <a:avLst>
                  <a:gd name="adj" fmla="val 52766"/>
                </a:avLst>
              </a:prstGeom>
              <a:solidFill>
                <a:srgbClr val="0899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3F5F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Isosceles Triangle 27">
                <a:extLst>
                  <a:ext uri="{FF2B5EF4-FFF2-40B4-BE49-F238E27FC236}">
                    <a16:creationId xmlns="" xmlns:a16="http://schemas.microsoft.com/office/drawing/2014/main" id="{2EF3D72C-E454-49AE-BFB6-0DFE929BE569}"/>
                  </a:ext>
                </a:extLst>
              </p:cNvPr>
              <p:cNvSpPr/>
              <p:nvPr/>
            </p:nvSpPr>
            <p:spPr>
              <a:xfrm rot="4106562">
                <a:off x="5072458" y="3091340"/>
                <a:ext cx="590657" cy="174268"/>
              </a:xfrm>
              <a:prstGeom prst="triangle">
                <a:avLst>
                  <a:gd name="adj" fmla="val 52766"/>
                </a:avLst>
              </a:prstGeom>
              <a:solidFill>
                <a:srgbClr val="F15A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3F5F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Isosceles Triangle 28">
                <a:extLst>
                  <a:ext uri="{FF2B5EF4-FFF2-40B4-BE49-F238E27FC236}">
                    <a16:creationId xmlns="" xmlns:a16="http://schemas.microsoft.com/office/drawing/2014/main" id="{29B53A02-2B41-4728-B85C-6B050F937022}"/>
                  </a:ext>
                </a:extLst>
              </p:cNvPr>
              <p:cNvSpPr/>
              <p:nvPr/>
            </p:nvSpPr>
            <p:spPr>
              <a:xfrm rot="2221988">
                <a:off x="4893777" y="3216368"/>
                <a:ext cx="590657" cy="174268"/>
              </a:xfrm>
              <a:prstGeom prst="triangle">
                <a:avLst>
                  <a:gd name="adj" fmla="val 52766"/>
                </a:avLst>
              </a:prstGeom>
              <a:solidFill>
                <a:srgbClr val="ED07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3F5F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" name="Isosceles Triangle 29">
                <a:extLst>
                  <a:ext uri="{FF2B5EF4-FFF2-40B4-BE49-F238E27FC236}">
                    <a16:creationId xmlns="" xmlns:a16="http://schemas.microsoft.com/office/drawing/2014/main" id="{7D1B2F26-9C3C-483E-8786-87550CF020E6}"/>
                  </a:ext>
                </a:extLst>
              </p:cNvPr>
              <p:cNvSpPr/>
              <p:nvPr/>
            </p:nvSpPr>
            <p:spPr>
              <a:xfrm rot="20059867">
                <a:off x="4856320" y="3623435"/>
                <a:ext cx="590658" cy="174267"/>
              </a:xfrm>
              <a:prstGeom prst="triangle">
                <a:avLst>
                  <a:gd name="adj" fmla="val 52766"/>
                </a:avLst>
              </a:prstGeom>
              <a:solidFill>
                <a:srgbClr val="0850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3F5F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15DED0BD-2E3E-4687-85AE-1F3627EC882D}"/>
                </a:ext>
              </a:extLst>
            </p:cNvPr>
            <p:cNvSpPr txBox="1"/>
            <p:nvPr/>
          </p:nvSpPr>
          <p:spPr>
            <a:xfrm>
              <a:off x="5359039" y="3320627"/>
              <a:ext cx="2398850" cy="4738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F15A22"/>
                  </a:solidFill>
                  <a:effectLst/>
                  <a:uLnTx/>
                  <a:uFillTx/>
                  <a:latin typeface="Trajan Pro" panose="02020502050506020301" pitchFamily="18" charset="0"/>
                  <a:ea typeface="+mn-ea"/>
                  <a:cs typeface="+mn-cs"/>
                </a:rPr>
                <a:t>C</a:t>
              </a: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15A22"/>
                  </a:solidFill>
                  <a:effectLst/>
                  <a:uLnTx/>
                  <a:uFillTx/>
                  <a:latin typeface="Trajan Pro" panose="02020502050506020301" pitchFamily="18" charset="0"/>
                  <a:ea typeface="+mn-ea"/>
                  <a:cs typeface="+mn-cs"/>
                </a:rPr>
                <a:t>AREER</a:t>
              </a: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85099"/>
                  </a:solidFill>
                  <a:effectLst/>
                  <a:uLnTx/>
                  <a:uFillTx/>
                  <a:latin typeface="Trajan Pro" panose="02020502050506020301" pitchFamily="18" charset="0"/>
                  <a:ea typeface="+mn-ea"/>
                  <a:cs typeface="+mn-cs"/>
                </a:rPr>
                <a:t>ERA</a:t>
              </a:r>
              <a:endParaRPr kumimoji="0" lang="en-IN" sz="2800" b="1" i="0" u="none" strike="noStrike" kern="0" cap="none" spc="0" normalizeH="0" baseline="0" noProof="0" dirty="0">
                <a:ln>
                  <a:noFill/>
                </a:ln>
                <a:solidFill>
                  <a:srgbClr val="085099"/>
                </a:solidFill>
                <a:effectLst/>
                <a:uLnTx/>
                <a:uFillTx/>
                <a:latin typeface="Trajan Pro" panose="02020502050506020301" pitchFamily="18" charset="0"/>
                <a:ea typeface="+mn-ea"/>
                <a:cs typeface="+mn-cs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663911DA-D578-42C3-A0B7-DAE8B3F15127}"/>
                </a:ext>
              </a:extLst>
            </p:cNvPr>
            <p:cNvSpPr txBox="1"/>
            <p:nvPr/>
          </p:nvSpPr>
          <p:spPr>
            <a:xfrm>
              <a:off x="7180073" y="3320627"/>
              <a:ext cx="143275" cy="199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3F5F5">
                      <a:lumMod val="1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®</a:t>
              </a:r>
              <a:endParaRPr kumimoji="0" lang="en-IN" sz="1000" b="1" i="0" u="none" strike="noStrike" kern="0" cap="none" spc="0" normalizeH="0" baseline="0" noProof="0" dirty="0">
                <a:ln>
                  <a:noFill/>
                </a:ln>
                <a:solidFill>
                  <a:srgbClr val="F3F5F5">
                    <a:lumMod val="1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861839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33B5C7-B18F-4870-9B88-8EE6CB316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56659"/>
            <a:ext cx="2297430" cy="2936875"/>
          </a:xfrm>
        </p:spPr>
        <p:txBody>
          <a:bodyPr anchor="b">
            <a:normAutofit/>
          </a:bodyPr>
          <a:lstStyle>
            <a:lvl1pPr algn="r">
              <a:defRPr sz="3600" b="1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72D9349-91D6-4BDF-A370-987B62D37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51CD2-E5D7-451A-8E82-E35EAD784C03}" type="datetimeFigureOut">
              <a:rPr lang="en-IN" smtClean="0"/>
              <a:pPr/>
              <a:t>05-05-2022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47D259C-A394-4AE0-9C09-BF5588434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BF8AEA3-8D55-4E98-B801-83C0C7D5E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4222-A4B0-49A8-AB9B-A8FE516218F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6B489A0B-07AD-47A4-A802-D3E33DF3537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28951" y="356130"/>
            <a:ext cx="5476772" cy="5849408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" name="Subtitle 2">
            <a:extLst>
              <a:ext uri="{FF2B5EF4-FFF2-40B4-BE49-F238E27FC236}">
                <a16:creationId xmlns="" xmlns:a16="http://schemas.microsoft.com/office/drawing/2014/main" id="{19F0D554-057C-4CF2-9999-1188563C6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429000"/>
            <a:ext cx="2297430" cy="2776538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rgbClr val="868D8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 dirty="0"/>
          </a:p>
        </p:txBody>
      </p:sp>
      <p:grpSp>
        <p:nvGrpSpPr>
          <p:cNvPr id="6" name="Group 7">
            <a:extLst>
              <a:ext uri="{FF2B5EF4-FFF2-40B4-BE49-F238E27FC236}">
                <a16:creationId xmlns="" xmlns:a16="http://schemas.microsoft.com/office/drawing/2014/main" id="{B931190E-DC85-470F-A793-7CC3FDD687A1}"/>
              </a:ext>
            </a:extLst>
          </p:cNvPr>
          <p:cNvGrpSpPr/>
          <p:nvPr/>
        </p:nvGrpSpPr>
        <p:grpSpPr>
          <a:xfrm>
            <a:off x="8814114" y="5373283"/>
            <a:ext cx="329886" cy="1484721"/>
            <a:chOff x="11344420" y="3996964"/>
            <a:chExt cx="847580" cy="2861035"/>
          </a:xfrm>
        </p:grpSpPr>
        <p:sp>
          <p:nvSpPr>
            <p:cNvPr id="9" name="Isosceles Triangle 8">
              <a:extLst>
                <a:ext uri="{FF2B5EF4-FFF2-40B4-BE49-F238E27FC236}">
                  <a16:creationId xmlns="" xmlns:a16="http://schemas.microsoft.com/office/drawing/2014/main" id="{4F74CCC5-4C4F-4107-B4DA-B973E2380F86}"/>
                </a:ext>
              </a:extLst>
            </p:cNvPr>
            <p:cNvSpPr/>
            <p:nvPr/>
          </p:nvSpPr>
          <p:spPr>
            <a:xfrm rot="16200000">
              <a:off x="10335965" y="5005420"/>
              <a:ext cx="2861034" cy="844123"/>
            </a:xfrm>
            <a:prstGeom prst="triangle">
              <a:avLst>
                <a:gd name="adj" fmla="val 52766"/>
              </a:avLst>
            </a:prstGeom>
            <a:solidFill>
              <a:srgbClr val="ED07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3F5F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="" xmlns:a16="http://schemas.microsoft.com/office/drawing/2014/main" id="{43B84D8B-DB0C-40E8-93BF-E3AC539FC4F2}"/>
                </a:ext>
              </a:extLst>
            </p:cNvPr>
            <p:cNvSpPr/>
            <p:nvPr/>
          </p:nvSpPr>
          <p:spPr>
            <a:xfrm rot="16200000">
              <a:off x="10339422" y="5005419"/>
              <a:ext cx="2861034" cy="844123"/>
            </a:xfrm>
            <a:prstGeom prst="triangle">
              <a:avLst>
                <a:gd name="adj" fmla="val 42222"/>
              </a:avLst>
            </a:prstGeom>
            <a:solidFill>
              <a:srgbClr val="868D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3F5F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377000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="" xmlns:a16="http://schemas.microsoft.com/office/drawing/2014/main" id="{150B4DD2-B3DA-45F3-9459-0DD5C1559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"/>
              </a:ext>
            </a:extLst>
          </a:blip>
          <a:stretch>
            <a:fillRect/>
          </a:stretch>
        </p:blipFill>
        <p:spPr>
          <a:xfrm>
            <a:off x="0" y="816864"/>
            <a:ext cx="9144000" cy="52242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33B5C7-B18F-4870-9B88-8EE6CB316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56659"/>
            <a:ext cx="2297430" cy="2936875"/>
          </a:xfrm>
        </p:spPr>
        <p:txBody>
          <a:bodyPr anchor="b">
            <a:normAutofit/>
          </a:bodyPr>
          <a:lstStyle>
            <a:lvl1pPr algn="r">
              <a:defRPr sz="3600" b="1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72D9349-91D6-4BDF-A370-987B62D37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51CD2-E5D7-451A-8E82-E35EAD784C03}" type="datetimeFigureOut">
              <a:rPr lang="en-IN" smtClean="0"/>
              <a:pPr/>
              <a:t>05-05-2022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47D259C-A394-4AE0-9C09-BF5588434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BF8AEA3-8D55-4E98-B801-83C0C7D5E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4222-A4B0-49A8-AB9B-A8FE516218F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6B489A0B-07AD-47A4-A802-D3E33DF3537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28951" y="356130"/>
            <a:ext cx="5476772" cy="5849408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" name="Subtitle 2">
            <a:extLst>
              <a:ext uri="{FF2B5EF4-FFF2-40B4-BE49-F238E27FC236}">
                <a16:creationId xmlns="" xmlns:a16="http://schemas.microsoft.com/office/drawing/2014/main" id="{19F0D554-057C-4CF2-9999-1188563C6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429000"/>
            <a:ext cx="2297430" cy="2776538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rgbClr val="868D8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 dirty="0"/>
          </a:p>
        </p:txBody>
      </p:sp>
      <p:grpSp>
        <p:nvGrpSpPr>
          <p:cNvPr id="6" name="Group 7">
            <a:extLst>
              <a:ext uri="{FF2B5EF4-FFF2-40B4-BE49-F238E27FC236}">
                <a16:creationId xmlns="" xmlns:a16="http://schemas.microsoft.com/office/drawing/2014/main" id="{B931190E-DC85-470F-A793-7CC3FDD687A1}"/>
              </a:ext>
            </a:extLst>
          </p:cNvPr>
          <p:cNvGrpSpPr/>
          <p:nvPr/>
        </p:nvGrpSpPr>
        <p:grpSpPr>
          <a:xfrm>
            <a:off x="8814114" y="5373283"/>
            <a:ext cx="329886" cy="1484721"/>
            <a:chOff x="11344420" y="3996964"/>
            <a:chExt cx="847580" cy="2861035"/>
          </a:xfrm>
        </p:grpSpPr>
        <p:sp>
          <p:nvSpPr>
            <p:cNvPr id="9" name="Isosceles Triangle 8">
              <a:extLst>
                <a:ext uri="{FF2B5EF4-FFF2-40B4-BE49-F238E27FC236}">
                  <a16:creationId xmlns="" xmlns:a16="http://schemas.microsoft.com/office/drawing/2014/main" id="{4F74CCC5-4C4F-4107-B4DA-B973E2380F86}"/>
                </a:ext>
              </a:extLst>
            </p:cNvPr>
            <p:cNvSpPr/>
            <p:nvPr/>
          </p:nvSpPr>
          <p:spPr>
            <a:xfrm rot="16200000">
              <a:off x="10335965" y="5005420"/>
              <a:ext cx="2861034" cy="844123"/>
            </a:xfrm>
            <a:prstGeom prst="triangle">
              <a:avLst>
                <a:gd name="adj" fmla="val 52766"/>
              </a:avLst>
            </a:prstGeom>
            <a:solidFill>
              <a:srgbClr val="ED07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3F5F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="" xmlns:a16="http://schemas.microsoft.com/office/drawing/2014/main" id="{43B84D8B-DB0C-40E8-93BF-E3AC539FC4F2}"/>
                </a:ext>
              </a:extLst>
            </p:cNvPr>
            <p:cNvSpPr/>
            <p:nvPr/>
          </p:nvSpPr>
          <p:spPr>
            <a:xfrm rot="16200000">
              <a:off x="10339422" y="5005419"/>
              <a:ext cx="2861034" cy="844123"/>
            </a:xfrm>
            <a:prstGeom prst="triangle">
              <a:avLst>
                <a:gd name="adj" fmla="val 42222"/>
              </a:avLst>
            </a:prstGeom>
            <a:solidFill>
              <a:srgbClr val="868D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3F5F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407845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33B5C7-B18F-4870-9B88-8EE6CB316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56658"/>
            <a:ext cx="2297430" cy="5848880"/>
          </a:xfrm>
        </p:spPr>
        <p:txBody>
          <a:bodyPr anchor="ctr">
            <a:normAutofit/>
          </a:bodyPr>
          <a:lstStyle>
            <a:lvl1pPr algn="r">
              <a:defRPr sz="3600" b="1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72D9349-91D6-4BDF-A370-987B62D37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51CD2-E5D7-451A-8E82-E35EAD784C03}" type="datetimeFigureOut">
              <a:rPr lang="en-IN" smtClean="0"/>
              <a:pPr/>
              <a:t>05-05-2022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47D259C-A394-4AE0-9C09-BF5588434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BF8AEA3-8D55-4E98-B801-83C0C7D5E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4222-A4B0-49A8-AB9B-A8FE516218F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6B489A0B-07AD-47A4-A802-D3E33DF3537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28950" y="356133"/>
            <a:ext cx="5486400" cy="293687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" name="Subtitle 2">
            <a:extLst>
              <a:ext uri="{FF2B5EF4-FFF2-40B4-BE49-F238E27FC236}">
                <a16:creationId xmlns="" xmlns:a16="http://schemas.microsoft.com/office/drawing/2014/main" id="{19F0D554-057C-4CF2-9999-1188563C6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28950" y="3429000"/>
            <a:ext cx="5486400" cy="277653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868D8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 dirty="0"/>
          </a:p>
        </p:txBody>
      </p:sp>
      <p:sp>
        <p:nvSpPr>
          <p:cNvPr id="8" name="Isosceles Triangle 7">
            <a:extLst>
              <a:ext uri="{FF2B5EF4-FFF2-40B4-BE49-F238E27FC236}">
                <a16:creationId xmlns="" xmlns:a16="http://schemas.microsoft.com/office/drawing/2014/main" id="{7EE04511-8959-4CD1-88F9-51A8846ECCA6}"/>
              </a:ext>
            </a:extLst>
          </p:cNvPr>
          <p:cNvSpPr/>
          <p:nvPr/>
        </p:nvSpPr>
        <p:spPr>
          <a:xfrm rot="16200000">
            <a:off x="7969987" y="5686579"/>
            <a:ext cx="1918353" cy="424495"/>
          </a:xfrm>
          <a:prstGeom prst="triangle">
            <a:avLst>
              <a:gd name="adj" fmla="val 52766"/>
            </a:avLst>
          </a:prstGeom>
          <a:solidFill>
            <a:srgbClr val="ED0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3F5F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="" xmlns:a16="http://schemas.microsoft.com/office/drawing/2014/main" id="{42D5A23A-3A1E-4469-9FAA-5A72B4686C9D}"/>
              </a:ext>
            </a:extLst>
          </p:cNvPr>
          <p:cNvSpPr/>
          <p:nvPr/>
        </p:nvSpPr>
        <p:spPr>
          <a:xfrm rot="16200000">
            <a:off x="7972579" y="5686578"/>
            <a:ext cx="1918353" cy="424495"/>
          </a:xfrm>
          <a:prstGeom prst="triangle">
            <a:avLst>
              <a:gd name="adj" fmla="val 42222"/>
            </a:avLst>
          </a:prstGeom>
          <a:solidFill>
            <a:srgbClr val="868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3F5F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702028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72D9349-91D6-4BDF-A370-987B62D37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51CD2-E5D7-451A-8E82-E35EAD784C03}" type="datetimeFigureOut">
              <a:rPr lang="en-IN" smtClean="0"/>
              <a:pPr/>
              <a:t>05-05-2022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47D259C-A394-4AE0-9C09-BF5588434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BF8AEA3-8D55-4E98-B801-83C0C7D5E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4222-A4B0-49A8-AB9B-A8FE516218F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Isosceles Triangle 7">
            <a:extLst>
              <a:ext uri="{FF2B5EF4-FFF2-40B4-BE49-F238E27FC236}">
                <a16:creationId xmlns="" xmlns:a16="http://schemas.microsoft.com/office/drawing/2014/main" id="{7EE04511-8959-4CD1-88F9-51A8846ECCA6}"/>
              </a:ext>
            </a:extLst>
          </p:cNvPr>
          <p:cNvSpPr/>
          <p:nvPr/>
        </p:nvSpPr>
        <p:spPr>
          <a:xfrm rot="16200000">
            <a:off x="7722462" y="5439052"/>
            <a:ext cx="2323705" cy="514192"/>
          </a:xfrm>
          <a:prstGeom prst="triangle">
            <a:avLst>
              <a:gd name="adj" fmla="val 52766"/>
            </a:avLst>
          </a:prstGeom>
          <a:solidFill>
            <a:srgbClr val="ED0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3F5F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="" xmlns:a16="http://schemas.microsoft.com/office/drawing/2014/main" id="{42D5A23A-3A1E-4469-9FAA-5A72B4686C9D}"/>
              </a:ext>
            </a:extLst>
          </p:cNvPr>
          <p:cNvSpPr/>
          <p:nvPr/>
        </p:nvSpPr>
        <p:spPr>
          <a:xfrm rot="16200000">
            <a:off x="7725055" y="5439051"/>
            <a:ext cx="2323705" cy="514192"/>
          </a:xfrm>
          <a:prstGeom prst="triangle">
            <a:avLst>
              <a:gd name="adj" fmla="val 42222"/>
            </a:avLst>
          </a:prstGeom>
          <a:solidFill>
            <a:srgbClr val="868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3F5F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Content Placeholder 6">
            <a:extLst>
              <a:ext uri="{FF2B5EF4-FFF2-40B4-BE49-F238E27FC236}">
                <a16:creationId xmlns="" xmlns:a16="http://schemas.microsoft.com/office/drawing/2014/main" id="{8888642D-7086-4C35-8CEA-5DBC0E4F95C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4409" y="4350203"/>
            <a:ext cx="3874601" cy="1876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44" name="Freeform: Shape 43">
            <a:extLst>
              <a:ext uri="{FF2B5EF4-FFF2-40B4-BE49-F238E27FC236}">
                <a16:creationId xmlns="" xmlns:a16="http://schemas.microsoft.com/office/drawing/2014/main" id="{FE5AF42F-6FD9-458C-8FB7-EC37208EA618}"/>
              </a:ext>
            </a:extLst>
          </p:cNvPr>
          <p:cNvSpPr/>
          <p:nvPr/>
        </p:nvSpPr>
        <p:spPr>
          <a:xfrm>
            <a:off x="1387245" y="1244527"/>
            <a:ext cx="2195856" cy="2306941"/>
          </a:xfrm>
          <a:custGeom>
            <a:avLst/>
            <a:gdLst>
              <a:gd name="connsiteX0" fmla="*/ 1463904 w 2927808"/>
              <a:gd name="connsiteY0" fmla="*/ 0 h 2306941"/>
              <a:gd name="connsiteX1" fmla="*/ 2927808 w 2927808"/>
              <a:gd name="connsiteY1" fmla="*/ 1463904 h 2306941"/>
              <a:gd name="connsiteX2" fmla="*/ 2677797 w 2927808"/>
              <a:gd name="connsiteY2" fmla="*/ 2282387 h 2306941"/>
              <a:gd name="connsiteX3" fmla="*/ 2659435 w 2927808"/>
              <a:gd name="connsiteY3" fmla="*/ 2306941 h 2306941"/>
              <a:gd name="connsiteX4" fmla="*/ 268373 w 2927808"/>
              <a:gd name="connsiteY4" fmla="*/ 2306941 h 2306941"/>
              <a:gd name="connsiteX5" fmla="*/ 250012 w 2927808"/>
              <a:gd name="connsiteY5" fmla="*/ 2282387 h 2306941"/>
              <a:gd name="connsiteX6" fmla="*/ 0 w 2927808"/>
              <a:gd name="connsiteY6" fmla="*/ 1463904 h 2306941"/>
              <a:gd name="connsiteX7" fmla="*/ 1463904 w 2927808"/>
              <a:gd name="connsiteY7" fmla="*/ 0 h 2306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7808" h="2306941">
                <a:moveTo>
                  <a:pt x="1463904" y="0"/>
                </a:moveTo>
                <a:cubicBezTo>
                  <a:pt x="2272396" y="0"/>
                  <a:pt x="2927808" y="655412"/>
                  <a:pt x="2927808" y="1463904"/>
                </a:cubicBezTo>
                <a:cubicBezTo>
                  <a:pt x="2927808" y="1767089"/>
                  <a:pt x="2835641" y="2048746"/>
                  <a:pt x="2677797" y="2282387"/>
                </a:cubicBezTo>
                <a:lnTo>
                  <a:pt x="2659435" y="2306941"/>
                </a:lnTo>
                <a:lnTo>
                  <a:pt x="268373" y="2306941"/>
                </a:lnTo>
                <a:lnTo>
                  <a:pt x="250012" y="2282387"/>
                </a:lnTo>
                <a:cubicBezTo>
                  <a:pt x="92168" y="2048746"/>
                  <a:pt x="0" y="1767089"/>
                  <a:pt x="0" y="1463904"/>
                </a:cubicBezTo>
                <a:cubicBezTo>
                  <a:pt x="0" y="655412"/>
                  <a:pt x="655412" y="0"/>
                  <a:pt x="1463904" y="0"/>
                </a:cubicBezTo>
                <a:close/>
              </a:path>
            </a:pathLst>
          </a:custGeom>
          <a:noFill/>
          <a:ln w="28575">
            <a:solidFill>
              <a:srgbClr val="868D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3F5F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="" xmlns:a16="http://schemas.microsoft.com/office/drawing/2014/main" id="{8D39A750-7640-4D62-9841-4E4AED771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56659"/>
            <a:ext cx="7886700" cy="699144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47" name="Freeform: Shape 46">
            <a:extLst>
              <a:ext uri="{FF2B5EF4-FFF2-40B4-BE49-F238E27FC236}">
                <a16:creationId xmlns="" xmlns:a16="http://schemas.microsoft.com/office/drawing/2014/main" id="{3177C1C4-AA32-4A07-B795-A9914CD14E32}"/>
              </a:ext>
            </a:extLst>
          </p:cNvPr>
          <p:cNvSpPr/>
          <p:nvPr/>
        </p:nvSpPr>
        <p:spPr>
          <a:xfrm>
            <a:off x="5440345" y="1244527"/>
            <a:ext cx="2195856" cy="2306941"/>
          </a:xfrm>
          <a:custGeom>
            <a:avLst/>
            <a:gdLst>
              <a:gd name="connsiteX0" fmla="*/ 1463904 w 2927808"/>
              <a:gd name="connsiteY0" fmla="*/ 0 h 2306941"/>
              <a:gd name="connsiteX1" fmla="*/ 2927808 w 2927808"/>
              <a:gd name="connsiteY1" fmla="*/ 1463904 h 2306941"/>
              <a:gd name="connsiteX2" fmla="*/ 2677797 w 2927808"/>
              <a:gd name="connsiteY2" fmla="*/ 2282387 h 2306941"/>
              <a:gd name="connsiteX3" fmla="*/ 2659435 w 2927808"/>
              <a:gd name="connsiteY3" fmla="*/ 2306941 h 2306941"/>
              <a:gd name="connsiteX4" fmla="*/ 268373 w 2927808"/>
              <a:gd name="connsiteY4" fmla="*/ 2306941 h 2306941"/>
              <a:gd name="connsiteX5" fmla="*/ 250012 w 2927808"/>
              <a:gd name="connsiteY5" fmla="*/ 2282387 h 2306941"/>
              <a:gd name="connsiteX6" fmla="*/ 0 w 2927808"/>
              <a:gd name="connsiteY6" fmla="*/ 1463904 h 2306941"/>
              <a:gd name="connsiteX7" fmla="*/ 1463904 w 2927808"/>
              <a:gd name="connsiteY7" fmla="*/ 0 h 2306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7808" h="2306941">
                <a:moveTo>
                  <a:pt x="1463904" y="0"/>
                </a:moveTo>
                <a:cubicBezTo>
                  <a:pt x="2272396" y="0"/>
                  <a:pt x="2927808" y="655412"/>
                  <a:pt x="2927808" y="1463904"/>
                </a:cubicBezTo>
                <a:cubicBezTo>
                  <a:pt x="2927808" y="1767089"/>
                  <a:pt x="2835641" y="2048746"/>
                  <a:pt x="2677797" y="2282387"/>
                </a:cubicBezTo>
                <a:lnTo>
                  <a:pt x="2659435" y="2306941"/>
                </a:lnTo>
                <a:lnTo>
                  <a:pt x="268373" y="2306941"/>
                </a:lnTo>
                <a:lnTo>
                  <a:pt x="250012" y="2282387"/>
                </a:lnTo>
                <a:cubicBezTo>
                  <a:pt x="92168" y="2048746"/>
                  <a:pt x="0" y="1767089"/>
                  <a:pt x="0" y="1463904"/>
                </a:cubicBezTo>
                <a:cubicBezTo>
                  <a:pt x="0" y="655412"/>
                  <a:pt x="655412" y="0"/>
                  <a:pt x="1463904" y="0"/>
                </a:cubicBezTo>
                <a:close/>
              </a:path>
            </a:pathLst>
          </a:custGeom>
          <a:noFill/>
          <a:ln w="28575">
            <a:solidFill>
              <a:srgbClr val="868D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3F5F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Content Placeholder 6">
            <a:extLst>
              <a:ext uri="{FF2B5EF4-FFF2-40B4-BE49-F238E27FC236}">
                <a16:creationId xmlns="" xmlns:a16="http://schemas.microsoft.com/office/drawing/2014/main" id="{F0E58C78-BE35-42E0-8CED-8499BD50FDCB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636309" y="4343132"/>
            <a:ext cx="3874601" cy="1876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53" name="Picture Placeholder 52">
            <a:extLst>
              <a:ext uri="{FF2B5EF4-FFF2-40B4-BE49-F238E27FC236}">
                <a16:creationId xmlns="" xmlns:a16="http://schemas.microsoft.com/office/drawing/2014/main" id="{0E431E79-2066-4366-AA0C-8206543B544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53155" y="1332400"/>
            <a:ext cx="2064040" cy="2773254"/>
          </a:xfrm>
          <a:custGeom>
            <a:avLst/>
            <a:gdLst>
              <a:gd name="connsiteX0" fmla="*/ 1376027 w 2752053"/>
              <a:gd name="connsiteY0" fmla="*/ 2773254 h 2773254"/>
              <a:gd name="connsiteX1" fmla="*/ 1 w 2752053"/>
              <a:gd name="connsiteY1" fmla="*/ 1397228 h 2773254"/>
              <a:gd name="connsiteX2" fmla="*/ 669 w 2752053"/>
              <a:gd name="connsiteY2" fmla="*/ 1386635 h 2773254"/>
              <a:gd name="connsiteX3" fmla="*/ 0 w 2752053"/>
              <a:gd name="connsiteY3" fmla="*/ 1376026 h 2773254"/>
              <a:gd name="connsiteX4" fmla="*/ 1376026 w 2752053"/>
              <a:gd name="connsiteY4" fmla="*/ 0 h 2773254"/>
              <a:gd name="connsiteX5" fmla="*/ 2752052 w 2752053"/>
              <a:gd name="connsiteY5" fmla="*/ 1376026 h 2773254"/>
              <a:gd name="connsiteX6" fmla="*/ 2751384 w 2752053"/>
              <a:gd name="connsiteY6" fmla="*/ 1386619 h 2773254"/>
              <a:gd name="connsiteX7" fmla="*/ 2752053 w 2752053"/>
              <a:gd name="connsiteY7" fmla="*/ 1397228 h 2773254"/>
              <a:gd name="connsiteX8" fmla="*/ 1376027 w 2752053"/>
              <a:gd name="connsiteY8" fmla="*/ 2773254 h 2773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52053" h="2773254">
                <a:moveTo>
                  <a:pt x="1376027" y="2773254"/>
                </a:moveTo>
                <a:cubicBezTo>
                  <a:pt x="616069" y="2773254"/>
                  <a:pt x="1" y="2157186"/>
                  <a:pt x="1" y="1397228"/>
                </a:cubicBezTo>
                <a:lnTo>
                  <a:pt x="669" y="1386635"/>
                </a:lnTo>
                <a:lnTo>
                  <a:pt x="0" y="1376026"/>
                </a:lnTo>
                <a:cubicBezTo>
                  <a:pt x="0" y="616068"/>
                  <a:pt x="616068" y="0"/>
                  <a:pt x="1376026" y="0"/>
                </a:cubicBezTo>
                <a:cubicBezTo>
                  <a:pt x="2135984" y="0"/>
                  <a:pt x="2752052" y="616068"/>
                  <a:pt x="2752052" y="1376026"/>
                </a:cubicBezTo>
                <a:lnTo>
                  <a:pt x="2751384" y="1386619"/>
                </a:lnTo>
                <a:lnTo>
                  <a:pt x="2752053" y="1397228"/>
                </a:lnTo>
                <a:cubicBezTo>
                  <a:pt x="2752053" y="2157186"/>
                  <a:pt x="2135985" y="2773254"/>
                  <a:pt x="1376027" y="2773254"/>
                </a:cubicBezTo>
                <a:close/>
              </a:path>
            </a:pathLst>
          </a:custGeom>
          <a:blipFill>
            <a:blip r:embed="rId2"/>
            <a:tile tx="0" ty="0" sx="100000" sy="100000" flip="none" algn="tl"/>
          </a:blip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54" name="Picture Placeholder 53">
            <a:extLst>
              <a:ext uri="{FF2B5EF4-FFF2-40B4-BE49-F238E27FC236}">
                <a16:creationId xmlns="" xmlns:a16="http://schemas.microsoft.com/office/drawing/2014/main" id="{8DC3A275-742B-4C04-84F4-DCC4427770B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508369" y="1332400"/>
            <a:ext cx="2064040" cy="2773254"/>
          </a:xfrm>
          <a:custGeom>
            <a:avLst/>
            <a:gdLst>
              <a:gd name="connsiteX0" fmla="*/ 1376027 w 2752053"/>
              <a:gd name="connsiteY0" fmla="*/ 2773254 h 2773254"/>
              <a:gd name="connsiteX1" fmla="*/ 1 w 2752053"/>
              <a:gd name="connsiteY1" fmla="*/ 1397228 h 2773254"/>
              <a:gd name="connsiteX2" fmla="*/ 669 w 2752053"/>
              <a:gd name="connsiteY2" fmla="*/ 1386635 h 2773254"/>
              <a:gd name="connsiteX3" fmla="*/ 0 w 2752053"/>
              <a:gd name="connsiteY3" fmla="*/ 1376026 h 2773254"/>
              <a:gd name="connsiteX4" fmla="*/ 1376026 w 2752053"/>
              <a:gd name="connsiteY4" fmla="*/ 0 h 2773254"/>
              <a:gd name="connsiteX5" fmla="*/ 2752052 w 2752053"/>
              <a:gd name="connsiteY5" fmla="*/ 1376026 h 2773254"/>
              <a:gd name="connsiteX6" fmla="*/ 2751384 w 2752053"/>
              <a:gd name="connsiteY6" fmla="*/ 1386619 h 2773254"/>
              <a:gd name="connsiteX7" fmla="*/ 2752053 w 2752053"/>
              <a:gd name="connsiteY7" fmla="*/ 1397228 h 2773254"/>
              <a:gd name="connsiteX8" fmla="*/ 1376027 w 2752053"/>
              <a:gd name="connsiteY8" fmla="*/ 2773254 h 2773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52053" h="2773254">
                <a:moveTo>
                  <a:pt x="1376027" y="2773254"/>
                </a:moveTo>
                <a:cubicBezTo>
                  <a:pt x="616069" y="2773254"/>
                  <a:pt x="1" y="2157186"/>
                  <a:pt x="1" y="1397228"/>
                </a:cubicBezTo>
                <a:lnTo>
                  <a:pt x="669" y="1386635"/>
                </a:lnTo>
                <a:lnTo>
                  <a:pt x="0" y="1376026"/>
                </a:lnTo>
                <a:cubicBezTo>
                  <a:pt x="0" y="616068"/>
                  <a:pt x="616068" y="0"/>
                  <a:pt x="1376026" y="0"/>
                </a:cubicBezTo>
                <a:cubicBezTo>
                  <a:pt x="2135984" y="0"/>
                  <a:pt x="2752052" y="616068"/>
                  <a:pt x="2752052" y="1376026"/>
                </a:cubicBezTo>
                <a:lnTo>
                  <a:pt x="2751384" y="1386619"/>
                </a:lnTo>
                <a:lnTo>
                  <a:pt x="2752053" y="1397228"/>
                </a:lnTo>
                <a:cubicBezTo>
                  <a:pt x="2752053" y="2157186"/>
                  <a:pt x="2135985" y="2773254"/>
                  <a:pt x="1376027" y="2773254"/>
                </a:cubicBezTo>
                <a:close/>
              </a:path>
            </a:pathLst>
          </a:custGeom>
          <a:blipFill>
            <a:blip r:embed="rId2"/>
            <a:tile tx="0" ty="0" sx="100000" sy="100000" flip="none" algn="tl"/>
          </a:blip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46" name="Text Placeholder 45">
            <a:extLst>
              <a:ext uri="{FF2B5EF4-FFF2-40B4-BE49-F238E27FC236}">
                <a16:creationId xmlns="" xmlns:a16="http://schemas.microsoft.com/office/drawing/2014/main" id="{86B0E411-B629-453D-8745-BED7B640523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06981" y="3633980"/>
            <a:ext cx="2680097" cy="614363"/>
          </a:xfrm>
          <a:solidFill>
            <a:srgbClr val="F3F5F5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b="1"/>
            </a:lvl1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49" name="Text Placeholder 45">
            <a:extLst>
              <a:ext uri="{FF2B5EF4-FFF2-40B4-BE49-F238E27FC236}">
                <a16:creationId xmlns="" xmlns:a16="http://schemas.microsoft.com/office/drawing/2014/main" id="{DCAE8264-9D82-41D2-AEFC-F6B4BD727EB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260082" y="3633980"/>
            <a:ext cx="2680097" cy="614363"/>
          </a:xfrm>
          <a:solidFill>
            <a:srgbClr val="F3F5F5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b="1"/>
            </a:lvl1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126336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ECC27F65-3504-44D9-BDFF-7FFF30BF6422}"/>
              </a:ext>
            </a:extLst>
          </p:cNvPr>
          <p:cNvGrpSpPr/>
          <p:nvPr/>
        </p:nvGrpSpPr>
        <p:grpSpPr>
          <a:xfrm rot="9900000">
            <a:off x="6814793" y="2127580"/>
            <a:ext cx="1754965" cy="3218478"/>
            <a:chOff x="4819517" y="2883145"/>
            <a:chExt cx="664917" cy="914557"/>
          </a:xfrm>
        </p:grpSpPr>
        <p:sp>
          <p:nvSpPr>
            <p:cNvPr id="7" name="Isosceles Triangle 6">
              <a:extLst>
                <a:ext uri="{FF2B5EF4-FFF2-40B4-BE49-F238E27FC236}">
                  <a16:creationId xmlns="" xmlns:a16="http://schemas.microsoft.com/office/drawing/2014/main" id="{67B065FB-9C3A-4E31-B232-ABA7525CBD77}"/>
                </a:ext>
              </a:extLst>
            </p:cNvPr>
            <p:cNvSpPr/>
            <p:nvPr/>
          </p:nvSpPr>
          <p:spPr>
            <a:xfrm rot="394866">
              <a:off x="4819517" y="3415043"/>
              <a:ext cx="590657" cy="174268"/>
            </a:xfrm>
            <a:prstGeom prst="triangle">
              <a:avLst>
                <a:gd name="adj" fmla="val 52766"/>
              </a:avLst>
            </a:prstGeom>
            <a:solidFill>
              <a:srgbClr val="ED07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3F5F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="" xmlns:a16="http://schemas.microsoft.com/office/drawing/2014/main" id="{79006805-3E10-427F-998F-48BA748DDC5F}"/>
                </a:ext>
              </a:extLst>
            </p:cNvPr>
            <p:cNvSpPr/>
            <p:nvPr/>
          </p:nvSpPr>
          <p:spPr>
            <a:xfrm rot="4106562">
              <a:off x="5075632" y="3091340"/>
              <a:ext cx="590657" cy="174268"/>
            </a:xfrm>
            <a:prstGeom prst="triangle">
              <a:avLst>
                <a:gd name="adj" fmla="val 52766"/>
              </a:avLst>
            </a:prstGeom>
            <a:solidFill>
              <a:srgbClr val="868D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3F5F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="" xmlns:a16="http://schemas.microsoft.com/office/drawing/2014/main" id="{7D15DA48-6924-4DDE-B0FD-1054DF86F011}"/>
                </a:ext>
              </a:extLst>
            </p:cNvPr>
            <p:cNvSpPr/>
            <p:nvPr/>
          </p:nvSpPr>
          <p:spPr>
            <a:xfrm rot="2221988">
              <a:off x="4893777" y="3216368"/>
              <a:ext cx="590657" cy="174268"/>
            </a:xfrm>
            <a:prstGeom prst="triangle">
              <a:avLst>
                <a:gd name="adj" fmla="val 52766"/>
              </a:avLst>
            </a:prstGeom>
            <a:solidFill>
              <a:srgbClr val="868D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3F5F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="" xmlns:a16="http://schemas.microsoft.com/office/drawing/2014/main" id="{119228F7-CD6D-40BA-9BE5-0B537CD7A9C7}"/>
                </a:ext>
              </a:extLst>
            </p:cNvPr>
            <p:cNvSpPr/>
            <p:nvPr/>
          </p:nvSpPr>
          <p:spPr>
            <a:xfrm rot="20059867">
              <a:off x="4848524" y="3623434"/>
              <a:ext cx="590657" cy="174268"/>
            </a:xfrm>
            <a:prstGeom prst="triangle">
              <a:avLst>
                <a:gd name="adj" fmla="val 52766"/>
              </a:avLst>
            </a:prstGeom>
            <a:solidFill>
              <a:srgbClr val="868D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3F5F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D453461E-406D-481D-9134-5AF03435206D}"/>
              </a:ext>
            </a:extLst>
          </p:cNvPr>
          <p:cNvSpPr/>
          <p:nvPr/>
        </p:nvSpPr>
        <p:spPr>
          <a:xfrm>
            <a:off x="768632" y="1930400"/>
            <a:ext cx="6783665" cy="4275138"/>
          </a:xfrm>
          <a:prstGeom prst="rect">
            <a:avLst/>
          </a:prstGeom>
          <a:solidFill>
            <a:srgbClr val="F3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3F5F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E85F10-7EFD-4DC0-8528-B6765A37F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46" y="365129"/>
            <a:ext cx="6783665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4CF7CD23-5403-44E1-AD5C-CCB4A7250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51CD2-E5D7-451A-8E82-E35EAD784C03}" type="datetimeFigureOut">
              <a:rPr lang="en-IN" smtClean="0"/>
              <a:pPr/>
              <a:t>05-05-2022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3DCA1AA-70AC-444C-B5B4-1C39EC10E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277FDC5-09F9-4045-B251-FB5548AD1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4222-A4B0-49A8-AB9B-A8FE516218F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6">
            <a:extLst>
              <a:ext uri="{FF2B5EF4-FFF2-40B4-BE49-F238E27FC236}">
                <a16:creationId xmlns="" xmlns:a16="http://schemas.microsoft.com/office/drawing/2014/main" id="{33A119E5-4A5A-4CAC-8869-41975B83DF5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8653" y="1930400"/>
            <a:ext cx="6783665" cy="4275138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AE4112E8-9749-4C60-AE8B-334887AC4EA4}"/>
              </a:ext>
            </a:extLst>
          </p:cNvPr>
          <p:cNvSpPr/>
          <p:nvPr/>
        </p:nvSpPr>
        <p:spPr>
          <a:xfrm>
            <a:off x="7291604" y="1930400"/>
            <a:ext cx="290235" cy="4275138"/>
          </a:xfrm>
          <a:prstGeom prst="rect">
            <a:avLst/>
          </a:prstGeom>
          <a:solidFill>
            <a:srgbClr val="F3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3F5F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08551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D06DBD-A819-4766-9F72-BFE553A54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996814"/>
            <a:ext cx="4829175" cy="1325563"/>
          </a:xfrm>
        </p:spPr>
        <p:txBody>
          <a:bodyPr/>
          <a:lstStyle>
            <a:lvl1pPr>
              <a:defRPr b="1">
                <a:solidFill>
                  <a:srgbClr val="010F0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4CC99273-778A-4118-9367-79732E4A7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51CD2-E5D7-451A-8E82-E35EAD784C03}" type="datetimeFigureOut">
              <a:rPr lang="en-IN" smtClean="0"/>
              <a:pPr/>
              <a:t>05-05-2022</a:t>
            </a:fld>
            <a:endParaRPr lang="en-IN"/>
          </a:p>
        </p:txBody>
      </p: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E662688D-28CA-4B6C-A566-B55C0440041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6283" y="2483959"/>
            <a:ext cx="4781545" cy="3713760"/>
          </a:xfrm>
          <a:prstGeom prst="rect">
            <a:avLst/>
          </a:prstGeom>
          <a:noFill/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rgbClr val="868D8D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2pPr>
            <a:lvl3pPr marL="914400" indent="0">
              <a:buNone/>
              <a:defRPr>
                <a:solidFill>
                  <a:schemeClr val="bg2"/>
                </a:solidFill>
              </a:defRPr>
            </a:lvl3pPr>
            <a:lvl4pPr marL="1371600" indent="0">
              <a:buNone/>
              <a:defRPr>
                <a:solidFill>
                  <a:schemeClr val="bg2"/>
                </a:solidFill>
              </a:defRPr>
            </a:lvl4pPr>
            <a:lvl5pPr marL="1828800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64" name="Graphic 163">
            <a:extLst>
              <a:ext uri="{FF2B5EF4-FFF2-40B4-BE49-F238E27FC236}">
                <a16:creationId xmlns="" xmlns:a16="http://schemas.microsoft.com/office/drawing/2014/main" id="{AC3E733B-3BD8-45D9-AFF3-F33D16BDC67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"/>
              </a:ext>
            </a:extLst>
          </a:blip>
          <a:srcRect t="11118" r="12732" b="11521"/>
          <a:stretch/>
        </p:blipFill>
        <p:spPr>
          <a:xfrm>
            <a:off x="5658360" y="0"/>
            <a:ext cx="3457640" cy="6892798"/>
          </a:xfrm>
          <a:prstGeom prst="rect">
            <a:avLst/>
          </a:prstGeom>
        </p:spPr>
      </p:pic>
      <p:pic>
        <p:nvPicPr>
          <p:cNvPr id="162" name="Graphic 161">
            <a:extLst>
              <a:ext uri="{FF2B5EF4-FFF2-40B4-BE49-F238E27FC236}">
                <a16:creationId xmlns="" xmlns:a16="http://schemas.microsoft.com/office/drawing/2014/main" id="{59184293-A429-483E-ADBB-C7068011531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"/>
              </a:ext>
            </a:extLst>
          </a:blip>
          <a:srcRect b="14972"/>
          <a:stretch/>
        </p:blipFill>
        <p:spPr>
          <a:xfrm>
            <a:off x="6166097" y="1013148"/>
            <a:ext cx="2949903" cy="5860796"/>
          </a:xfrm>
          <a:prstGeom prst="rect">
            <a:avLst/>
          </a:prstGeom>
        </p:spPr>
      </p:pic>
      <p:sp>
        <p:nvSpPr>
          <p:cNvPr id="8" name="Footer Placeholder 3">
            <a:extLst>
              <a:ext uri="{FF2B5EF4-FFF2-40B4-BE49-F238E27FC236}">
                <a16:creationId xmlns="" xmlns:a16="http://schemas.microsoft.com/office/drawing/2014/main" id="{83E91401-8550-4261-896F-F2AA6E7F2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71165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48EE7EF-FB5B-4DA3-A6FA-CBD4E43E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51CD2-E5D7-451A-8E82-E35EAD784C03}" type="datetimeFigureOut">
              <a:rPr lang="en-IN" smtClean="0"/>
              <a:pPr/>
              <a:t>05-05-2022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12AA6B6-1EC1-4E1C-B4F8-A80A4616F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EEF7A31-542F-4FFE-90E7-A6D8D2E68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4222-A4B0-49A8-AB9B-A8FE516218F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Picture Placeholder 6">
            <a:extLst>
              <a:ext uri="{FF2B5EF4-FFF2-40B4-BE49-F238E27FC236}">
                <a16:creationId xmlns="" xmlns:a16="http://schemas.microsoft.com/office/drawing/2014/main" id="{396B0270-95D9-4185-B451-BF501F9A00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73846" y="885528"/>
            <a:ext cx="8634413" cy="537089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53E2A135-FEFF-4C8B-B393-AD3A15727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846" y="260350"/>
            <a:ext cx="8634413" cy="517734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9076514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3D3775-13FB-4D42-BC8C-65831B82B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06BAC64-D913-4D94-9F27-7CCC047A0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51CD2-E5D7-451A-8E82-E35EAD784C03}" type="datetimeFigureOut">
              <a:rPr lang="en-IN" smtClean="0"/>
              <a:pPr/>
              <a:t>05-05-2022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0827068-87FA-4182-9B7D-160F86FED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AEAF436-5552-4D19-BD78-C192C806F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4222-A4B0-49A8-AB9B-A8FE516218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38831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7B73B0-A0E8-4F87-9DDD-8C70C1A32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3175066" cy="585311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A286CEA-6786-4726-9AD7-B7F9DBAC4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51CD2-E5D7-451A-8E82-E35EAD784C03}" type="datetimeFigureOut">
              <a:rPr lang="en-IN" smtClean="0"/>
              <a:pPr/>
              <a:t>05-05-2022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CB6770B-6046-46BB-8FCC-30EC32DAB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56F0D61-1E22-4F55-B1DE-BB39C2B8D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4222-A4B0-49A8-AB9B-A8FE516218F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Content Placeholder 6">
            <a:extLst>
              <a:ext uri="{FF2B5EF4-FFF2-40B4-BE49-F238E27FC236}">
                <a16:creationId xmlns="" xmlns:a16="http://schemas.microsoft.com/office/drawing/2014/main" id="{3735C6AB-0441-4823-BAA5-5FF687BC82B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973400" y="1809946"/>
            <a:ext cx="2218245" cy="2366128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Details</a:t>
            </a:r>
            <a:endParaRPr lang="en-IN" dirty="0"/>
          </a:p>
        </p:txBody>
      </p:sp>
      <p:sp>
        <p:nvSpPr>
          <p:cNvPr id="11" name="Content Placeholder 6">
            <a:extLst>
              <a:ext uri="{FF2B5EF4-FFF2-40B4-BE49-F238E27FC236}">
                <a16:creationId xmlns="" xmlns:a16="http://schemas.microsoft.com/office/drawing/2014/main" id="{6D5A989B-2427-4AAF-ABB8-08AC740F584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297107" y="1819373"/>
            <a:ext cx="2218245" cy="2366128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Details</a:t>
            </a:r>
            <a:endParaRPr lang="en-IN" dirty="0"/>
          </a:p>
        </p:txBody>
      </p:sp>
      <p:sp>
        <p:nvSpPr>
          <p:cNvPr id="12" name="Content Placeholder 6">
            <a:extLst>
              <a:ext uri="{FF2B5EF4-FFF2-40B4-BE49-F238E27FC236}">
                <a16:creationId xmlns="" xmlns:a16="http://schemas.microsoft.com/office/drawing/2014/main" id="{8B1A3D77-E557-4D1B-86B1-3C2C69C9F52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973400" y="4304763"/>
            <a:ext cx="2218245" cy="1913479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Details</a:t>
            </a:r>
            <a:endParaRPr lang="en-IN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="" xmlns:a16="http://schemas.microsoft.com/office/drawing/2014/main" id="{E82FE50C-AC83-451F-B5FE-CFF1E33D70F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97107" y="4314190"/>
            <a:ext cx="2218245" cy="1913479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Details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679498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rgbClr val="263A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91B41B-42F0-441D-A4AE-CF6156723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DBBB7FB-8DED-464F-8A5B-FBF290BC6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51CD2-E5D7-451A-8E82-E35EAD784C03}" type="datetimeFigureOut">
              <a:rPr lang="en-IN" smtClean="0"/>
              <a:pPr/>
              <a:t>05-05-2022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A049A73-12B2-4923-8811-5C8E6C08C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0E2FD3E-DB3C-4BFC-8408-FBAFD78A7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4222-A4B0-49A8-AB9B-A8FE516218FC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6" name="Group 18">
            <a:extLst>
              <a:ext uri="{FF2B5EF4-FFF2-40B4-BE49-F238E27FC236}">
                <a16:creationId xmlns="" xmlns:a16="http://schemas.microsoft.com/office/drawing/2014/main" id="{BDBAF478-E063-4206-98C6-6C10FA9F590B}"/>
              </a:ext>
            </a:extLst>
          </p:cNvPr>
          <p:cNvGrpSpPr/>
          <p:nvPr/>
        </p:nvGrpSpPr>
        <p:grpSpPr>
          <a:xfrm>
            <a:off x="8308352" y="19967"/>
            <a:ext cx="965926" cy="407431"/>
            <a:chOff x="4819517" y="2883145"/>
            <a:chExt cx="3161387" cy="1000113"/>
          </a:xfrm>
        </p:grpSpPr>
        <p:grpSp>
          <p:nvGrpSpPr>
            <p:cNvPr id="12" name="Group 11">
              <a:extLst>
                <a:ext uri="{FF2B5EF4-FFF2-40B4-BE49-F238E27FC236}">
                  <a16:creationId xmlns="" xmlns:a16="http://schemas.microsoft.com/office/drawing/2014/main" id="{AFF1E570-F6DB-433B-A826-C51389A47246}"/>
                </a:ext>
              </a:extLst>
            </p:cNvPr>
            <p:cNvGrpSpPr/>
            <p:nvPr/>
          </p:nvGrpSpPr>
          <p:grpSpPr>
            <a:xfrm>
              <a:off x="4819517" y="2883145"/>
              <a:ext cx="664917" cy="914557"/>
              <a:chOff x="4819517" y="2883145"/>
              <a:chExt cx="664917" cy="914557"/>
            </a:xfrm>
          </p:grpSpPr>
          <p:sp>
            <p:nvSpPr>
              <p:cNvPr id="8" name="Isosceles Triangle 7">
                <a:extLst>
                  <a:ext uri="{FF2B5EF4-FFF2-40B4-BE49-F238E27FC236}">
                    <a16:creationId xmlns="" xmlns:a16="http://schemas.microsoft.com/office/drawing/2014/main" id="{166CA144-59DA-4E12-8741-6389B91CB390}"/>
                  </a:ext>
                </a:extLst>
              </p:cNvPr>
              <p:cNvSpPr/>
              <p:nvPr/>
            </p:nvSpPr>
            <p:spPr>
              <a:xfrm rot="394866">
                <a:off x="4819517" y="3415043"/>
                <a:ext cx="590657" cy="174268"/>
              </a:xfrm>
              <a:prstGeom prst="triangle">
                <a:avLst>
                  <a:gd name="adj" fmla="val 52766"/>
                </a:avLst>
              </a:prstGeom>
              <a:solidFill>
                <a:srgbClr val="0899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3F5F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" name="Isosceles Triangle 8">
                <a:extLst>
                  <a:ext uri="{FF2B5EF4-FFF2-40B4-BE49-F238E27FC236}">
                    <a16:creationId xmlns="" xmlns:a16="http://schemas.microsoft.com/office/drawing/2014/main" id="{5C33F313-E67A-4699-AA45-13361C34F8E3}"/>
                  </a:ext>
                </a:extLst>
              </p:cNvPr>
              <p:cNvSpPr/>
              <p:nvPr/>
            </p:nvSpPr>
            <p:spPr>
              <a:xfrm rot="4106562">
                <a:off x="5072458" y="3091340"/>
                <a:ext cx="590657" cy="174268"/>
              </a:xfrm>
              <a:prstGeom prst="triangle">
                <a:avLst>
                  <a:gd name="adj" fmla="val 52766"/>
                </a:avLst>
              </a:prstGeom>
              <a:solidFill>
                <a:srgbClr val="F15A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3F5F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="" xmlns:a16="http://schemas.microsoft.com/office/drawing/2014/main" id="{BCE09CCF-B33B-49DD-8238-87BD7C7E4E7D}"/>
                  </a:ext>
                </a:extLst>
              </p:cNvPr>
              <p:cNvSpPr/>
              <p:nvPr/>
            </p:nvSpPr>
            <p:spPr>
              <a:xfrm rot="2221988">
                <a:off x="4893777" y="3216368"/>
                <a:ext cx="590657" cy="174268"/>
              </a:xfrm>
              <a:prstGeom prst="triangle">
                <a:avLst>
                  <a:gd name="adj" fmla="val 52766"/>
                </a:avLst>
              </a:prstGeom>
              <a:solidFill>
                <a:srgbClr val="ED07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3F5F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" name="Isosceles Triangle 10">
                <a:extLst>
                  <a:ext uri="{FF2B5EF4-FFF2-40B4-BE49-F238E27FC236}">
                    <a16:creationId xmlns="" xmlns:a16="http://schemas.microsoft.com/office/drawing/2014/main" id="{D0A5364A-1B93-466E-B141-82141D29DD72}"/>
                  </a:ext>
                </a:extLst>
              </p:cNvPr>
              <p:cNvSpPr/>
              <p:nvPr/>
            </p:nvSpPr>
            <p:spPr>
              <a:xfrm rot="20059867">
                <a:off x="4856320" y="3623435"/>
                <a:ext cx="590658" cy="174267"/>
              </a:xfrm>
              <a:prstGeom prst="triangle">
                <a:avLst>
                  <a:gd name="adj" fmla="val 52766"/>
                </a:avLst>
              </a:prstGeom>
              <a:solidFill>
                <a:srgbClr val="0850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3F5F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D355B7B9-A175-4F96-82D0-7FA671CDBF02}"/>
                </a:ext>
              </a:extLst>
            </p:cNvPr>
            <p:cNvSpPr txBox="1"/>
            <p:nvPr/>
          </p:nvSpPr>
          <p:spPr>
            <a:xfrm>
              <a:off x="5178231" y="3203314"/>
              <a:ext cx="2802673" cy="6799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15A22"/>
                  </a:solidFill>
                  <a:effectLst/>
                  <a:uLnTx/>
                  <a:uFillTx/>
                  <a:latin typeface="Trajan Pro" panose="02020502050506020301" pitchFamily="18" charset="0"/>
                  <a:ea typeface="+mn-ea"/>
                  <a:cs typeface="+mn-cs"/>
                </a:rPr>
                <a:t>C</a:t>
              </a: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F15A22"/>
                  </a:solidFill>
                  <a:effectLst/>
                  <a:uLnTx/>
                  <a:uFillTx/>
                  <a:latin typeface="Trajan Pro" panose="02020502050506020301" pitchFamily="18" charset="0"/>
                  <a:ea typeface="+mn-ea"/>
                  <a:cs typeface="+mn-cs"/>
                </a:rPr>
                <a:t>AREER</a:t>
              </a: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85099"/>
                  </a:solidFill>
                  <a:effectLst/>
                  <a:uLnTx/>
                  <a:uFillTx/>
                  <a:latin typeface="Trajan Pro" panose="02020502050506020301" pitchFamily="18" charset="0"/>
                  <a:ea typeface="+mn-ea"/>
                  <a:cs typeface="+mn-cs"/>
                </a:rPr>
                <a:t>ERA</a:t>
              </a:r>
              <a:endParaRPr kumimoji="0" lang="en-IN" sz="1050" b="1" i="0" u="none" strike="noStrike" kern="0" cap="none" spc="0" normalizeH="0" baseline="0" noProof="0" dirty="0">
                <a:ln>
                  <a:noFill/>
                </a:ln>
                <a:solidFill>
                  <a:srgbClr val="085099"/>
                </a:solidFill>
                <a:effectLst/>
                <a:uLnTx/>
                <a:uFillTx/>
                <a:latin typeface="Trajan Pro" panose="02020502050506020301" pitchFamily="18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D7D070FE-00AE-4653-89FB-56EC84CAB449}"/>
                </a:ext>
              </a:extLst>
            </p:cNvPr>
            <p:cNvSpPr txBox="1"/>
            <p:nvPr/>
          </p:nvSpPr>
          <p:spPr>
            <a:xfrm>
              <a:off x="7130800" y="3218759"/>
              <a:ext cx="143275" cy="377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" b="1" i="0" u="none" strike="noStrike" kern="0" cap="none" spc="0" normalizeH="0" baseline="0" noProof="0" dirty="0">
                  <a:ln>
                    <a:noFill/>
                  </a:ln>
                  <a:solidFill>
                    <a:srgbClr val="F3F5F5">
                      <a:lumMod val="1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®</a:t>
              </a:r>
              <a:endParaRPr kumimoji="0" lang="en-IN" sz="400" b="1" i="0" u="none" strike="noStrike" kern="0" cap="none" spc="0" normalizeH="0" baseline="0" noProof="0" dirty="0">
                <a:ln>
                  <a:noFill/>
                </a:ln>
                <a:solidFill>
                  <a:srgbClr val="F3F5F5">
                    <a:lumMod val="1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21" name="Isosceles Triangle 20">
            <a:extLst>
              <a:ext uri="{FF2B5EF4-FFF2-40B4-BE49-F238E27FC236}">
                <a16:creationId xmlns="" xmlns:a16="http://schemas.microsoft.com/office/drawing/2014/main" id="{B3E04498-C436-4A32-A931-061530A4B9A4}"/>
              </a:ext>
            </a:extLst>
          </p:cNvPr>
          <p:cNvSpPr/>
          <p:nvPr/>
        </p:nvSpPr>
        <p:spPr>
          <a:xfrm rot="21272627">
            <a:off x="2173850" y="2744286"/>
            <a:ext cx="1253871" cy="493258"/>
          </a:xfrm>
          <a:prstGeom prst="triangle">
            <a:avLst>
              <a:gd name="adj" fmla="val 52766"/>
            </a:avLst>
          </a:prstGeom>
          <a:solidFill>
            <a:srgbClr val="089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3F5F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Isosceles Triangle 21">
            <a:extLst>
              <a:ext uri="{FF2B5EF4-FFF2-40B4-BE49-F238E27FC236}">
                <a16:creationId xmlns="" xmlns:a16="http://schemas.microsoft.com/office/drawing/2014/main" id="{57207036-5AE2-45EF-817C-E859E1974C57}"/>
              </a:ext>
            </a:extLst>
          </p:cNvPr>
          <p:cNvSpPr/>
          <p:nvPr/>
        </p:nvSpPr>
        <p:spPr>
          <a:xfrm rot="3384323">
            <a:off x="2353298" y="1758683"/>
            <a:ext cx="1671828" cy="369944"/>
          </a:xfrm>
          <a:prstGeom prst="triangle">
            <a:avLst>
              <a:gd name="adj" fmla="val 52766"/>
            </a:avLst>
          </a:prstGeom>
          <a:solidFill>
            <a:srgbClr val="F15A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3F5F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Isosceles Triangle 22">
            <a:extLst>
              <a:ext uri="{FF2B5EF4-FFF2-40B4-BE49-F238E27FC236}">
                <a16:creationId xmlns="" xmlns:a16="http://schemas.microsoft.com/office/drawing/2014/main" id="{B0C0B796-F8E1-4E92-830A-550D42456BFE}"/>
              </a:ext>
            </a:extLst>
          </p:cNvPr>
          <p:cNvSpPr/>
          <p:nvPr/>
        </p:nvSpPr>
        <p:spPr>
          <a:xfrm rot="1499749">
            <a:off x="2240069" y="2150475"/>
            <a:ext cx="1253871" cy="493258"/>
          </a:xfrm>
          <a:prstGeom prst="triangle">
            <a:avLst>
              <a:gd name="adj" fmla="val 52766"/>
            </a:avLst>
          </a:prstGeom>
          <a:solidFill>
            <a:srgbClr val="ED0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3F5F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="" xmlns:a16="http://schemas.microsoft.com/office/drawing/2014/main" id="{BE3F208C-5279-41F5-8AB0-A9AAA58A8593}"/>
              </a:ext>
            </a:extLst>
          </p:cNvPr>
          <p:cNvSpPr/>
          <p:nvPr/>
        </p:nvSpPr>
        <p:spPr>
          <a:xfrm rot="19337628">
            <a:off x="2326331" y="3304036"/>
            <a:ext cx="1253871" cy="493258"/>
          </a:xfrm>
          <a:prstGeom prst="triangle">
            <a:avLst>
              <a:gd name="adj" fmla="val 52766"/>
            </a:avLst>
          </a:prstGeom>
          <a:solidFill>
            <a:srgbClr val="085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3F5F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2DE41851-7DE7-4B8E-B47C-E88DF2ECB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8797" y="4477933"/>
            <a:ext cx="9144000" cy="2317750"/>
          </a:xfrm>
          <a:prstGeom prst="rect">
            <a:avLst/>
          </a:prstGeom>
        </p:spPr>
      </p:pic>
      <p:grpSp>
        <p:nvGrpSpPr>
          <p:cNvPr id="14" name="Group 25">
            <a:extLst>
              <a:ext uri="{FF2B5EF4-FFF2-40B4-BE49-F238E27FC236}">
                <a16:creationId xmlns="" xmlns:a16="http://schemas.microsoft.com/office/drawing/2014/main" id="{D54A3989-9E34-4A50-8BCF-FBE44111CBEC}"/>
              </a:ext>
            </a:extLst>
          </p:cNvPr>
          <p:cNvGrpSpPr/>
          <p:nvPr/>
        </p:nvGrpSpPr>
        <p:grpSpPr>
          <a:xfrm rot="20877761">
            <a:off x="386587" y="1351053"/>
            <a:ext cx="1411514" cy="2588613"/>
            <a:chOff x="4819517" y="2883145"/>
            <a:chExt cx="664917" cy="914557"/>
          </a:xfrm>
        </p:grpSpPr>
        <p:sp>
          <p:nvSpPr>
            <p:cNvPr id="27" name="Isosceles Triangle 26">
              <a:extLst>
                <a:ext uri="{FF2B5EF4-FFF2-40B4-BE49-F238E27FC236}">
                  <a16:creationId xmlns="" xmlns:a16="http://schemas.microsoft.com/office/drawing/2014/main" id="{F9C3FC71-AC13-4456-BAA2-1AB0EA0CEF3F}"/>
                </a:ext>
              </a:extLst>
            </p:cNvPr>
            <p:cNvSpPr/>
            <p:nvPr/>
          </p:nvSpPr>
          <p:spPr>
            <a:xfrm rot="394866">
              <a:off x="4819517" y="3415043"/>
              <a:ext cx="590657" cy="174268"/>
            </a:xfrm>
            <a:prstGeom prst="triangle">
              <a:avLst>
                <a:gd name="adj" fmla="val 52766"/>
              </a:avLst>
            </a:prstGeom>
            <a:solidFill>
              <a:srgbClr val="0899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3F5F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="" xmlns:a16="http://schemas.microsoft.com/office/drawing/2014/main" id="{222B7D90-02D7-42F3-98DA-E8141B3682B2}"/>
                </a:ext>
              </a:extLst>
            </p:cNvPr>
            <p:cNvSpPr/>
            <p:nvPr/>
          </p:nvSpPr>
          <p:spPr>
            <a:xfrm rot="4106562">
              <a:off x="5075632" y="3091340"/>
              <a:ext cx="590657" cy="174268"/>
            </a:xfrm>
            <a:prstGeom prst="triangle">
              <a:avLst>
                <a:gd name="adj" fmla="val 52766"/>
              </a:avLst>
            </a:prstGeom>
            <a:solidFill>
              <a:srgbClr val="F15A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3F5F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="" xmlns:a16="http://schemas.microsoft.com/office/drawing/2014/main" id="{A021A0FA-0D97-496D-A4A5-243ADD0A2D09}"/>
                </a:ext>
              </a:extLst>
            </p:cNvPr>
            <p:cNvSpPr/>
            <p:nvPr/>
          </p:nvSpPr>
          <p:spPr>
            <a:xfrm rot="2221988">
              <a:off x="4893777" y="3216368"/>
              <a:ext cx="590657" cy="174268"/>
            </a:xfrm>
            <a:prstGeom prst="triangle">
              <a:avLst>
                <a:gd name="adj" fmla="val 52766"/>
              </a:avLst>
            </a:prstGeom>
            <a:solidFill>
              <a:srgbClr val="ED07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3F5F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="" xmlns:a16="http://schemas.microsoft.com/office/drawing/2014/main" id="{CBF98C6E-0BDC-4196-975C-BBC095A83F45}"/>
                </a:ext>
              </a:extLst>
            </p:cNvPr>
            <p:cNvSpPr/>
            <p:nvPr/>
          </p:nvSpPr>
          <p:spPr>
            <a:xfrm rot="20059867">
              <a:off x="4848524" y="3623434"/>
              <a:ext cx="590657" cy="174268"/>
            </a:xfrm>
            <a:prstGeom prst="triangle">
              <a:avLst>
                <a:gd name="adj" fmla="val 52766"/>
              </a:avLst>
            </a:prstGeom>
            <a:solidFill>
              <a:srgbClr val="0850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3F5F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5" name="Group 5">
            <a:extLst>
              <a:ext uri="{FF2B5EF4-FFF2-40B4-BE49-F238E27FC236}">
                <a16:creationId xmlns="" xmlns:a16="http://schemas.microsoft.com/office/drawing/2014/main" id="{1C85DD83-E78E-4476-93E0-A9715E5DB9FA}"/>
              </a:ext>
            </a:extLst>
          </p:cNvPr>
          <p:cNvGrpSpPr/>
          <p:nvPr/>
        </p:nvGrpSpPr>
        <p:grpSpPr>
          <a:xfrm>
            <a:off x="8508317" y="3996969"/>
            <a:ext cx="635685" cy="2861035"/>
            <a:chOff x="11344420" y="3996964"/>
            <a:chExt cx="847580" cy="2861035"/>
          </a:xfrm>
        </p:grpSpPr>
        <p:sp>
          <p:nvSpPr>
            <p:cNvPr id="31" name="Isosceles Triangle 30">
              <a:extLst>
                <a:ext uri="{FF2B5EF4-FFF2-40B4-BE49-F238E27FC236}">
                  <a16:creationId xmlns="" xmlns:a16="http://schemas.microsoft.com/office/drawing/2014/main" id="{49EF0FE0-D362-428F-8DF7-EF89CC8B676A}"/>
                </a:ext>
              </a:extLst>
            </p:cNvPr>
            <p:cNvSpPr/>
            <p:nvPr/>
          </p:nvSpPr>
          <p:spPr>
            <a:xfrm rot="16200000">
              <a:off x="10335965" y="5005420"/>
              <a:ext cx="2861034" cy="844123"/>
            </a:xfrm>
            <a:prstGeom prst="triangle">
              <a:avLst>
                <a:gd name="adj" fmla="val 52766"/>
              </a:avLst>
            </a:prstGeom>
            <a:solidFill>
              <a:srgbClr val="ED07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3F5F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="" xmlns:a16="http://schemas.microsoft.com/office/drawing/2014/main" id="{89106AEC-8454-4ACF-AF95-76F09BC6A411}"/>
                </a:ext>
              </a:extLst>
            </p:cNvPr>
            <p:cNvSpPr/>
            <p:nvPr/>
          </p:nvSpPr>
          <p:spPr>
            <a:xfrm rot="16200000">
              <a:off x="10339422" y="5005419"/>
              <a:ext cx="2861034" cy="844123"/>
            </a:xfrm>
            <a:prstGeom prst="triangle">
              <a:avLst>
                <a:gd name="adj" fmla="val 42222"/>
              </a:avLst>
            </a:prstGeom>
            <a:solidFill>
              <a:srgbClr val="868D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3F5F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89125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C868FCC7-393E-4802-BC78-09C744A932E5}"/>
              </a:ext>
            </a:extLst>
          </p:cNvPr>
          <p:cNvGrpSpPr/>
          <p:nvPr/>
        </p:nvGrpSpPr>
        <p:grpSpPr>
          <a:xfrm rot="17341529" flipH="1">
            <a:off x="437218" y="3026417"/>
            <a:ext cx="1557717" cy="1548390"/>
            <a:chOff x="4819517" y="2883145"/>
            <a:chExt cx="664917" cy="914557"/>
          </a:xfrm>
        </p:grpSpPr>
        <p:sp>
          <p:nvSpPr>
            <p:cNvPr id="7" name="Isosceles Triangle 6">
              <a:extLst>
                <a:ext uri="{FF2B5EF4-FFF2-40B4-BE49-F238E27FC236}">
                  <a16:creationId xmlns="" xmlns:a16="http://schemas.microsoft.com/office/drawing/2014/main" id="{D6D3FC2F-9BA1-45BC-BEBD-8F9AE280B648}"/>
                </a:ext>
              </a:extLst>
            </p:cNvPr>
            <p:cNvSpPr/>
            <p:nvPr/>
          </p:nvSpPr>
          <p:spPr>
            <a:xfrm rot="394866">
              <a:off x="4819517" y="3415043"/>
              <a:ext cx="590657" cy="174268"/>
            </a:xfrm>
            <a:prstGeom prst="triangle">
              <a:avLst>
                <a:gd name="adj" fmla="val 52766"/>
              </a:avLst>
            </a:prstGeom>
            <a:solidFill>
              <a:srgbClr val="868D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3F5F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="" xmlns:a16="http://schemas.microsoft.com/office/drawing/2014/main" id="{4F30374A-B58F-45A1-BA35-CC2C37409CB6}"/>
                </a:ext>
              </a:extLst>
            </p:cNvPr>
            <p:cNvSpPr/>
            <p:nvPr/>
          </p:nvSpPr>
          <p:spPr>
            <a:xfrm rot="4106562">
              <a:off x="5075632" y="3091340"/>
              <a:ext cx="590657" cy="174268"/>
            </a:xfrm>
            <a:prstGeom prst="triangle">
              <a:avLst>
                <a:gd name="adj" fmla="val 52766"/>
              </a:avLst>
            </a:prstGeom>
            <a:solidFill>
              <a:srgbClr val="868D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3F5F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="" xmlns:a16="http://schemas.microsoft.com/office/drawing/2014/main" id="{988F6E31-E110-4840-9E6A-8508A7B79B73}"/>
                </a:ext>
              </a:extLst>
            </p:cNvPr>
            <p:cNvSpPr/>
            <p:nvPr/>
          </p:nvSpPr>
          <p:spPr>
            <a:xfrm rot="2221988">
              <a:off x="4893777" y="3216368"/>
              <a:ext cx="590657" cy="174268"/>
            </a:xfrm>
            <a:prstGeom prst="triangle">
              <a:avLst>
                <a:gd name="adj" fmla="val 52766"/>
              </a:avLst>
            </a:prstGeom>
            <a:solidFill>
              <a:srgbClr val="ED07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3F5F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="" xmlns:a16="http://schemas.microsoft.com/office/drawing/2014/main" id="{48F7D5A4-1587-41AA-A903-E07A386B1E0D}"/>
                </a:ext>
              </a:extLst>
            </p:cNvPr>
            <p:cNvSpPr/>
            <p:nvPr/>
          </p:nvSpPr>
          <p:spPr>
            <a:xfrm rot="20059867">
              <a:off x="4848524" y="3623434"/>
              <a:ext cx="590657" cy="174268"/>
            </a:xfrm>
            <a:prstGeom prst="triangle">
              <a:avLst>
                <a:gd name="adj" fmla="val 52766"/>
              </a:avLst>
            </a:prstGeom>
            <a:solidFill>
              <a:srgbClr val="868D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3F5F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D73C4D0-BAF3-4164-8A61-ADB46BA38280}"/>
              </a:ext>
            </a:extLst>
          </p:cNvPr>
          <p:cNvSpPr/>
          <p:nvPr/>
        </p:nvSpPr>
        <p:spPr>
          <a:xfrm>
            <a:off x="0" y="3883250"/>
            <a:ext cx="9144000" cy="2950143"/>
          </a:xfrm>
          <a:prstGeom prst="rect">
            <a:avLst/>
          </a:prstGeom>
          <a:solidFill>
            <a:srgbClr val="F3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3F5F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FFEEDE1-8D65-4689-8D37-4C0E8E480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010685"/>
            <a:ext cx="7886700" cy="8725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598956F-6896-4538-A7CF-1530C0879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51CD2-E5D7-451A-8E82-E35EAD784C03}" type="datetimeFigureOut">
              <a:rPr lang="en-IN" smtClean="0"/>
              <a:pPr/>
              <a:t>05-05-2022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21010AB-6E54-4154-82E3-F10670258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51AE942-9270-4DCB-96A7-BB168EB1A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4222-A4B0-49A8-AB9B-A8FE516218F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7" name="Subtitle 2">
            <a:extLst>
              <a:ext uri="{FF2B5EF4-FFF2-40B4-BE49-F238E27FC236}">
                <a16:creationId xmlns="" xmlns:a16="http://schemas.microsoft.com/office/drawing/2014/main" id="{1471B2DA-31AB-403C-B78B-A8FDD5B21B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4976753"/>
            <a:ext cx="7886700" cy="47364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868D8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 dirty="0"/>
          </a:p>
        </p:txBody>
      </p:sp>
      <p:grpSp>
        <p:nvGrpSpPr>
          <p:cNvPr id="12" name="Group 17">
            <a:extLst>
              <a:ext uri="{FF2B5EF4-FFF2-40B4-BE49-F238E27FC236}">
                <a16:creationId xmlns="" xmlns:a16="http://schemas.microsoft.com/office/drawing/2014/main" id="{4F3EB639-A998-4865-818A-B4421A64D72E}"/>
              </a:ext>
            </a:extLst>
          </p:cNvPr>
          <p:cNvGrpSpPr/>
          <p:nvPr/>
        </p:nvGrpSpPr>
        <p:grpSpPr>
          <a:xfrm>
            <a:off x="8194052" y="136530"/>
            <a:ext cx="965926" cy="407431"/>
            <a:chOff x="4819517" y="2883145"/>
            <a:chExt cx="3161387" cy="1000113"/>
          </a:xfrm>
        </p:grpSpPr>
        <p:grpSp>
          <p:nvGrpSpPr>
            <p:cNvPr id="13" name="Group 18">
              <a:extLst>
                <a:ext uri="{FF2B5EF4-FFF2-40B4-BE49-F238E27FC236}">
                  <a16:creationId xmlns="" xmlns:a16="http://schemas.microsoft.com/office/drawing/2014/main" id="{08ED60D1-58FC-4CA8-895C-9473890FC7E3}"/>
                </a:ext>
              </a:extLst>
            </p:cNvPr>
            <p:cNvGrpSpPr/>
            <p:nvPr/>
          </p:nvGrpSpPr>
          <p:grpSpPr>
            <a:xfrm>
              <a:off x="4819517" y="2883145"/>
              <a:ext cx="664917" cy="914557"/>
              <a:chOff x="4819517" y="2883145"/>
              <a:chExt cx="664917" cy="914557"/>
            </a:xfrm>
          </p:grpSpPr>
          <p:sp>
            <p:nvSpPr>
              <p:cNvPr id="22" name="Isosceles Triangle 21">
                <a:extLst>
                  <a:ext uri="{FF2B5EF4-FFF2-40B4-BE49-F238E27FC236}">
                    <a16:creationId xmlns="" xmlns:a16="http://schemas.microsoft.com/office/drawing/2014/main" id="{87D7F2FB-114E-4049-A750-CBD25A147415}"/>
                  </a:ext>
                </a:extLst>
              </p:cNvPr>
              <p:cNvSpPr/>
              <p:nvPr/>
            </p:nvSpPr>
            <p:spPr>
              <a:xfrm rot="394866">
                <a:off x="4819517" y="3415043"/>
                <a:ext cx="590657" cy="174268"/>
              </a:xfrm>
              <a:prstGeom prst="triangle">
                <a:avLst>
                  <a:gd name="adj" fmla="val 52766"/>
                </a:avLst>
              </a:prstGeom>
              <a:solidFill>
                <a:srgbClr val="0899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3F5F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3" name="Isosceles Triangle 22">
                <a:extLst>
                  <a:ext uri="{FF2B5EF4-FFF2-40B4-BE49-F238E27FC236}">
                    <a16:creationId xmlns="" xmlns:a16="http://schemas.microsoft.com/office/drawing/2014/main" id="{13B2DDCB-7E0B-471F-ADCB-3BF3935DF4D7}"/>
                  </a:ext>
                </a:extLst>
              </p:cNvPr>
              <p:cNvSpPr/>
              <p:nvPr/>
            </p:nvSpPr>
            <p:spPr>
              <a:xfrm rot="4106562">
                <a:off x="5072458" y="3091340"/>
                <a:ext cx="590657" cy="174268"/>
              </a:xfrm>
              <a:prstGeom prst="triangle">
                <a:avLst>
                  <a:gd name="adj" fmla="val 52766"/>
                </a:avLst>
              </a:prstGeom>
              <a:solidFill>
                <a:srgbClr val="F15A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3F5F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4" name="Isosceles Triangle 23">
                <a:extLst>
                  <a:ext uri="{FF2B5EF4-FFF2-40B4-BE49-F238E27FC236}">
                    <a16:creationId xmlns="" xmlns:a16="http://schemas.microsoft.com/office/drawing/2014/main" id="{0A28B9F8-A2A9-46B0-B128-D2940A3D3ECF}"/>
                  </a:ext>
                </a:extLst>
              </p:cNvPr>
              <p:cNvSpPr/>
              <p:nvPr/>
            </p:nvSpPr>
            <p:spPr>
              <a:xfrm rot="2221988">
                <a:off x="4893777" y="3216368"/>
                <a:ext cx="590657" cy="174268"/>
              </a:xfrm>
              <a:prstGeom prst="triangle">
                <a:avLst>
                  <a:gd name="adj" fmla="val 52766"/>
                </a:avLst>
              </a:prstGeom>
              <a:solidFill>
                <a:srgbClr val="ED07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3F5F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5" name="Isosceles Triangle 24">
                <a:extLst>
                  <a:ext uri="{FF2B5EF4-FFF2-40B4-BE49-F238E27FC236}">
                    <a16:creationId xmlns="" xmlns:a16="http://schemas.microsoft.com/office/drawing/2014/main" id="{9CE9145D-72C0-44E3-87D2-D9B03A1F84F2}"/>
                  </a:ext>
                </a:extLst>
              </p:cNvPr>
              <p:cNvSpPr/>
              <p:nvPr/>
            </p:nvSpPr>
            <p:spPr>
              <a:xfrm rot="20059867">
                <a:off x="4856320" y="3623435"/>
                <a:ext cx="590658" cy="174267"/>
              </a:xfrm>
              <a:prstGeom prst="triangle">
                <a:avLst>
                  <a:gd name="adj" fmla="val 52766"/>
                </a:avLst>
              </a:prstGeom>
              <a:solidFill>
                <a:srgbClr val="0850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3F5F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04984FB0-251D-4148-8C62-95C4BCDC97B9}"/>
                </a:ext>
              </a:extLst>
            </p:cNvPr>
            <p:cNvSpPr txBox="1"/>
            <p:nvPr/>
          </p:nvSpPr>
          <p:spPr>
            <a:xfrm>
              <a:off x="5178231" y="3203314"/>
              <a:ext cx="2802673" cy="6799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15A22"/>
                  </a:solidFill>
                  <a:effectLst/>
                  <a:uLnTx/>
                  <a:uFillTx/>
                  <a:latin typeface="Trajan Pro" panose="02020502050506020301" pitchFamily="18" charset="0"/>
                  <a:ea typeface="+mn-ea"/>
                  <a:cs typeface="+mn-cs"/>
                </a:rPr>
                <a:t>C</a:t>
              </a: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F15A22"/>
                  </a:solidFill>
                  <a:effectLst/>
                  <a:uLnTx/>
                  <a:uFillTx/>
                  <a:latin typeface="Trajan Pro" panose="02020502050506020301" pitchFamily="18" charset="0"/>
                  <a:ea typeface="+mn-ea"/>
                  <a:cs typeface="+mn-cs"/>
                </a:rPr>
                <a:t>AREER</a:t>
              </a: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85099"/>
                  </a:solidFill>
                  <a:effectLst/>
                  <a:uLnTx/>
                  <a:uFillTx/>
                  <a:latin typeface="Trajan Pro" panose="02020502050506020301" pitchFamily="18" charset="0"/>
                  <a:ea typeface="+mn-ea"/>
                  <a:cs typeface="+mn-cs"/>
                </a:rPr>
                <a:t>ERA</a:t>
              </a:r>
              <a:endParaRPr kumimoji="0" lang="en-IN" sz="1050" b="1" i="0" u="none" strike="noStrike" kern="0" cap="none" spc="0" normalizeH="0" baseline="0" noProof="0" dirty="0">
                <a:ln>
                  <a:noFill/>
                </a:ln>
                <a:solidFill>
                  <a:srgbClr val="085099"/>
                </a:solidFill>
                <a:effectLst/>
                <a:uLnTx/>
                <a:uFillTx/>
                <a:latin typeface="Trajan Pro" panose="02020502050506020301" pitchFamily="18" charset="0"/>
                <a:ea typeface="+mn-ea"/>
                <a:cs typeface="+mn-cs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89EA5FFF-2876-4310-8ACF-E9E5F8E4280D}"/>
                </a:ext>
              </a:extLst>
            </p:cNvPr>
            <p:cNvSpPr txBox="1"/>
            <p:nvPr/>
          </p:nvSpPr>
          <p:spPr>
            <a:xfrm>
              <a:off x="7130800" y="3218759"/>
              <a:ext cx="143275" cy="377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" b="1" i="0" u="none" strike="noStrike" kern="0" cap="none" spc="0" normalizeH="0" baseline="0" noProof="0" dirty="0">
                  <a:ln>
                    <a:noFill/>
                  </a:ln>
                  <a:solidFill>
                    <a:srgbClr val="F3F5F5">
                      <a:lumMod val="1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®</a:t>
              </a:r>
              <a:endParaRPr kumimoji="0" lang="en-IN" sz="400" b="1" i="0" u="none" strike="noStrike" kern="0" cap="none" spc="0" normalizeH="0" baseline="0" noProof="0" dirty="0">
                <a:ln>
                  <a:noFill/>
                </a:ln>
                <a:solidFill>
                  <a:srgbClr val="F3F5F5">
                    <a:lumMod val="1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7455418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436551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bg>
      <p:bgPr>
        <a:solidFill>
          <a:srgbClr val="010F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C868FCC7-393E-4802-BC78-09C744A932E5}"/>
              </a:ext>
            </a:extLst>
          </p:cNvPr>
          <p:cNvGrpSpPr/>
          <p:nvPr/>
        </p:nvGrpSpPr>
        <p:grpSpPr>
          <a:xfrm rot="17341529" flipH="1">
            <a:off x="437218" y="3026417"/>
            <a:ext cx="1557717" cy="1548390"/>
            <a:chOff x="4819517" y="2883145"/>
            <a:chExt cx="664917" cy="914557"/>
          </a:xfrm>
        </p:grpSpPr>
        <p:sp>
          <p:nvSpPr>
            <p:cNvPr id="7" name="Isosceles Triangle 6">
              <a:extLst>
                <a:ext uri="{FF2B5EF4-FFF2-40B4-BE49-F238E27FC236}">
                  <a16:creationId xmlns="" xmlns:a16="http://schemas.microsoft.com/office/drawing/2014/main" id="{D6D3FC2F-9BA1-45BC-BEBD-8F9AE280B648}"/>
                </a:ext>
              </a:extLst>
            </p:cNvPr>
            <p:cNvSpPr/>
            <p:nvPr/>
          </p:nvSpPr>
          <p:spPr>
            <a:xfrm rot="394866">
              <a:off x="4819517" y="3415043"/>
              <a:ext cx="590657" cy="174268"/>
            </a:xfrm>
            <a:prstGeom prst="triangle">
              <a:avLst>
                <a:gd name="adj" fmla="val 52766"/>
              </a:avLst>
            </a:prstGeom>
            <a:solidFill>
              <a:srgbClr val="F3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3F5F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="" xmlns:a16="http://schemas.microsoft.com/office/drawing/2014/main" id="{4F30374A-B58F-45A1-BA35-CC2C37409CB6}"/>
                </a:ext>
              </a:extLst>
            </p:cNvPr>
            <p:cNvSpPr/>
            <p:nvPr/>
          </p:nvSpPr>
          <p:spPr>
            <a:xfrm rot="4106562">
              <a:off x="5075632" y="3091340"/>
              <a:ext cx="590657" cy="174268"/>
            </a:xfrm>
            <a:prstGeom prst="triangle">
              <a:avLst>
                <a:gd name="adj" fmla="val 52766"/>
              </a:avLst>
            </a:prstGeom>
            <a:solidFill>
              <a:srgbClr val="F3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3F5F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="" xmlns:a16="http://schemas.microsoft.com/office/drawing/2014/main" id="{988F6E31-E110-4840-9E6A-8508A7B79B73}"/>
                </a:ext>
              </a:extLst>
            </p:cNvPr>
            <p:cNvSpPr/>
            <p:nvPr/>
          </p:nvSpPr>
          <p:spPr>
            <a:xfrm rot="2221988">
              <a:off x="4893777" y="3216368"/>
              <a:ext cx="590657" cy="174268"/>
            </a:xfrm>
            <a:prstGeom prst="triangle">
              <a:avLst>
                <a:gd name="adj" fmla="val 52766"/>
              </a:avLst>
            </a:prstGeom>
            <a:solidFill>
              <a:srgbClr val="ED07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3F5F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="" xmlns:a16="http://schemas.microsoft.com/office/drawing/2014/main" id="{48F7D5A4-1587-41AA-A903-E07A386B1E0D}"/>
                </a:ext>
              </a:extLst>
            </p:cNvPr>
            <p:cNvSpPr/>
            <p:nvPr/>
          </p:nvSpPr>
          <p:spPr>
            <a:xfrm rot="20059867">
              <a:off x="4848524" y="3623434"/>
              <a:ext cx="590657" cy="174268"/>
            </a:xfrm>
            <a:prstGeom prst="triangle">
              <a:avLst>
                <a:gd name="adj" fmla="val 52766"/>
              </a:avLst>
            </a:prstGeom>
            <a:solidFill>
              <a:srgbClr val="F3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3F5F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D73C4D0-BAF3-4164-8A61-ADB46BA38280}"/>
              </a:ext>
            </a:extLst>
          </p:cNvPr>
          <p:cNvSpPr/>
          <p:nvPr/>
        </p:nvSpPr>
        <p:spPr>
          <a:xfrm>
            <a:off x="0" y="3883250"/>
            <a:ext cx="9144000" cy="2950143"/>
          </a:xfrm>
          <a:prstGeom prst="rect">
            <a:avLst/>
          </a:prstGeom>
          <a:solidFill>
            <a:srgbClr val="010F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3F5F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FFEEDE1-8D65-4689-8D37-4C0E8E480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010685"/>
            <a:ext cx="7886700" cy="872541"/>
          </a:xfrm>
        </p:spPr>
        <p:txBody>
          <a:bodyPr/>
          <a:lstStyle>
            <a:lvl1pPr>
              <a:defRPr>
                <a:solidFill>
                  <a:srgbClr val="F3F5F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598956F-6896-4538-A7CF-1530C0879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51CD2-E5D7-451A-8E82-E35EAD784C03}" type="datetimeFigureOut">
              <a:rPr lang="en-IN" smtClean="0"/>
              <a:pPr/>
              <a:t>05-05-2022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21010AB-6E54-4154-82E3-F10670258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51AE942-9270-4DCB-96A7-BB168EB1A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4222-A4B0-49A8-AB9B-A8FE516218F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7" name="Subtitle 2">
            <a:extLst>
              <a:ext uri="{FF2B5EF4-FFF2-40B4-BE49-F238E27FC236}">
                <a16:creationId xmlns="" xmlns:a16="http://schemas.microsoft.com/office/drawing/2014/main" id="{1471B2DA-31AB-403C-B78B-A8FDD5B21B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4976753"/>
            <a:ext cx="7886700" cy="47364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FDECE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450647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33B5C7-B18F-4870-9B88-8EE6CB316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56658"/>
            <a:ext cx="2297430" cy="5849408"/>
          </a:xfrm>
        </p:spPr>
        <p:txBody>
          <a:bodyPr>
            <a:normAutofit/>
          </a:bodyPr>
          <a:lstStyle>
            <a:lvl1pPr algn="r">
              <a:defRPr sz="3600" b="1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72D9349-91D6-4BDF-A370-987B62D37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51CD2-E5D7-451A-8E82-E35EAD784C03}" type="datetimeFigureOut">
              <a:rPr lang="en-IN" smtClean="0"/>
              <a:pPr/>
              <a:t>05-05-2022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47D259C-A394-4AE0-9C09-BF5588434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BF8AEA3-8D55-4E98-B801-83C0C7D5E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4222-A4B0-49A8-AB9B-A8FE516218F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6B489A0B-07AD-47A4-A802-D3E33DF3537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89789" y="356130"/>
            <a:ext cx="5425563" cy="5849408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grpSp>
        <p:nvGrpSpPr>
          <p:cNvPr id="6" name="Group 7">
            <a:extLst>
              <a:ext uri="{FF2B5EF4-FFF2-40B4-BE49-F238E27FC236}">
                <a16:creationId xmlns="" xmlns:a16="http://schemas.microsoft.com/office/drawing/2014/main" id="{0DF45512-F504-4217-B7FB-AE04CD5BF6AB}"/>
              </a:ext>
            </a:extLst>
          </p:cNvPr>
          <p:cNvGrpSpPr/>
          <p:nvPr/>
        </p:nvGrpSpPr>
        <p:grpSpPr>
          <a:xfrm>
            <a:off x="8508317" y="3996969"/>
            <a:ext cx="635685" cy="2861035"/>
            <a:chOff x="11344420" y="3996964"/>
            <a:chExt cx="847580" cy="2861035"/>
          </a:xfrm>
        </p:grpSpPr>
        <p:sp>
          <p:nvSpPr>
            <p:cNvPr id="9" name="Isosceles Triangle 8">
              <a:extLst>
                <a:ext uri="{FF2B5EF4-FFF2-40B4-BE49-F238E27FC236}">
                  <a16:creationId xmlns="" xmlns:a16="http://schemas.microsoft.com/office/drawing/2014/main" id="{26B62339-2041-45A3-BBC7-76CBE3345111}"/>
                </a:ext>
              </a:extLst>
            </p:cNvPr>
            <p:cNvSpPr/>
            <p:nvPr/>
          </p:nvSpPr>
          <p:spPr>
            <a:xfrm rot="16200000">
              <a:off x="10335965" y="5005420"/>
              <a:ext cx="2861034" cy="844123"/>
            </a:xfrm>
            <a:prstGeom prst="triangle">
              <a:avLst>
                <a:gd name="adj" fmla="val 52766"/>
              </a:avLst>
            </a:prstGeom>
            <a:solidFill>
              <a:srgbClr val="ED07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3F5F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="" xmlns:a16="http://schemas.microsoft.com/office/drawing/2014/main" id="{D14E42C2-25A7-40EE-9C58-1D6BF0A1E567}"/>
                </a:ext>
              </a:extLst>
            </p:cNvPr>
            <p:cNvSpPr/>
            <p:nvPr/>
          </p:nvSpPr>
          <p:spPr>
            <a:xfrm rot="16200000">
              <a:off x="10339422" y="5005419"/>
              <a:ext cx="2861034" cy="844123"/>
            </a:xfrm>
            <a:prstGeom prst="triangle">
              <a:avLst>
                <a:gd name="adj" fmla="val 42222"/>
              </a:avLst>
            </a:prstGeom>
            <a:solidFill>
              <a:srgbClr val="868D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3F5F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16A33C2C-0513-4AF6-8AEF-CC4EFF6EF0DA}"/>
              </a:ext>
            </a:extLst>
          </p:cNvPr>
          <p:cNvSpPr/>
          <p:nvPr/>
        </p:nvSpPr>
        <p:spPr>
          <a:xfrm>
            <a:off x="3003855" y="356658"/>
            <a:ext cx="34289" cy="5849408"/>
          </a:xfrm>
          <a:prstGeom prst="rect">
            <a:avLst/>
          </a:prstGeom>
          <a:solidFill>
            <a:srgbClr val="868D8D"/>
          </a:solidFill>
          <a:ln w="38100">
            <a:solidFill>
              <a:srgbClr val="F3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3F5F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09761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33B5C7-B18F-4870-9B88-8EE6CB316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56658"/>
            <a:ext cx="2297430" cy="5849408"/>
          </a:xfrm>
        </p:spPr>
        <p:txBody>
          <a:bodyPr>
            <a:normAutofit/>
          </a:bodyPr>
          <a:lstStyle>
            <a:lvl1pPr algn="r">
              <a:defRPr sz="3600" b="1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72D9349-91D6-4BDF-A370-987B62D37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51CD2-E5D7-451A-8E82-E35EAD784C03}" type="datetimeFigureOut">
              <a:rPr lang="en-IN" smtClean="0"/>
              <a:pPr/>
              <a:t>05-05-2022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47D259C-A394-4AE0-9C09-BF5588434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BF8AEA3-8D55-4E98-B801-83C0C7D5E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4222-A4B0-49A8-AB9B-A8FE516218F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6B489A0B-07AD-47A4-A802-D3E33DF3537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89789" y="356130"/>
            <a:ext cx="5425563" cy="5849408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grpSp>
        <p:nvGrpSpPr>
          <p:cNvPr id="6" name="Group 7">
            <a:extLst>
              <a:ext uri="{FF2B5EF4-FFF2-40B4-BE49-F238E27FC236}">
                <a16:creationId xmlns="" xmlns:a16="http://schemas.microsoft.com/office/drawing/2014/main" id="{0DF45512-F504-4217-B7FB-AE04CD5BF6AB}"/>
              </a:ext>
            </a:extLst>
          </p:cNvPr>
          <p:cNvGrpSpPr/>
          <p:nvPr/>
        </p:nvGrpSpPr>
        <p:grpSpPr>
          <a:xfrm>
            <a:off x="8679059" y="4765425"/>
            <a:ext cx="464943" cy="2092574"/>
            <a:chOff x="11344420" y="3996964"/>
            <a:chExt cx="847580" cy="2861035"/>
          </a:xfrm>
        </p:grpSpPr>
        <p:sp>
          <p:nvSpPr>
            <p:cNvPr id="9" name="Isosceles Triangle 8">
              <a:extLst>
                <a:ext uri="{FF2B5EF4-FFF2-40B4-BE49-F238E27FC236}">
                  <a16:creationId xmlns="" xmlns:a16="http://schemas.microsoft.com/office/drawing/2014/main" id="{26B62339-2041-45A3-BBC7-76CBE3345111}"/>
                </a:ext>
              </a:extLst>
            </p:cNvPr>
            <p:cNvSpPr/>
            <p:nvPr/>
          </p:nvSpPr>
          <p:spPr>
            <a:xfrm rot="16200000">
              <a:off x="10335965" y="5005420"/>
              <a:ext cx="2861034" cy="844123"/>
            </a:xfrm>
            <a:prstGeom prst="triangle">
              <a:avLst>
                <a:gd name="adj" fmla="val 52766"/>
              </a:avLst>
            </a:prstGeom>
            <a:solidFill>
              <a:srgbClr val="ED07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3F5F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="" xmlns:a16="http://schemas.microsoft.com/office/drawing/2014/main" id="{D14E42C2-25A7-40EE-9C58-1D6BF0A1E567}"/>
                </a:ext>
              </a:extLst>
            </p:cNvPr>
            <p:cNvSpPr/>
            <p:nvPr/>
          </p:nvSpPr>
          <p:spPr>
            <a:xfrm rot="16200000">
              <a:off x="10339422" y="5005419"/>
              <a:ext cx="2861034" cy="844123"/>
            </a:xfrm>
            <a:prstGeom prst="triangle">
              <a:avLst>
                <a:gd name="adj" fmla="val 42222"/>
              </a:avLst>
            </a:prstGeom>
            <a:solidFill>
              <a:srgbClr val="868D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3F5F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4063126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33B5C7-B18F-4870-9B88-8EE6CB316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56658"/>
            <a:ext cx="2297430" cy="5849408"/>
          </a:xfrm>
          <a:ln>
            <a:noFill/>
          </a:ln>
        </p:spPr>
        <p:txBody>
          <a:bodyPr>
            <a:normAutofit/>
          </a:bodyPr>
          <a:lstStyle>
            <a:lvl1pPr algn="r">
              <a:defRPr sz="3600" b="1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72D9349-91D6-4BDF-A370-987B62D37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51CD2-E5D7-451A-8E82-E35EAD784C03}" type="datetimeFigureOut">
              <a:rPr lang="en-IN" smtClean="0"/>
              <a:pPr/>
              <a:t>05-05-2022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47D259C-A394-4AE0-9C09-BF5588434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BF8AEA3-8D55-4E98-B801-83C0C7D5E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4222-A4B0-49A8-AB9B-A8FE516218F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2DD11871-99BF-439B-BC8B-E7FE8F17D556}"/>
              </a:ext>
            </a:extLst>
          </p:cNvPr>
          <p:cNvSpPr/>
          <p:nvPr/>
        </p:nvSpPr>
        <p:spPr>
          <a:xfrm>
            <a:off x="3003855" y="356658"/>
            <a:ext cx="34289" cy="5849408"/>
          </a:xfrm>
          <a:prstGeom prst="rect">
            <a:avLst/>
          </a:prstGeom>
          <a:solidFill>
            <a:srgbClr val="868D8D"/>
          </a:solidFill>
          <a:ln w="38100">
            <a:solidFill>
              <a:srgbClr val="F3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3F5F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="" xmlns:a16="http://schemas.microsoft.com/office/drawing/2014/main" id="{D14E42C2-25A7-40EE-9C58-1D6BF0A1E567}"/>
              </a:ext>
            </a:extLst>
          </p:cNvPr>
          <p:cNvSpPr/>
          <p:nvPr/>
        </p:nvSpPr>
        <p:spPr>
          <a:xfrm rot="5400000">
            <a:off x="2547404" y="827081"/>
            <a:ext cx="1208191" cy="267350"/>
          </a:xfrm>
          <a:prstGeom prst="triangle">
            <a:avLst>
              <a:gd name="adj" fmla="val 42222"/>
            </a:avLst>
          </a:prstGeom>
          <a:solidFill>
            <a:srgbClr val="868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3F5F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="" xmlns:a16="http://schemas.microsoft.com/office/drawing/2014/main" id="{26B62339-2041-45A3-BBC7-76CBE3345111}"/>
              </a:ext>
            </a:extLst>
          </p:cNvPr>
          <p:cNvSpPr/>
          <p:nvPr/>
        </p:nvSpPr>
        <p:spPr>
          <a:xfrm rot="5400000">
            <a:off x="2548498" y="827080"/>
            <a:ext cx="1208191" cy="267350"/>
          </a:xfrm>
          <a:prstGeom prst="triangle">
            <a:avLst>
              <a:gd name="adj" fmla="val 52766"/>
            </a:avLst>
          </a:prstGeom>
          <a:solidFill>
            <a:srgbClr val="ED0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3F5F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="" xmlns:a16="http://schemas.microsoft.com/office/drawing/2014/main" id="{8CF7E567-62DE-4C6D-B9FC-2DC311E50D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28951" y="356656"/>
            <a:ext cx="5486400" cy="5849408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800" b="0" i="0"/>
            </a:lvl1pPr>
            <a:lvl2pPr marL="457200" indent="0">
              <a:lnSpc>
                <a:spcPct val="150000"/>
              </a:lnSpc>
              <a:buNone/>
              <a:defRPr sz="2800" b="0" i="1"/>
            </a:lvl2pPr>
            <a:lvl3pPr marL="914400" indent="0">
              <a:lnSpc>
                <a:spcPct val="150000"/>
              </a:lnSpc>
              <a:buNone/>
              <a:defRPr sz="2800" b="0" i="1"/>
            </a:lvl3pPr>
            <a:lvl4pPr marL="1371600" indent="0">
              <a:lnSpc>
                <a:spcPct val="150000"/>
              </a:lnSpc>
              <a:buNone/>
              <a:defRPr sz="2800" b="0" i="1"/>
            </a:lvl4pPr>
            <a:lvl5pPr marL="1828800" indent="0">
              <a:lnSpc>
                <a:spcPct val="150000"/>
              </a:lnSpc>
              <a:buNone/>
              <a:defRPr sz="2800" b="0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842678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33B5C7-B18F-4870-9B88-8EE6CB316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56658"/>
            <a:ext cx="2297430" cy="5849408"/>
          </a:xfrm>
          <a:ln>
            <a:noFill/>
          </a:ln>
        </p:spPr>
        <p:txBody>
          <a:bodyPr>
            <a:normAutofit/>
          </a:bodyPr>
          <a:lstStyle>
            <a:lvl1pPr algn="r">
              <a:defRPr sz="3600" b="1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72D9349-91D6-4BDF-A370-987B62D37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51CD2-E5D7-451A-8E82-E35EAD784C03}" type="datetimeFigureOut">
              <a:rPr lang="en-IN" smtClean="0"/>
              <a:pPr/>
              <a:t>05-05-2022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47D259C-A394-4AE0-9C09-BF5588434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BF8AEA3-8D55-4E98-B801-83C0C7D5E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4222-A4B0-49A8-AB9B-A8FE516218F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2DD11871-99BF-439B-BC8B-E7FE8F17D556}"/>
              </a:ext>
            </a:extLst>
          </p:cNvPr>
          <p:cNvSpPr/>
          <p:nvPr/>
        </p:nvSpPr>
        <p:spPr>
          <a:xfrm>
            <a:off x="3003855" y="356658"/>
            <a:ext cx="34289" cy="5849408"/>
          </a:xfrm>
          <a:prstGeom prst="rect">
            <a:avLst/>
          </a:prstGeom>
          <a:solidFill>
            <a:srgbClr val="868D8D"/>
          </a:solidFill>
          <a:ln w="38100">
            <a:solidFill>
              <a:srgbClr val="F3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3F5F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="" xmlns:a16="http://schemas.microsoft.com/office/drawing/2014/main" id="{D14E42C2-25A7-40EE-9C58-1D6BF0A1E567}"/>
              </a:ext>
            </a:extLst>
          </p:cNvPr>
          <p:cNvSpPr/>
          <p:nvPr/>
        </p:nvSpPr>
        <p:spPr>
          <a:xfrm rot="5400000">
            <a:off x="2547404" y="827081"/>
            <a:ext cx="1208191" cy="267350"/>
          </a:xfrm>
          <a:prstGeom prst="triangle">
            <a:avLst>
              <a:gd name="adj" fmla="val 42222"/>
            </a:avLst>
          </a:prstGeom>
          <a:solidFill>
            <a:srgbClr val="868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3F5F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="" xmlns:a16="http://schemas.microsoft.com/office/drawing/2014/main" id="{26B62339-2041-45A3-BBC7-76CBE3345111}"/>
              </a:ext>
            </a:extLst>
          </p:cNvPr>
          <p:cNvSpPr/>
          <p:nvPr/>
        </p:nvSpPr>
        <p:spPr>
          <a:xfrm rot="5400000">
            <a:off x="2548498" y="827080"/>
            <a:ext cx="1208191" cy="267350"/>
          </a:xfrm>
          <a:prstGeom prst="triangle">
            <a:avLst>
              <a:gd name="adj" fmla="val 52766"/>
            </a:avLst>
          </a:prstGeom>
          <a:solidFill>
            <a:srgbClr val="ED0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3F5F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8BCFBD6D-5314-4AD1-B7E4-9F4E8C4CD86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115917" y="1848052"/>
            <a:ext cx="5399435" cy="428287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709450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Custom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33B5C7-B18F-4870-9B88-8EE6CB316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56658"/>
            <a:ext cx="2297430" cy="5849408"/>
          </a:xfrm>
          <a:ln>
            <a:noFill/>
          </a:ln>
        </p:spPr>
        <p:txBody>
          <a:bodyPr>
            <a:normAutofit/>
          </a:bodyPr>
          <a:lstStyle>
            <a:lvl1pPr algn="r">
              <a:defRPr sz="3600" b="1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72D9349-91D6-4BDF-A370-987B62D37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51CD2-E5D7-451A-8E82-E35EAD784C03}" type="datetimeFigureOut">
              <a:rPr lang="en-IN" smtClean="0"/>
              <a:pPr/>
              <a:t>05-05-2022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47D259C-A394-4AE0-9C09-BF5588434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BF8AEA3-8D55-4E98-B801-83C0C7D5E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4222-A4B0-49A8-AB9B-A8FE516218F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2DD11871-99BF-439B-BC8B-E7FE8F17D556}"/>
              </a:ext>
            </a:extLst>
          </p:cNvPr>
          <p:cNvSpPr/>
          <p:nvPr/>
        </p:nvSpPr>
        <p:spPr>
          <a:xfrm>
            <a:off x="3003855" y="356658"/>
            <a:ext cx="34289" cy="5849408"/>
          </a:xfrm>
          <a:prstGeom prst="rect">
            <a:avLst/>
          </a:prstGeom>
          <a:solidFill>
            <a:srgbClr val="868D8D"/>
          </a:solidFill>
          <a:ln w="38100">
            <a:solidFill>
              <a:srgbClr val="F3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3F5F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="" xmlns:a16="http://schemas.microsoft.com/office/drawing/2014/main" id="{D14E42C2-25A7-40EE-9C58-1D6BF0A1E567}"/>
              </a:ext>
            </a:extLst>
          </p:cNvPr>
          <p:cNvSpPr/>
          <p:nvPr/>
        </p:nvSpPr>
        <p:spPr>
          <a:xfrm rot="5400000">
            <a:off x="2547404" y="827081"/>
            <a:ext cx="1208191" cy="267350"/>
          </a:xfrm>
          <a:prstGeom prst="triangle">
            <a:avLst>
              <a:gd name="adj" fmla="val 42222"/>
            </a:avLst>
          </a:prstGeom>
          <a:solidFill>
            <a:srgbClr val="868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3F5F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="" xmlns:a16="http://schemas.microsoft.com/office/drawing/2014/main" id="{26B62339-2041-45A3-BBC7-76CBE3345111}"/>
              </a:ext>
            </a:extLst>
          </p:cNvPr>
          <p:cNvSpPr/>
          <p:nvPr/>
        </p:nvSpPr>
        <p:spPr>
          <a:xfrm rot="5400000">
            <a:off x="2548498" y="827080"/>
            <a:ext cx="1208191" cy="267350"/>
          </a:xfrm>
          <a:prstGeom prst="triangle">
            <a:avLst>
              <a:gd name="adj" fmla="val 52766"/>
            </a:avLst>
          </a:prstGeom>
          <a:solidFill>
            <a:srgbClr val="ED0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3F5F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8BCFBD6D-5314-4AD1-B7E4-9F4E8C4CD86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115917" y="1848052"/>
            <a:ext cx="5399435" cy="428287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841120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33B5C7-B18F-4870-9B88-8EE6CB316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56658"/>
            <a:ext cx="2297430" cy="5849408"/>
          </a:xfrm>
        </p:spPr>
        <p:txBody>
          <a:bodyPr>
            <a:normAutofit/>
          </a:bodyPr>
          <a:lstStyle>
            <a:lvl1pPr algn="r">
              <a:defRPr sz="3600" b="1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72D9349-91D6-4BDF-A370-987B62D37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51CD2-E5D7-451A-8E82-E35EAD784C03}" type="datetimeFigureOut">
              <a:rPr lang="en-IN" smtClean="0"/>
              <a:pPr/>
              <a:t>05-05-2022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47D259C-A394-4AE0-9C09-BF5588434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BF8AEA3-8D55-4E98-B801-83C0C7D5E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4222-A4B0-49A8-AB9B-A8FE516218FC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6" name="Group 8">
            <a:extLst>
              <a:ext uri="{FF2B5EF4-FFF2-40B4-BE49-F238E27FC236}">
                <a16:creationId xmlns="" xmlns:a16="http://schemas.microsoft.com/office/drawing/2014/main" id="{CEB4C29A-1206-4996-9BE6-092D198558FE}"/>
              </a:ext>
            </a:extLst>
          </p:cNvPr>
          <p:cNvGrpSpPr/>
          <p:nvPr/>
        </p:nvGrpSpPr>
        <p:grpSpPr>
          <a:xfrm>
            <a:off x="8508317" y="3996969"/>
            <a:ext cx="635685" cy="2861035"/>
            <a:chOff x="11344420" y="3996964"/>
            <a:chExt cx="847580" cy="2861035"/>
          </a:xfrm>
        </p:grpSpPr>
        <p:sp>
          <p:nvSpPr>
            <p:cNvPr id="10" name="Isosceles Triangle 9">
              <a:extLst>
                <a:ext uri="{FF2B5EF4-FFF2-40B4-BE49-F238E27FC236}">
                  <a16:creationId xmlns="" xmlns:a16="http://schemas.microsoft.com/office/drawing/2014/main" id="{C89BAF11-2094-42D0-96AA-C5360C4083FE}"/>
                </a:ext>
              </a:extLst>
            </p:cNvPr>
            <p:cNvSpPr/>
            <p:nvPr/>
          </p:nvSpPr>
          <p:spPr>
            <a:xfrm rot="16200000">
              <a:off x="10335965" y="5005420"/>
              <a:ext cx="2861034" cy="844123"/>
            </a:xfrm>
            <a:prstGeom prst="triangle">
              <a:avLst>
                <a:gd name="adj" fmla="val 52766"/>
              </a:avLst>
            </a:prstGeom>
            <a:solidFill>
              <a:srgbClr val="ED07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3F5F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="" xmlns:a16="http://schemas.microsoft.com/office/drawing/2014/main" id="{FABE11D9-6F94-47E4-9523-2DA282513C44}"/>
                </a:ext>
              </a:extLst>
            </p:cNvPr>
            <p:cNvSpPr/>
            <p:nvPr/>
          </p:nvSpPr>
          <p:spPr>
            <a:xfrm rot="16200000">
              <a:off x="10339422" y="5005419"/>
              <a:ext cx="2861034" cy="844123"/>
            </a:xfrm>
            <a:prstGeom prst="triangle">
              <a:avLst>
                <a:gd name="adj" fmla="val 42222"/>
              </a:avLst>
            </a:prstGeom>
            <a:solidFill>
              <a:srgbClr val="868D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3F5F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6B489A0B-07AD-47A4-A802-D3E33DF3537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28950" y="1058778"/>
            <a:ext cx="2868930" cy="5146759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2" name="Content Placeholder 6">
            <a:extLst>
              <a:ext uri="{FF2B5EF4-FFF2-40B4-BE49-F238E27FC236}">
                <a16:creationId xmlns="" xmlns:a16="http://schemas.microsoft.com/office/drawing/2014/main" id="{460D66BA-4461-4D6C-841B-71D8D33036F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00750" y="1058778"/>
            <a:ext cx="2868930" cy="5146759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3" name="Content Placeholder 6">
            <a:extLst>
              <a:ext uri="{FF2B5EF4-FFF2-40B4-BE49-F238E27FC236}">
                <a16:creationId xmlns="" xmlns:a16="http://schemas.microsoft.com/office/drawing/2014/main" id="{AEB5C7B1-6819-4594-8E98-89F741C923C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028950" y="356663"/>
            <a:ext cx="2868930" cy="551307"/>
          </a:xfrm>
        </p:spPr>
        <p:txBody>
          <a:bodyPr anchor="ctr"/>
          <a:lstStyle>
            <a:lvl1pPr marL="0" indent="0" algn="ctr">
              <a:buNone/>
              <a:defRPr b="1"/>
            </a:lvl1pPr>
          </a:lstStyle>
          <a:p>
            <a:pPr lvl="0"/>
            <a:r>
              <a:rPr lang="en-US" dirty="0"/>
              <a:t>Heading</a:t>
            </a:r>
            <a:endParaRPr lang="en-IN" dirty="0"/>
          </a:p>
        </p:txBody>
      </p:sp>
      <p:sp>
        <p:nvSpPr>
          <p:cNvPr id="14" name="Content Placeholder 6">
            <a:extLst>
              <a:ext uri="{FF2B5EF4-FFF2-40B4-BE49-F238E27FC236}">
                <a16:creationId xmlns="" xmlns:a16="http://schemas.microsoft.com/office/drawing/2014/main" id="{45E9EAEC-37AA-4362-83EF-BDA752F4183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000750" y="356662"/>
            <a:ext cx="2868930" cy="551307"/>
          </a:xfrm>
        </p:spPr>
        <p:txBody>
          <a:bodyPr anchor="ctr"/>
          <a:lstStyle>
            <a:lvl1pPr marL="0" indent="0" algn="ctr">
              <a:buNone/>
              <a:defRPr b="1"/>
            </a:lvl1pPr>
          </a:lstStyle>
          <a:p>
            <a:pPr lvl="0"/>
            <a:r>
              <a:rPr lang="en-US" dirty="0"/>
              <a:t>Heading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F5D9B0C7-3ED1-4321-9157-403BA07BADBA}"/>
              </a:ext>
            </a:extLst>
          </p:cNvPr>
          <p:cNvSpPr/>
          <p:nvPr/>
        </p:nvSpPr>
        <p:spPr>
          <a:xfrm>
            <a:off x="5934751" y="356658"/>
            <a:ext cx="34289" cy="5849408"/>
          </a:xfrm>
          <a:prstGeom prst="rect">
            <a:avLst/>
          </a:prstGeom>
          <a:solidFill>
            <a:srgbClr val="868D8D"/>
          </a:solidFill>
          <a:ln w="38100">
            <a:solidFill>
              <a:srgbClr val="F3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3F5F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04218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EFB3D82A-F7D7-424F-B74E-5883CA6B7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CC65DCD-8C44-4BA2-8E42-964B7DB23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0367B01-00F1-46B4-B4B4-483536FA44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51CD2-E5D7-451A-8E82-E35EAD784C03}" type="datetimeFigureOut">
              <a:rPr lang="en-IN" smtClean="0"/>
              <a:pPr/>
              <a:t>05-05-2022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FF736F5-BFBB-42F2-A0F3-385668E31B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BA6234B-EDD7-4E14-856E-8BBCD96024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14222-A4B0-49A8-AB9B-A8FE516218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161607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scikit-learn.org/stable/modules/generated/sklearn.preprocessing.OneHotEncoder.html" TargetMode="Externa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mailto:info@careerera.com" TargetMode="Externa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="" xmlns:a16="http://schemas.microsoft.com/office/drawing/2014/main" id="{65AC13B2-46CF-4124-8D03-011F14F6BA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8423" y="2954344"/>
            <a:ext cx="6858000" cy="474663"/>
          </a:xfrm>
        </p:spPr>
        <p:txBody>
          <a:bodyPr>
            <a:normAutofit/>
          </a:bodyPr>
          <a:lstStyle/>
          <a:p>
            <a:r>
              <a:rPr lang="en-US" sz="1800" dirty="0"/>
              <a:t>A Warm Welcome To Careerera Family</a:t>
            </a:r>
          </a:p>
        </p:txBody>
      </p:sp>
    </p:spTree>
    <p:extLst>
      <p:ext uri="{BB962C8B-B14F-4D97-AF65-F5344CB8AC3E}">
        <p14:creationId xmlns="" xmlns:p14="http://schemas.microsoft.com/office/powerpoint/2010/main" val="62840932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244" y="455277"/>
            <a:ext cx="6783665" cy="987157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DEALING  WITH CATEGORICAL INDEPENDENT  VARIABLE</a:t>
            </a:r>
            <a:endParaRPr lang="en-IN" sz="36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Adobe Fangsong Std R" panose="02020400000000000000" pitchFamily="18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00035" y="1428736"/>
            <a:ext cx="6912282" cy="4173574"/>
          </a:xfrm>
        </p:spPr>
        <p:txBody>
          <a:bodyPr>
            <a:noAutofit/>
          </a:bodyPr>
          <a:lstStyle/>
          <a:p>
            <a:pPr fontAlgn="base"/>
            <a:r>
              <a:rPr lang="en-US" sz="2000" dirty="0" smtClean="0"/>
              <a:t>Machine learning models require all input and output variables to be numeric.</a:t>
            </a:r>
          </a:p>
          <a:p>
            <a:pPr fontAlgn="base"/>
            <a:r>
              <a:rPr lang="en-US" sz="2000" dirty="0" smtClean="0"/>
              <a:t>This means that if your data contains categorical data, you must encode it to numbers before you can fit and evaluate a model.</a:t>
            </a:r>
          </a:p>
          <a:p>
            <a:pPr fontAlgn="base"/>
            <a:r>
              <a:rPr lang="en-US" sz="2000" dirty="0" smtClean="0"/>
              <a:t>The two most popular techniques are an </a:t>
            </a:r>
            <a:r>
              <a:rPr lang="en-US" sz="2000" b="1" dirty="0" smtClean="0"/>
              <a:t>Ordinal Encoding</a:t>
            </a:r>
            <a:r>
              <a:rPr lang="en-US" sz="2000" dirty="0" smtClean="0"/>
              <a:t> and a </a:t>
            </a:r>
            <a:r>
              <a:rPr lang="en-US" sz="2000" b="1" dirty="0" smtClean="0"/>
              <a:t>One-Hot Encoding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This means that categorical data must be converted to a numerical form. If the categorical variable is an output variable.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F58FD248-6090-4A01-8835-94749759F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0" y="1"/>
            <a:ext cx="1194539" cy="6553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3156307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244" y="455277"/>
            <a:ext cx="6783665" cy="987157"/>
          </a:xfrm>
        </p:spPr>
        <p:txBody>
          <a:bodyPr>
            <a:normAutofit/>
          </a:bodyPr>
          <a:lstStyle/>
          <a:p>
            <a:pPr algn="ctr"/>
            <a:r>
              <a:rPr lang="en-I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dobe Fangsong Std R" panose="02020400000000000000" pitchFamily="18" charset="-128"/>
              </a:rPr>
              <a:t>WHAT IS ENCODING </a:t>
            </a:r>
            <a:r>
              <a:rPr lang="en-I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dobe Fangsong Std R" panose="02020400000000000000" pitchFamily="18" charset="-128"/>
              </a:rPr>
              <a:t>CATEGORICAL </a:t>
            </a:r>
            <a:r>
              <a:rPr lang="en-I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dobe Fangsong Std R" panose="02020400000000000000" pitchFamily="18" charset="-128"/>
              </a:rPr>
              <a:t>DATA?</a:t>
            </a:r>
            <a:endParaRPr lang="en-IN" sz="2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Adobe Fangsong Std R" panose="02020400000000000000" pitchFamily="18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F58FD248-6090-4A01-8835-94749759F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0" y="1"/>
            <a:ext cx="1194539" cy="6553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28653" y="1714488"/>
            <a:ext cx="6783665" cy="3929090"/>
          </a:xfrm>
        </p:spPr>
        <p:txBody>
          <a:bodyPr>
            <a:normAutofit fontScale="92500"/>
          </a:bodyPr>
          <a:lstStyle/>
          <a:p>
            <a:pPr fontAlgn="base"/>
            <a:r>
              <a:rPr lang="en-US" sz="2100" dirty="0" smtClean="0"/>
              <a:t>There are three common approaches for converting ordinal and categorical variables to numerical values. They are:</a:t>
            </a:r>
          </a:p>
          <a:p>
            <a:pPr marL="514350" indent="-514350" fontAlgn="base">
              <a:buFont typeface="+mj-lt"/>
              <a:buAutoNum type="romanLcPeriod"/>
            </a:pPr>
            <a:r>
              <a:rPr lang="en-US" sz="2100" dirty="0" smtClean="0"/>
              <a:t>Ordinal Encoding</a:t>
            </a:r>
          </a:p>
          <a:p>
            <a:pPr marL="514350" indent="-514350" fontAlgn="base">
              <a:buFont typeface="+mj-lt"/>
              <a:buAutoNum type="romanLcPeriod"/>
            </a:pPr>
            <a:r>
              <a:rPr lang="en-US" sz="2100" dirty="0" smtClean="0"/>
              <a:t>One-Hot Encoding</a:t>
            </a:r>
          </a:p>
          <a:p>
            <a:pPr marL="514350" indent="-514350" fontAlgn="base">
              <a:buFont typeface="+mj-lt"/>
              <a:buAutoNum type="romanLcPeriod"/>
            </a:pPr>
            <a:r>
              <a:rPr lang="en-US" sz="2100" dirty="0" smtClean="0"/>
              <a:t>Dummy Variable Encoding</a:t>
            </a:r>
          </a:p>
          <a:p>
            <a:pPr marL="514350" indent="-514350" fontAlgn="base">
              <a:buNone/>
            </a:pPr>
            <a:r>
              <a:rPr lang="en-US" sz="2100" b="1" dirty="0" smtClean="0"/>
              <a:t>Ordinal Encoding:</a:t>
            </a:r>
          </a:p>
          <a:p>
            <a:pPr fontAlgn="base"/>
            <a:r>
              <a:rPr lang="en-US" sz="2100" dirty="0" smtClean="0"/>
              <a:t>In ordinal encoding, each unique category value is assigned an integer </a:t>
            </a:r>
            <a:r>
              <a:rPr lang="en-US" sz="2100" dirty="0" err="1" smtClean="0"/>
              <a:t>value.</a:t>
            </a:r>
            <a:r>
              <a:rPr lang="en-US" sz="2100" b="1" i="1" dirty="0" err="1" smtClean="0"/>
              <a:t>For</a:t>
            </a:r>
            <a:r>
              <a:rPr lang="en-US" sz="2100" b="1" i="1" dirty="0" smtClean="0"/>
              <a:t> example</a:t>
            </a:r>
            <a:r>
              <a:rPr lang="en-US" sz="2100" dirty="0" smtClean="0"/>
              <a:t>, “</a:t>
            </a:r>
            <a:r>
              <a:rPr lang="en-US" sz="2100" i="1" dirty="0" smtClean="0">
                <a:solidFill>
                  <a:srgbClr val="FF0000"/>
                </a:solidFill>
              </a:rPr>
              <a:t>red</a:t>
            </a:r>
            <a:r>
              <a:rPr lang="en-US" sz="2100" dirty="0" smtClean="0">
                <a:solidFill>
                  <a:srgbClr val="FF0000"/>
                </a:solidFill>
              </a:rPr>
              <a:t>” </a:t>
            </a:r>
            <a:r>
              <a:rPr lang="en-US" sz="2100" dirty="0" smtClean="0"/>
              <a:t>is 1, “</a:t>
            </a:r>
            <a:r>
              <a:rPr lang="en-US" sz="2100" i="1" dirty="0" smtClean="0">
                <a:solidFill>
                  <a:srgbClr val="00B050"/>
                </a:solidFill>
              </a:rPr>
              <a:t>green</a:t>
            </a:r>
            <a:r>
              <a:rPr lang="en-US" sz="2100" dirty="0" smtClean="0"/>
              <a:t>” is 2, and “</a:t>
            </a:r>
            <a:r>
              <a:rPr lang="en-US" sz="2100" i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blue</a:t>
            </a:r>
            <a:r>
              <a:rPr lang="en-US" sz="2100" dirty="0" smtClean="0"/>
              <a:t>” is 3.</a:t>
            </a:r>
          </a:p>
          <a:p>
            <a:pPr fontAlgn="base">
              <a:buNone/>
            </a:pPr>
            <a:r>
              <a:rPr lang="en-US" sz="2100" dirty="0" smtClean="0"/>
              <a:t>    This is called an ordinal encoding or an integer encoding and is easily reversible. Often, integer values starting at zero are used.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56307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244" y="455277"/>
            <a:ext cx="6783665" cy="987157"/>
          </a:xfrm>
        </p:spPr>
        <p:txBody>
          <a:bodyPr>
            <a:normAutofit/>
          </a:bodyPr>
          <a:lstStyle/>
          <a:p>
            <a:pPr algn="ctr"/>
            <a:r>
              <a:rPr lang="en-IN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dobe Fangsong Std R" panose="02020400000000000000" pitchFamily="18" charset="-128"/>
              </a:rPr>
              <a:t>WHAT IS ORDINAL ENCODING?</a:t>
            </a:r>
            <a:endParaRPr lang="en-IN" sz="36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Adobe Fangsong Std R" panose="02020400000000000000" pitchFamily="18" charset="-128"/>
            </a:endParaRPr>
          </a:p>
        </p:txBody>
      </p:sp>
      <p:pic>
        <p:nvPicPr>
          <p:cNvPr id="5" name="Content Placeholder 4" descr="ordinary .png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083862" y="1500175"/>
            <a:ext cx="6488534" cy="3429023"/>
          </a:xfr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F58FD248-6090-4A01-8835-94749759FA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0" y="1"/>
            <a:ext cx="1194539" cy="6553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/>
          <p:cNvSpPr txBox="1"/>
          <p:nvPr/>
        </p:nvSpPr>
        <p:spPr>
          <a:xfrm>
            <a:off x="928662" y="5000636"/>
            <a:ext cx="71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Here,it</a:t>
            </a:r>
            <a:r>
              <a:rPr lang="en-US" dirty="0" smtClean="0"/>
              <a:t> is automatically generate some values for 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=2,</a:t>
            </a:r>
            <a:r>
              <a:rPr lang="en-US" dirty="0" smtClean="0">
                <a:solidFill>
                  <a:srgbClr val="00B050"/>
                </a:solidFill>
              </a:rPr>
              <a:t>green</a:t>
            </a:r>
            <a:r>
              <a:rPr lang="en-US" dirty="0" smtClean="0"/>
              <a:t>=1 and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blue</a:t>
            </a:r>
            <a:r>
              <a:rPr lang="en-US" dirty="0" smtClean="0"/>
              <a:t>=0.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56307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244" y="455277"/>
            <a:ext cx="6783665" cy="987157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dobe Fangsong Std R" panose="02020400000000000000" pitchFamily="18" charset="-128"/>
              </a:rPr>
              <a:t>WHAT IS ONE-HOT ENCODING?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Adobe Fangsong Std R" panose="02020400000000000000" pitchFamily="18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00035" y="1428736"/>
            <a:ext cx="6912282" cy="4173574"/>
          </a:xfrm>
        </p:spPr>
        <p:txBody>
          <a:bodyPr>
            <a:noAutofit/>
          </a:bodyPr>
          <a:lstStyle/>
          <a:p>
            <a:r>
              <a:rPr lang="en-US" sz="2000" dirty="0" smtClean="0"/>
              <a:t>This one-hot encoding transform is available in the </a:t>
            </a:r>
            <a:r>
              <a:rPr lang="en-US" sz="2000" dirty="0" err="1" smtClean="0"/>
              <a:t>scikit</a:t>
            </a:r>
            <a:r>
              <a:rPr lang="en-US" sz="2000" dirty="0" smtClean="0"/>
              <a:t>-learn Python machine learning library via the </a:t>
            </a:r>
            <a:r>
              <a:rPr lang="en-US" sz="2000" dirty="0" err="1" smtClean="0">
                <a:hlinkClick r:id="rId2"/>
              </a:rPr>
              <a:t>OneHotEncoder</a:t>
            </a:r>
            <a:r>
              <a:rPr lang="en-US" sz="2000" dirty="0" smtClean="0">
                <a:hlinkClick r:id="rId2"/>
              </a:rPr>
              <a:t> class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Categories are sorted, in this case alphabetically because they are strings, then binary variables are created for each category in turn.</a:t>
            </a:r>
          </a:p>
          <a:p>
            <a:r>
              <a:rPr lang="en-US" sz="2000" dirty="0" smtClean="0"/>
              <a:t> This means blue will be represented as [1, 0, 0] with a “1” in for the first binary variable, then</a:t>
            </a:r>
            <a:r>
              <a:rPr lang="en-US" sz="2000" dirty="0" smtClean="0">
                <a:solidFill>
                  <a:srgbClr val="00B050"/>
                </a:solidFill>
              </a:rPr>
              <a:t> green</a:t>
            </a:r>
            <a:r>
              <a:rPr lang="en-US" sz="2000" dirty="0" smtClean="0"/>
              <a:t>, then finally </a:t>
            </a:r>
            <a:r>
              <a:rPr lang="en-US" sz="2000" dirty="0" smtClean="0">
                <a:solidFill>
                  <a:srgbClr val="FF0000"/>
                </a:solidFill>
              </a:rPr>
              <a:t>red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F58FD248-6090-4A01-8835-94749759FA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0" y="1"/>
            <a:ext cx="1194539" cy="6553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3156307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244" y="455277"/>
            <a:ext cx="6783665" cy="987157"/>
          </a:xfrm>
        </p:spPr>
        <p:txBody>
          <a:bodyPr>
            <a:normAutofit/>
          </a:bodyPr>
          <a:lstStyle/>
          <a:p>
            <a:pPr algn="ctr"/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dobe Fangsong Std R" panose="02020400000000000000" pitchFamily="18" charset="-128"/>
              </a:rPr>
              <a:t>ONE-HOT ENCODING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Adobe Fangsong Std R" panose="02020400000000000000" pitchFamily="18" charset="-128"/>
            </a:endParaRPr>
          </a:p>
        </p:txBody>
      </p:sp>
      <p:pic>
        <p:nvPicPr>
          <p:cNvPr id="5" name="Content Placeholder 4" descr="encoding.png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071539" y="1357299"/>
            <a:ext cx="6500858" cy="3357586"/>
          </a:xfr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F58FD248-6090-4A01-8835-94749759FA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0" y="1"/>
            <a:ext cx="1194539" cy="6553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/>
          <p:cNvSpPr txBox="1"/>
          <p:nvPr/>
        </p:nvSpPr>
        <p:spPr>
          <a:xfrm>
            <a:off x="928662" y="4786322"/>
            <a:ext cx="6572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Here, it divides </a:t>
            </a:r>
            <a:r>
              <a:rPr lang="en-US" dirty="0" smtClean="0">
                <a:solidFill>
                  <a:srgbClr val="FF0000"/>
                </a:solidFill>
              </a:rPr>
              <a:t>red </a:t>
            </a:r>
            <a:r>
              <a:rPr lang="en-US" dirty="0" smtClean="0"/>
              <a:t>=[0,0,1] ,</a:t>
            </a:r>
            <a:r>
              <a:rPr lang="en-US" dirty="0" smtClean="0">
                <a:solidFill>
                  <a:srgbClr val="00B050"/>
                </a:solidFill>
              </a:rPr>
              <a:t>green </a:t>
            </a:r>
            <a:r>
              <a:rPr lang="en-US" dirty="0" smtClean="0"/>
              <a:t>=[0,1,0] and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blue </a:t>
            </a:r>
            <a:r>
              <a:rPr lang="en-US" dirty="0" smtClean="0"/>
              <a:t>=[1,0,0] different encoding is present.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56307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244" y="455277"/>
            <a:ext cx="6783665" cy="987157"/>
          </a:xfrm>
        </p:spPr>
        <p:txBody>
          <a:bodyPr>
            <a:normAutofit/>
          </a:bodyPr>
          <a:lstStyle/>
          <a:p>
            <a:pPr algn="ctr"/>
            <a:r>
              <a:rPr lang="en-I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dobe Fangsong Std R" panose="02020400000000000000" pitchFamily="18" charset="-128"/>
              </a:rPr>
              <a:t>WHAT IS DUMMY </a:t>
            </a:r>
            <a:r>
              <a:rPr lang="en-I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dobe Fangsong Std R" panose="02020400000000000000" pitchFamily="18" charset="-128"/>
              </a:rPr>
              <a:t>VARIABLE </a:t>
            </a:r>
            <a:r>
              <a:rPr lang="en-I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dobe Fangsong Std R" panose="02020400000000000000" pitchFamily="18" charset="-128"/>
              </a:rPr>
              <a:t>ENCODING?</a:t>
            </a:r>
            <a:endParaRPr lang="en-IN" sz="2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Adobe Fangsong Std R" panose="02020400000000000000" pitchFamily="18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00035" y="1428736"/>
            <a:ext cx="6912282" cy="4173574"/>
          </a:xfrm>
        </p:spPr>
        <p:txBody>
          <a:bodyPr>
            <a:noAutofit/>
          </a:bodyPr>
          <a:lstStyle/>
          <a:p>
            <a:pPr fontAlgn="base"/>
            <a:r>
              <a:rPr lang="en-US" sz="2000" dirty="0" smtClean="0"/>
              <a:t>The problem is that one-hot encoding  representation includes redundancy. </a:t>
            </a:r>
          </a:p>
          <a:p>
            <a:pPr fontAlgn="base">
              <a:buNone/>
            </a:pPr>
            <a:r>
              <a:rPr lang="en-US" sz="2000" b="1" dirty="0" smtClean="0"/>
              <a:t>	For example: </a:t>
            </a:r>
          </a:p>
          <a:p>
            <a:pPr fontAlgn="base">
              <a:buNone/>
            </a:pPr>
            <a:r>
              <a:rPr lang="en-US" sz="2000" b="1" dirty="0" smtClean="0"/>
              <a:t>	</a:t>
            </a:r>
            <a:r>
              <a:rPr lang="en-US" sz="2000" dirty="0" smtClean="0"/>
              <a:t>if we know that [1, 0, 0] represents “</a:t>
            </a:r>
            <a:r>
              <a:rPr lang="en-US" sz="20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blue</a:t>
            </a:r>
            <a:r>
              <a:rPr lang="en-US" sz="2000" dirty="0" smtClean="0"/>
              <a:t>” and [0, 1, 0] represents “</a:t>
            </a:r>
            <a:r>
              <a:rPr lang="en-US" sz="2000" i="1" dirty="0" smtClean="0">
                <a:solidFill>
                  <a:srgbClr val="00B050"/>
                </a:solidFill>
              </a:rPr>
              <a:t>green</a:t>
            </a:r>
            <a:r>
              <a:rPr lang="en-US" sz="2000" dirty="0" smtClean="0"/>
              <a:t>” we don’t need another binary variable to represent “</a:t>
            </a:r>
            <a:r>
              <a:rPr lang="en-US" sz="2000" i="1" dirty="0" smtClean="0">
                <a:solidFill>
                  <a:srgbClr val="FF0000"/>
                </a:solidFill>
              </a:rPr>
              <a:t>red</a:t>
            </a:r>
            <a:r>
              <a:rPr lang="en-US" sz="2000" dirty="0" smtClean="0"/>
              <a:t>“, instead we could use 0 values for both “</a:t>
            </a:r>
            <a:r>
              <a:rPr lang="en-US" sz="20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blue</a:t>
            </a:r>
            <a:r>
              <a:rPr lang="en-US" sz="2000" dirty="0" smtClean="0"/>
              <a:t>” and “</a:t>
            </a:r>
            <a:r>
              <a:rPr lang="en-US" sz="2000" i="1" dirty="0" smtClean="0">
                <a:solidFill>
                  <a:srgbClr val="00B050"/>
                </a:solidFill>
              </a:rPr>
              <a:t>green</a:t>
            </a:r>
            <a:r>
              <a:rPr lang="en-US" sz="2000" dirty="0" smtClean="0"/>
              <a:t>” alone, e.g. [0, 0].</a:t>
            </a:r>
          </a:p>
          <a:p>
            <a:pPr fontAlgn="base"/>
            <a:endParaRPr lang="en-US" sz="2000" dirty="0" smtClean="0"/>
          </a:p>
          <a:p>
            <a:pPr fontAlgn="base"/>
            <a:r>
              <a:rPr lang="en-US" sz="2000" dirty="0" smtClean="0"/>
              <a:t>This is called a dummy variable encoding, and always represents C categories with C-1 binary variables.</a:t>
            </a:r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F58FD248-6090-4A01-8835-94749759F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0" y="1"/>
            <a:ext cx="1194539" cy="6553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3156307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244" y="455277"/>
            <a:ext cx="6783665" cy="987157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dobe Fangsong Std R" panose="02020400000000000000" pitchFamily="18" charset="-128"/>
              </a:rPr>
              <a:t>DUMMY VARIABLE ENCODING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Adobe Fangsong Std R" panose="02020400000000000000" pitchFamily="18" charset="-128"/>
            </a:endParaRPr>
          </a:p>
        </p:txBody>
      </p:sp>
      <p:pic>
        <p:nvPicPr>
          <p:cNvPr id="5" name="Content Placeholder 4" descr="Dummy.png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000100" y="1571612"/>
            <a:ext cx="6572296" cy="3714776"/>
          </a:xfr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F58FD248-6090-4A01-8835-94749759FA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0" y="1"/>
            <a:ext cx="1194539" cy="6553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/>
          <p:cNvSpPr txBox="1"/>
          <p:nvPr/>
        </p:nvSpPr>
        <p:spPr>
          <a:xfrm>
            <a:off x="857224" y="5214950"/>
            <a:ext cx="7072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Here,</a:t>
            </a:r>
            <a:r>
              <a:rPr lang="en-US" dirty="0" err="1" smtClean="0">
                <a:solidFill>
                  <a:srgbClr val="FF0000"/>
                </a:solidFill>
              </a:rPr>
              <a:t>red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= [0,1] ,</a:t>
            </a:r>
            <a:r>
              <a:rPr lang="en-US" dirty="0" smtClean="0">
                <a:solidFill>
                  <a:srgbClr val="00B050"/>
                </a:solidFill>
              </a:rPr>
              <a:t>green </a:t>
            </a:r>
            <a:r>
              <a:rPr lang="en-US" dirty="0" smtClean="0"/>
              <a:t>=[1,0] and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blue </a:t>
            </a:r>
            <a:r>
              <a:rPr lang="en-US" dirty="0" smtClean="0">
                <a:solidFill>
                  <a:schemeClr val="tx2"/>
                </a:solidFill>
              </a:rPr>
              <a:t>=[0,0] it removes redundancy.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56307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244" y="455277"/>
            <a:ext cx="6783665" cy="1259211"/>
          </a:xfrm>
        </p:spPr>
        <p:txBody>
          <a:bodyPr>
            <a:normAutofit/>
          </a:bodyPr>
          <a:lstStyle/>
          <a:p>
            <a:pPr algn="ctr"/>
            <a:r>
              <a:rPr lang="en-IN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dobe Fangsong Std R" panose="02020400000000000000" pitchFamily="18" charset="-128"/>
              </a:rPr>
              <a:t>ONE-HOT  VS DUMMY VARIABLE</a:t>
            </a:r>
            <a:endParaRPr lang="en-IN" sz="36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Adobe Fangsong Std R" panose="02020400000000000000" pitchFamily="18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00035" y="1928802"/>
            <a:ext cx="6912282" cy="367350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We apply One-Hot Encoding when:</a:t>
            </a:r>
          </a:p>
          <a:p>
            <a:r>
              <a:rPr lang="en-US" sz="2000" dirty="0" smtClean="0"/>
              <a:t>The categorical feature is</a:t>
            </a:r>
            <a:r>
              <a:rPr lang="en-US" sz="2000" b="1" dirty="0" smtClean="0"/>
              <a:t> not ordinal</a:t>
            </a:r>
            <a:r>
              <a:rPr lang="en-US" sz="2000" dirty="0" smtClean="0"/>
              <a:t> (like the countries above)</a:t>
            </a:r>
          </a:p>
          <a:p>
            <a:r>
              <a:rPr lang="en-US" sz="2000" dirty="0" smtClean="0"/>
              <a:t>The number of categorical features is less so one-hot encoding can be effectively applied</a:t>
            </a:r>
          </a:p>
          <a:p>
            <a:pPr>
              <a:buNone/>
            </a:pPr>
            <a:r>
              <a:rPr lang="en-US" sz="2000" dirty="0" smtClean="0"/>
              <a:t>We apply Label Encoding when:</a:t>
            </a:r>
          </a:p>
          <a:p>
            <a:r>
              <a:rPr lang="en-US" sz="2000" dirty="0" smtClean="0"/>
              <a:t>The categorical feature is</a:t>
            </a:r>
            <a:r>
              <a:rPr lang="en-US" sz="2000" b="1" dirty="0" smtClean="0"/>
              <a:t> ordinal</a:t>
            </a:r>
            <a:r>
              <a:rPr lang="en-US" sz="2000" dirty="0" smtClean="0"/>
              <a:t> (like Jr. kg, Sr. kg, Primary school, high school)</a:t>
            </a:r>
          </a:p>
          <a:p>
            <a:r>
              <a:rPr lang="en-US" sz="2000" dirty="0" smtClean="0"/>
              <a:t> The number of categories is quite large as one-hot encoding can lead to high memory consumption</a:t>
            </a:r>
          </a:p>
          <a:p>
            <a:pPr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F58FD248-6090-4A01-8835-94749759F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0" y="1"/>
            <a:ext cx="1194539" cy="6553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3156307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A416CC7-161C-45B5-B7E9-0EE2A75A1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9" y="585926"/>
            <a:ext cx="8116410" cy="1029810"/>
          </a:xfrm>
        </p:spPr>
        <p:txBody>
          <a:bodyPr>
            <a:normAutofit/>
          </a:bodyPr>
          <a:lstStyle/>
          <a:p>
            <a:pPr algn="ctr">
              <a:buClr>
                <a:srgbClr val="000000"/>
              </a:buClr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dobe Fangsong Std R" panose="02020400000000000000" pitchFamily="18" charset="-128"/>
                <a:cs typeface="Adobe Devanagari" panose="02040503050201020203" pitchFamily="18" charset="0"/>
              </a:rPr>
              <a:t>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dobe Fangsong Std R" panose="02020400000000000000" pitchFamily="18" charset="-128"/>
                <a:cs typeface="Adobe Devanagari" panose="02040503050201020203" pitchFamily="18" charset="0"/>
              </a:rPr>
              <a:t>LINEAR 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dobe Fangsong Std R" panose="02020400000000000000" pitchFamily="18" charset="-128"/>
                <a:cs typeface="Adobe Devanagari" panose="02040503050201020203" pitchFamily="18" charset="0"/>
              </a:rPr>
              <a:t>REGRESSION VS LOGISTIC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dobe Fangsong Std R" panose="02020400000000000000" pitchFamily="18" charset="-128"/>
                <a:cs typeface="Adobe Devanagari" panose="02040503050201020203" pitchFamily="18" charset="0"/>
              </a:rPr>
              <a:t>REGRESSION</a:t>
            </a:r>
            <a:endParaRPr lang="en-IN" sz="3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Adobe Fangsong Std R" panose="02020400000000000000" pitchFamily="18" charset="-128"/>
              <a:cs typeface="Adobe Devanagari" panose="02040503050201020203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1B4FB2E1-9277-4F12-8138-4F603C083B0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09243" y="1690689"/>
            <a:ext cx="6783665" cy="4355005"/>
          </a:xfr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0BFF178-2E29-413E-B337-3CF5B568B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194539" cy="6553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229896615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21705F-F48C-4980-A9C2-A1859D026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0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THANK YOU 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FE4CF73-36A4-4BBE-BDCE-6B7364EB66C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97564" y="1930400"/>
            <a:ext cx="3575957" cy="4275138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309"/>
              </a:spcBef>
              <a:buNone/>
            </a:pPr>
            <a:r>
              <a:rPr lang="en-IN" sz="2400" b="1" spc="-5" dirty="0">
                <a:latin typeface="Adobe Caslon Pro Bold" panose="0205070206050A020403" pitchFamily="18" charset="0"/>
                <a:cs typeface="Arial"/>
              </a:rPr>
              <a:t>(USA)</a:t>
            </a:r>
          </a:p>
          <a:p>
            <a:pPr marL="0" marR="5080" indent="0">
              <a:lnSpc>
                <a:spcPct val="120000"/>
              </a:lnSpc>
              <a:spcBef>
                <a:spcPts val="209"/>
              </a:spcBef>
              <a:buNone/>
            </a:pPr>
            <a:r>
              <a:rPr lang="en-IN" sz="2400" b="1" spc="-5" dirty="0">
                <a:latin typeface="Adobe Caslon Pro Bold" panose="0205070206050A020403" pitchFamily="18" charset="0"/>
                <a:cs typeface="Arial"/>
              </a:rPr>
              <a:t>2-Industrial Park Drive, E-Waldorf, MD,  20602,</a:t>
            </a:r>
          </a:p>
          <a:p>
            <a:pPr marL="0" indent="0">
              <a:lnSpc>
                <a:spcPct val="120000"/>
              </a:lnSpc>
              <a:spcBef>
                <a:spcPts val="209"/>
              </a:spcBef>
              <a:buNone/>
            </a:pPr>
            <a:r>
              <a:rPr lang="en-IN" sz="2400" b="1" spc="-5" dirty="0">
                <a:latin typeface="Adobe Caslon Pro Bold" panose="0205070206050A020403" pitchFamily="18" charset="0"/>
                <a:cs typeface="Arial"/>
              </a:rPr>
              <a:t>United States</a:t>
            </a:r>
          </a:p>
          <a:p>
            <a:pPr marL="0" indent="0">
              <a:lnSpc>
                <a:spcPct val="120000"/>
              </a:lnSpc>
              <a:spcBef>
                <a:spcPts val="35"/>
              </a:spcBef>
              <a:buNone/>
            </a:pPr>
            <a:endParaRPr lang="en-IN" sz="2400" b="1" spc="-5" dirty="0">
              <a:latin typeface="Adobe Caslon Pro Bold" panose="0205070206050A020403" pitchFamily="18" charset="0"/>
              <a:cs typeface="Arial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IN" sz="2400" b="1" spc="-5" dirty="0">
                <a:latin typeface="Adobe Caslon Pro Bold" panose="0205070206050A020403" pitchFamily="18" charset="0"/>
                <a:cs typeface="Arial"/>
              </a:rPr>
              <a:t>(USA)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400" b="1" spc="-5" dirty="0">
                <a:latin typeface="Adobe Caslon Pro Bold" panose="0205070206050A020403" pitchFamily="18" charset="0"/>
                <a:cs typeface="Arial"/>
              </a:rPr>
              <a:t>+1-844-889-4054</a:t>
            </a:r>
          </a:p>
          <a:p>
            <a:pPr marL="0" indent="0">
              <a:lnSpc>
                <a:spcPct val="120000"/>
              </a:lnSpc>
              <a:spcBef>
                <a:spcPts val="1650"/>
              </a:spcBef>
              <a:buNone/>
            </a:pPr>
            <a:r>
              <a:rPr lang="en-IN" sz="2400" b="1" spc="-5" dirty="0">
                <a:latin typeface="Adobe Caslon Pro Bold" panose="0205070206050A020403" pitchFamily="18" charset="0"/>
                <a:cs typeface="Arial"/>
              </a:rPr>
              <a:t>(Singapore)</a:t>
            </a:r>
          </a:p>
          <a:p>
            <a:pPr marL="0" indent="0">
              <a:lnSpc>
                <a:spcPct val="120000"/>
              </a:lnSpc>
              <a:spcBef>
                <a:spcPts val="210"/>
              </a:spcBef>
              <a:buNone/>
            </a:pPr>
            <a:r>
              <a:rPr lang="en-IN" sz="2400" b="1" spc="-5" dirty="0">
                <a:latin typeface="Adobe Caslon Pro Bold" panose="0205070206050A020403" pitchFamily="18" charset="0"/>
                <a:cs typeface="Arial"/>
              </a:rPr>
              <a:t>3 Temasek Avenue, Singapore 039190</a:t>
            </a:r>
          </a:p>
          <a:p>
            <a:pPr marL="0" marR="1608455" indent="0">
              <a:lnSpc>
                <a:spcPct val="120000"/>
              </a:lnSpc>
              <a:buNone/>
            </a:pPr>
            <a:r>
              <a:rPr lang="en-IN" sz="2400" b="1" spc="-5" dirty="0">
                <a:latin typeface="Adobe Caslon Pro Bold" panose="0205070206050A020403" pitchFamily="18" charset="0"/>
                <a:cs typeface="Arial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info@careerera.com </a:t>
            </a:r>
            <a:r>
              <a:rPr lang="en-IN" sz="2400" b="1" spc="-5" dirty="0">
                <a:latin typeface="Adobe Caslon Pro Bold" panose="0205070206050A020403" pitchFamily="18" charset="0"/>
                <a:cs typeface="Arial"/>
              </a:rPr>
              <a:t> www.careerera.com</a:t>
            </a:r>
          </a:p>
        </p:txBody>
      </p:sp>
      <p:sp>
        <p:nvSpPr>
          <p:cNvPr id="4" name="object 3">
            <a:extLst>
              <a:ext uri="{FF2B5EF4-FFF2-40B4-BE49-F238E27FC236}">
                <a16:creationId xmlns="" xmlns:a16="http://schemas.microsoft.com/office/drawing/2014/main" id="{FA98B58C-91CF-4A65-8E0D-A501FC7061B5}"/>
              </a:ext>
            </a:extLst>
          </p:cNvPr>
          <p:cNvSpPr txBox="1"/>
          <p:nvPr/>
        </p:nvSpPr>
        <p:spPr>
          <a:xfrm>
            <a:off x="5468470" y="1930400"/>
            <a:ext cx="1924439" cy="39241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US" sz="2400" b="1" spc="-5" dirty="0">
                <a:latin typeface="Adobe Caslon Pro Bold" panose="0205070206050A020403" pitchFamily="18" charset="0"/>
                <a:cs typeface="Arial"/>
              </a:rPr>
              <a:t>(</a:t>
            </a:r>
            <a:r>
              <a:rPr sz="2400" b="1" spc="-5" dirty="0">
                <a:latin typeface="Adobe Caslon Pro Bold" panose="0205070206050A020403" pitchFamily="18" charset="0"/>
                <a:cs typeface="Arial"/>
              </a:rPr>
              <a:t>INDIA)</a:t>
            </a:r>
          </a:p>
          <a:p>
            <a:pPr marL="12700" marR="5080">
              <a:spcBef>
                <a:spcPts val="1680"/>
              </a:spcBef>
            </a:pPr>
            <a:r>
              <a:rPr sz="2400" b="1" spc="-5" dirty="0">
                <a:latin typeface="Adobe Caslon Pro Bold" panose="0205070206050A020403" pitchFamily="18" charset="0"/>
                <a:cs typeface="Arial"/>
              </a:rPr>
              <a:t>B-44, Sector-59, Noida  Uttar Pradesh 201301</a:t>
            </a:r>
          </a:p>
          <a:p>
            <a:pPr>
              <a:spcBef>
                <a:spcPts val="20"/>
              </a:spcBef>
            </a:pPr>
            <a:endParaRPr sz="2400" b="1" spc="-5" dirty="0">
              <a:latin typeface="Adobe Caslon Pro Bold" panose="0205070206050A020403" pitchFamily="18" charset="0"/>
              <a:cs typeface="Arial"/>
            </a:endParaRPr>
          </a:p>
          <a:p>
            <a:pPr marL="12700"/>
            <a:r>
              <a:rPr sz="2400" b="1" spc="-5" dirty="0">
                <a:latin typeface="Adobe Caslon Pro Bold" panose="0205070206050A020403" pitchFamily="18" charset="0"/>
                <a:cs typeface="Arial"/>
              </a:rPr>
              <a:t>(INDIA)</a:t>
            </a:r>
          </a:p>
          <a:p>
            <a:pPr marL="12700"/>
            <a:r>
              <a:rPr sz="2400" b="1" spc="-5" dirty="0">
                <a:latin typeface="Adobe Caslon Pro Bold" panose="0205070206050A020403" pitchFamily="18" charset="0"/>
                <a:cs typeface="Arial"/>
              </a:rPr>
              <a:t>+91-92-5000-4000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3101F597-3B0F-4FF6-B040-1BA87A6B68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73" y="1690688"/>
            <a:ext cx="840656" cy="4514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A98F39A8-B7B2-4ADF-9790-4B7F910276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633"/>
            <a:ext cx="1194539" cy="6553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10172139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F3125C-690C-489C-B054-B17DDDF05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910" y="4057098"/>
            <a:ext cx="8584707" cy="781235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dobe Fangsong Std R" panose="02020400000000000000" pitchFamily="18" charset="-128"/>
              </a:rPr>
              <a:t>LOGISTIC  REGRESSION</a:t>
            </a:r>
            <a:endParaRPr lang="en-IN" sz="3600" b="1" u="sng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Adobe Fangsong Std R" panose="02020400000000000000" pitchFamily="18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71025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WHAT IS LOGISTIC REGRESSION ?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28653" y="1428736"/>
            <a:ext cx="6783665" cy="4776802"/>
          </a:xfrm>
        </p:spPr>
        <p:txBody>
          <a:bodyPr/>
          <a:lstStyle/>
          <a:p>
            <a:r>
              <a:rPr lang="en-US" sz="2400" dirty="0" smtClean="0"/>
              <a:t>Logistic regression is </a:t>
            </a:r>
            <a:r>
              <a:rPr lang="en-US" sz="2400" b="1" dirty="0" smtClean="0"/>
              <a:t>a process of modeling the probability of a discrete outcome given an input variable</a:t>
            </a:r>
            <a:r>
              <a:rPr lang="en-US" sz="2400" dirty="0" smtClean="0"/>
              <a:t>. The most common logistic regression models a binary outcome; something that can take two values such as true/false, yes/no, and so 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DC6BA069-B28F-4A74-8451-4B493E844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194539" cy="6553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 descr="logistic-regression-in-machine-learn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2712" y="3692106"/>
            <a:ext cx="3449488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244" y="455277"/>
            <a:ext cx="6783665" cy="987157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dobe Fangsong Std R" panose="02020400000000000000" pitchFamily="18" charset="-128"/>
              </a:rPr>
              <a:t>WHAT IS LOGISTIC REGRESSION</a:t>
            </a:r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?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00035" y="1428736"/>
            <a:ext cx="6912282" cy="3500462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 It is used to model a binary outcome, that is a variable, which can have only two possible values: 0 or 1, yes or no, diseased or non-diseased.</a:t>
            </a:r>
          </a:p>
          <a:p>
            <a:r>
              <a:rPr lang="en-US" sz="2000" dirty="0" smtClean="0"/>
              <a:t>The output of a logistic regression model is </a:t>
            </a:r>
            <a:r>
              <a:rPr lang="en-US" sz="2000" b="1" dirty="0" smtClean="0"/>
              <a:t>the probability of our input belonging to the class labeled with 1</a:t>
            </a:r>
            <a:r>
              <a:rPr lang="en-US" sz="2000" dirty="0" smtClean="0"/>
              <a:t>. And the complement of our model's output is the probability of our input belonging to the class labeled with 0.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F58FD248-6090-4A01-8835-94749759F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0" y="1"/>
            <a:ext cx="1194539" cy="6553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3156307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244" y="455277"/>
            <a:ext cx="7177465" cy="987157"/>
          </a:xfrm>
        </p:spPr>
        <p:txBody>
          <a:bodyPr>
            <a:normAutofit/>
          </a:bodyPr>
          <a:lstStyle/>
          <a:p>
            <a:pPr algn="ctr"/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</a:t>
            </a:r>
            <a:r>
              <a:rPr lang="en-IN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dobe Fangsong Std R" panose="02020400000000000000" pitchFamily="18" charset="-128"/>
              </a:rPr>
              <a:t>LOGISTIC REGRESSION</a:t>
            </a:r>
            <a:endParaRPr lang="en-IN" sz="4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Adobe Fangsong Std R" panose="02020400000000000000" pitchFamily="18" charset="-128"/>
            </a:endParaRPr>
          </a:p>
        </p:txBody>
      </p:sp>
      <p:pic>
        <p:nvPicPr>
          <p:cNvPr id="5" name="Content Placeholder 4" descr="logistic .png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00063" y="1785926"/>
            <a:ext cx="7072333" cy="3571900"/>
          </a:xfr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F58FD248-6090-4A01-8835-94749759FA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0" y="1"/>
            <a:ext cx="1194539" cy="6553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3156307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F96ABC-A5BA-4DEA-BFD9-B1579CE03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buClr>
                <a:srgbClr val="000000"/>
              </a:buClr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dobe Fangsong Std R" panose="02020400000000000000" pitchFamily="18" charset="-128"/>
                <a:cs typeface="Adobe Devanagari" panose="02040503050201020203" pitchFamily="18" charset="0"/>
              </a:rPr>
              <a:t>LOGISTIC REGRESSION – EXAMPLE</a:t>
            </a:r>
            <a:endParaRPr lang="en-IN" sz="3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Adobe Fangsong Std R" panose="02020400000000000000" pitchFamily="18" charset="-128"/>
              <a:cs typeface="Adobe Devanagari" panose="020405030502010202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A7A1EDB-6BA9-4BDD-B977-EA160F8C28C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8651" y="1930400"/>
            <a:ext cx="6783665" cy="2855921"/>
          </a:xfrm>
        </p:spPr>
        <p:txBody>
          <a:bodyPr>
            <a:normAutofit lnSpcReduction="10000"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S – 1) </a:t>
            </a:r>
            <a:r>
              <a:rPr lang="en-US" sz="2800" dirty="0">
                <a:solidFill>
                  <a:schemeClr val="tx2"/>
                </a:solidFill>
              </a:rPr>
              <a:t>Import Package, Functions and Classes</a:t>
            </a:r>
          </a:p>
          <a:p>
            <a:r>
              <a:rPr lang="en-US" sz="2800" b="1" dirty="0">
                <a:solidFill>
                  <a:schemeClr val="tx2"/>
                </a:solidFill>
              </a:rPr>
              <a:t>S – 2) </a:t>
            </a:r>
            <a:r>
              <a:rPr lang="en-US" sz="2800" dirty="0">
                <a:solidFill>
                  <a:schemeClr val="tx2"/>
                </a:solidFill>
              </a:rPr>
              <a:t>Get Data </a:t>
            </a:r>
          </a:p>
          <a:p>
            <a:r>
              <a:rPr lang="en-US" sz="2800" b="1" dirty="0">
                <a:solidFill>
                  <a:schemeClr val="tx2"/>
                </a:solidFill>
              </a:rPr>
              <a:t>S – 3) </a:t>
            </a:r>
            <a:r>
              <a:rPr lang="en-US" sz="2800" dirty="0">
                <a:solidFill>
                  <a:schemeClr val="tx2"/>
                </a:solidFill>
              </a:rPr>
              <a:t>Create a model and train it</a:t>
            </a:r>
          </a:p>
          <a:p>
            <a:r>
              <a:rPr lang="en-US" sz="2800" b="1" dirty="0">
                <a:solidFill>
                  <a:schemeClr val="tx2"/>
                </a:solidFill>
              </a:rPr>
              <a:t>S – 4) </a:t>
            </a:r>
            <a:r>
              <a:rPr lang="en-US" sz="2800" dirty="0">
                <a:solidFill>
                  <a:schemeClr val="tx2"/>
                </a:solidFill>
              </a:rPr>
              <a:t>Evaluate the model</a:t>
            </a:r>
          </a:p>
          <a:p>
            <a:r>
              <a:rPr lang="en-US" sz="2800" b="1" dirty="0">
                <a:solidFill>
                  <a:schemeClr val="tx2"/>
                </a:solidFill>
              </a:rPr>
              <a:t>S – 5) </a:t>
            </a:r>
            <a:r>
              <a:rPr lang="en-US" sz="2800" dirty="0">
                <a:solidFill>
                  <a:schemeClr val="tx2"/>
                </a:solidFill>
              </a:rPr>
              <a:t>Improve the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3270F02-A33E-4B62-A17F-E660D715A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194539" cy="6553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3467957649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244" y="455277"/>
            <a:ext cx="6783665" cy="987157"/>
          </a:xfrm>
        </p:spPr>
        <p:txBody>
          <a:bodyPr>
            <a:noAutofit/>
          </a:bodyPr>
          <a:lstStyle/>
          <a:p>
            <a:pPr algn="ctr"/>
            <a:r>
              <a:rPr lang="en-I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dobe Fangsong Std R" panose="02020400000000000000" pitchFamily="18" charset="-128"/>
              </a:rPr>
              <a:t>WHAT IS UNIVARIANT </a:t>
            </a:r>
            <a:r>
              <a:rPr lang="en-I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dobe Fangsong Std R" panose="02020400000000000000" pitchFamily="18" charset="-128"/>
              </a:rPr>
              <a:t>LOGISTIC REGRESSION </a:t>
            </a:r>
            <a:endParaRPr lang="en-IN" sz="2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Adobe Fangsong Std R" panose="02020400000000000000" pitchFamily="18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00035" y="1428736"/>
            <a:ext cx="6912282" cy="4173574"/>
          </a:xfrm>
        </p:spPr>
        <p:txBody>
          <a:bodyPr>
            <a:noAutofit/>
          </a:bodyPr>
          <a:lstStyle/>
          <a:p>
            <a:r>
              <a:rPr lang="en-US" sz="2000" dirty="0" smtClean="0"/>
              <a:t>Logistic regression is used </a:t>
            </a:r>
            <a:r>
              <a:rPr lang="en-US" sz="2000" b="1" dirty="0" smtClean="0"/>
              <a:t>to obtain odds ratio in the presence of more than one explanatory variable</a:t>
            </a:r>
            <a:r>
              <a:rPr lang="en-US" sz="2000" dirty="0" smtClean="0"/>
              <a:t>. </a:t>
            </a:r>
          </a:p>
          <a:p>
            <a:r>
              <a:rPr lang="en-US" sz="2000" dirty="0" smtClean="0"/>
              <a:t> </a:t>
            </a:r>
            <a:r>
              <a:rPr lang="en-US" sz="2000" b="1" dirty="0" smtClean="0"/>
              <a:t>When there is one dependent variable, and one independent variable; both are categorical; generally produce Unadjusted model (crude odds ratio) by taking just one independent variable at a time</a:t>
            </a:r>
          </a:p>
          <a:p>
            <a:r>
              <a:rPr lang="en-US" sz="2000" dirty="0" smtClean="0"/>
              <a:t>The result is the impact of each variable on the odds ratio of the observed event of interest.</a:t>
            </a:r>
          </a:p>
          <a:p>
            <a:r>
              <a:rPr lang="en-US" sz="2000" dirty="0" smtClean="0"/>
              <a:t>Logistic regression analysis is valuable for </a:t>
            </a:r>
            <a:r>
              <a:rPr lang="en-US" sz="2000" b="1" dirty="0" smtClean="0"/>
              <a:t>predicting the likelihood of an event</a:t>
            </a:r>
            <a:r>
              <a:rPr lang="en-US" sz="2000" dirty="0" smtClean="0"/>
              <a:t>. It helps determine the probabilities between any two classes.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F58FD248-6090-4A01-8835-94749759F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0" y="1"/>
            <a:ext cx="1194539" cy="6553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3156307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EADAD2-B775-488A-980C-AC64256E5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58" y="365126"/>
            <a:ext cx="781013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dobe Fangsong Std R" panose="02020400000000000000" pitchFamily="18" charset="-128"/>
                <a:cs typeface="Adobe Devanagari" panose="02040503050201020203" pitchFamily="18" charset="0"/>
              </a:rPr>
              <a:t>UNIVARIATE SELECTION EXAMPLE </a:t>
            </a:r>
            <a:endParaRPr lang="en-IN" sz="4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Adobe Fangsong Std R" panose="02020400000000000000" pitchFamily="18" charset="-128"/>
              <a:cs typeface="Adobe Devanagari" panose="02040503050201020203" pitchFamily="18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F53F0CF8-336F-412B-89D9-4591CF8659BD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44588" y="1690688"/>
            <a:ext cx="4840550" cy="4310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C6BA069-B28F-4A74-8451-4B493E844B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194539" cy="6553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292448766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244" y="455277"/>
            <a:ext cx="6783665" cy="98715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dobe Fangsong Std R" panose="02020400000000000000" pitchFamily="18" charset="-128"/>
              </a:rPr>
              <a:t>WHAT IS 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dobe Fangsong Std R" panose="02020400000000000000" pitchFamily="18" charset="-128"/>
              </a:rPr>
              <a:t>MULTIVARIANT 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dobe Fangsong Std R" panose="02020400000000000000" pitchFamily="18" charset="-128"/>
              </a:rPr>
              <a:t>LOGISTIC 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dobe Fangsong Std R" panose="02020400000000000000" pitchFamily="18" charset="-128"/>
              </a:rPr>
              <a:t>REGRESSION?</a:t>
            </a:r>
            <a:endParaRPr lang="en-IN" sz="36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Adobe Fangsong Std R" panose="02020400000000000000" pitchFamily="18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00035" y="1428736"/>
            <a:ext cx="6912282" cy="2857520"/>
          </a:xfrm>
        </p:spPr>
        <p:txBody>
          <a:bodyPr>
            <a:noAutofit/>
          </a:bodyPr>
          <a:lstStyle/>
          <a:p>
            <a:r>
              <a:rPr lang="en-US" sz="2000" dirty="0" smtClean="0"/>
              <a:t>When there is one dependent variable, and more than one independent variables; All are categorical; produce Adjusted model (adjusted odds ratio) by taking all the independent variables at a time.</a:t>
            </a:r>
          </a:p>
          <a:p>
            <a:r>
              <a:rPr lang="en-US" sz="2000" b="1" i="1" dirty="0" err="1" smtClean="0"/>
              <a:t>Univariate</a:t>
            </a:r>
            <a:r>
              <a:rPr lang="en-US" sz="2000" b="1" i="1" dirty="0" smtClean="0"/>
              <a:t> logistic becomes multivariate when there are more than one independent variables at a model.</a:t>
            </a:r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F58FD248-6090-4A01-8835-94749759F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0" y="1"/>
            <a:ext cx="1194539" cy="6553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315630704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CareerEra">
      <a:dk1>
        <a:srgbClr val="010A13"/>
      </a:dk1>
      <a:lt1>
        <a:srgbClr val="F3F5F5"/>
      </a:lt1>
      <a:dk2>
        <a:srgbClr val="263A39"/>
      </a:dk2>
      <a:lt2>
        <a:srgbClr val="E7E6E6"/>
      </a:lt2>
      <a:accent1>
        <a:srgbClr val="ED0722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reerEra">
      <a:majorFont>
        <a:latin typeface="Arial Narrow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heme1" id="{7DF27116-FD70-4315-B382-5D547321E7AE}" vid="{D5FF7ED6-637F-4081-BCE0-EEF45BAD61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451</Words>
  <Application>Microsoft Office PowerPoint</Application>
  <PresentationFormat>On-screen Show (4:3)</PresentationFormat>
  <Paragraphs>79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Theme1</vt:lpstr>
      <vt:lpstr>Slide 1</vt:lpstr>
      <vt:lpstr>LOGISTIC  REGRESSION</vt:lpstr>
      <vt:lpstr>WHAT IS LOGISTIC REGRESSION ?</vt:lpstr>
      <vt:lpstr>WHAT IS LOGISTIC REGRESSION?</vt:lpstr>
      <vt:lpstr> LOGISTIC REGRESSION</vt:lpstr>
      <vt:lpstr>LOGISTIC REGRESSION – EXAMPLE</vt:lpstr>
      <vt:lpstr>WHAT IS UNIVARIANT LOGISTIC REGRESSION </vt:lpstr>
      <vt:lpstr>UNIVARIATE SELECTION EXAMPLE </vt:lpstr>
      <vt:lpstr>WHAT IS MULTIVARIANT LOGISTIC REGRESSION?</vt:lpstr>
      <vt:lpstr>DEALING  WITH CATEGORICAL INDEPENDENT  VARIABLE</vt:lpstr>
      <vt:lpstr>WHAT IS ENCODING CATEGORICAL DATA?</vt:lpstr>
      <vt:lpstr>WHAT IS ORDINAL ENCODING?</vt:lpstr>
      <vt:lpstr>WHAT IS ONE-HOT ENCODING?</vt:lpstr>
      <vt:lpstr>ONE-HOT ENCODING</vt:lpstr>
      <vt:lpstr>WHAT IS DUMMY VARIABLE ENCODING?</vt:lpstr>
      <vt:lpstr>DUMMY VARIABLE ENCODING</vt:lpstr>
      <vt:lpstr>ONE-HOT  VS DUMMY VARIABLE</vt:lpstr>
      <vt:lpstr> LINEAR REGRESSION VS LOGISTIC REGRESSION</vt:lpstr>
      <vt:lpstr>THANK YOU !!!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Chhavi</dc:creator>
  <cp:lastModifiedBy>Chhavi</cp:lastModifiedBy>
  <cp:revision>15</cp:revision>
  <dcterms:created xsi:type="dcterms:W3CDTF">2022-05-04T04:10:03Z</dcterms:created>
  <dcterms:modified xsi:type="dcterms:W3CDTF">2022-05-05T09:18:00Z</dcterms:modified>
</cp:coreProperties>
</file>