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9" r:id="rId12"/>
    <p:sldId id="267" r:id="rId13"/>
    <p:sldId id="268"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5D8FB0D7-83FC-48AB-87E0-F8FDF8A85079}"/>
              </a:ext>
            </a:extLst>
          </p:cNvPr>
          <p:cNvGrpSpPr/>
          <p:nvPr/>
        </p:nvGrpSpPr>
        <p:grpSpPr>
          <a:xfrm rot="281639">
            <a:off x="6902895" y="2164107"/>
            <a:ext cx="2874372" cy="5271389"/>
            <a:chOff x="4819517" y="2883145"/>
            <a:chExt cx="664917" cy="914557"/>
          </a:xfrm>
        </p:grpSpPr>
        <p:sp>
          <p:nvSpPr>
            <p:cNvPr id="8" name="Isosceles Triangle 7">
              <a:extLst>
                <a:ext uri="{FF2B5EF4-FFF2-40B4-BE49-F238E27FC236}">
                  <a16:creationId xmlns="" xmlns:a16="http://schemas.microsoft.com/office/drawing/2014/main" id="{9B9C52BA-4CCB-456B-9858-0D2E3307482F}"/>
                </a:ext>
              </a:extLst>
            </p:cNvPr>
            <p:cNvSpPr/>
            <p:nvPr/>
          </p:nvSpPr>
          <p:spPr>
            <a:xfrm rot="394866">
              <a:off x="4819517" y="3415043"/>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DF44E2BA-1A4F-4F1C-A48B-CFBA12B9D8F5}"/>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AF4B6B3C-9B7B-4F3B-A698-F2A509F8F9D1}"/>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6E1F0B4F-E967-400C-B8A8-271393632B8C}"/>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 name="Title 1">
            <a:extLst>
              <a:ext uri="{FF2B5EF4-FFF2-40B4-BE49-F238E27FC236}">
                <a16:creationId xmlns="" xmlns:a16="http://schemas.microsoft.com/office/drawing/2014/main" id="{F0CA5A05-E4B7-4ED5-8A28-3BF7640CEB5E}"/>
              </a:ext>
            </a:extLst>
          </p:cNvPr>
          <p:cNvSpPr>
            <a:spLocks noGrp="1"/>
          </p:cNvSpPr>
          <p:nvPr>
            <p:ph type="ctrTitle"/>
          </p:nvPr>
        </p:nvSpPr>
        <p:spPr>
          <a:xfrm>
            <a:off x="628650" y="2901952"/>
            <a:ext cx="6858000" cy="1248026"/>
          </a:xfrm>
        </p:spPr>
        <p:txBody>
          <a:bodyPr anchor="b"/>
          <a:lstStyle>
            <a:lvl1pPr algn="l">
              <a:defRPr sz="6000"/>
            </a:lvl1pPr>
          </a:lstStyle>
          <a:p>
            <a:r>
              <a:rPr lang="en-US"/>
              <a:t>Click to edit Master title style</a:t>
            </a:r>
            <a:endParaRPr lang="en-IN" dirty="0"/>
          </a:p>
        </p:txBody>
      </p:sp>
      <p:sp>
        <p:nvSpPr>
          <p:cNvPr id="3" name="Subtitle 2">
            <a:extLst>
              <a:ext uri="{FF2B5EF4-FFF2-40B4-BE49-F238E27FC236}">
                <a16:creationId xmlns="" xmlns:a16="http://schemas.microsoft.com/office/drawing/2014/main" id="{2C2799B5-4B78-43A9-BC48-E6FAEA4D7981}"/>
              </a:ext>
            </a:extLst>
          </p:cNvPr>
          <p:cNvSpPr>
            <a:spLocks noGrp="1"/>
          </p:cNvSpPr>
          <p:nvPr>
            <p:ph type="subTitle" idx="1"/>
          </p:nvPr>
        </p:nvSpPr>
        <p:spPr>
          <a:xfrm>
            <a:off x="628650" y="4242053"/>
            <a:ext cx="6858000" cy="473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4" name="Date Placeholder 3">
            <a:extLst>
              <a:ext uri="{FF2B5EF4-FFF2-40B4-BE49-F238E27FC236}">
                <a16:creationId xmlns="" xmlns:a16="http://schemas.microsoft.com/office/drawing/2014/main" id="{750CEEEB-FA8D-4DDE-8C81-E7C9352317FB}"/>
              </a:ext>
            </a:extLst>
          </p:cNvPr>
          <p:cNvSpPr>
            <a:spLocks noGrp="1"/>
          </p:cNvSpPr>
          <p:nvPr>
            <p:ph type="dt" sz="half" idx="10"/>
          </p:nvPr>
        </p:nvSpPr>
        <p:spPr/>
        <p:txBody>
          <a:bodyPr/>
          <a:lstStyle/>
          <a:p>
            <a:fld id="{87ED5D6A-081B-4D8C-9E21-8BDB2511580D}" type="datetimeFigureOut">
              <a:rPr lang="en-IN" smtClean="0"/>
              <a:pPr/>
              <a:t>19-05-2022</a:t>
            </a:fld>
            <a:endParaRPr lang="en-IN"/>
          </a:p>
        </p:txBody>
      </p:sp>
      <p:sp>
        <p:nvSpPr>
          <p:cNvPr id="5" name="Footer Placeholder 4">
            <a:extLst>
              <a:ext uri="{FF2B5EF4-FFF2-40B4-BE49-F238E27FC236}">
                <a16:creationId xmlns="" xmlns:a16="http://schemas.microsoft.com/office/drawing/2014/main" id="{71311DFE-8BCD-43F1-AAB3-6B4D414F83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33B8969-9C6A-41EC-99CB-97D32C31A9AC}"/>
              </a:ext>
            </a:extLst>
          </p:cNvPr>
          <p:cNvSpPr>
            <a:spLocks noGrp="1"/>
          </p:cNvSpPr>
          <p:nvPr>
            <p:ph type="sldNum" sz="quarter" idx="12"/>
          </p:nvPr>
        </p:nvSpPr>
        <p:spPr/>
        <p:txBody>
          <a:bodyPr/>
          <a:lstStyle/>
          <a:p>
            <a:fld id="{265C3580-2D44-4D8A-B0EA-334AEBF145F4}" type="slidenum">
              <a:rPr lang="en-IN" smtClean="0"/>
              <a:pPr/>
              <a:t>‹#›</a:t>
            </a:fld>
            <a:endParaRPr lang="en-IN"/>
          </a:p>
        </p:txBody>
      </p:sp>
      <p:grpSp>
        <p:nvGrpSpPr>
          <p:cNvPr id="12" name="Group 22">
            <a:extLst>
              <a:ext uri="{FF2B5EF4-FFF2-40B4-BE49-F238E27FC236}">
                <a16:creationId xmlns="" xmlns:a16="http://schemas.microsoft.com/office/drawing/2014/main" id="{8D34AB07-6B1E-4407-8FC1-F7C3B9D69FD2}"/>
              </a:ext>
            </a:extLst>
          </p:cNvPr>
          <p:cNvGrpSpPr/>
          <p:nvPr/>
        </p:nvGrpSpPr>
        <p:grpSpPr>
          <a:xfrm>
            <a:off x="302474" y="1773250"/>
            <a:ext cx="2719885" cy="1128739"/>
            <a:chOff x="4819517" y="2883145"/>
            <a:chExt cx="2938372" cy="914557"/>
          </a:xfrm>
        </p:grpSpPr>
        <p:grpSp>
          <p:nvGrpSpPr>
            <p:cNvPr id="13" name="Group 23">
              <a:extLst>
                <a:ext uri="{FF2B5EF4-FFF2-40B4-BE49-F238E27FC236}">
                  <a16:creationId xmlns="" xmlns:a16="http://schemas.microsoft.com/office/drawing/2014/main" id="{F2E69536-681A-410F-B254-6925898D1784}"/>
                </a:ext>
              </a:extLst>
            </p:cNvPr>
            <p:cNvGrpSpPr/>
            <p:nvPr/>
          </p:nvGrpSpPr>
          <p:grpSpPr>
            <a:xfrm>
              <a:off x="4819517" y="2883145"/>
              <a:ext cx="664917" cy="914557"/>
              <a:chOff x="4819517" y="2883145"/>
              <a:chExt cx="664917" cy="914557"/>
            </a:xfrm>
          </p:grpSpPr>
          <p:sp>
            <p:nvSpPr>
              <p:cNvPr id="27" name="Isosceles Triangle 26">
                <a:extLst>
                  <a:ext uri="{FF2B5EF4-FFF2-40B4-BE49-F238E27FC236}">
                    <a16:creationId xmlns="" xmlns:a16="http://schemas.microsoft.com/office/drawing/2014/main" id="{4F5577B1-57F9-43EF-9370-9DDC4475407D}"/>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8" name="Isosceles Triangle 27">
                <a:extLst>
                  <a:ext uri="{FF2B5EF4-FFF2-40B4-BE49-F238E27FC236}">
                    <a16:creationId xmlns="" xmlns:a16="http://schemas.microsoft.com/office/drawing/2014/main" id="{2EF3D72C-E454-49AE-BFB6-0DFE929BE569}"/>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9" name="Isosceles Triangle 28">
                <a:extLst>
                  <a:ext uri="{FF2B5EF4-FFF2-40B4-BE49-F238E27FC236}">
                    <a16:creationId xmlns="" xmlns:a16="http://schemas.microsoft.com/office/drawing/2014/main" id="{29B53A02-2B41-4728-B85C-6B050F937022}"/>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0" name="Isosceles Triangle 29">
                <a:extLst>
                  <a:ext uri="{FF2B5EF4-FFF2-40B4-BE49-F238E27FC236}">
                    <a16:creationId xmlns="" xmlns:a16="http://schemas.microsoft.com/office/drawing/2014/main" id="{7D1B2F26-9C3C-483E-8786-87550CF020E6}"/>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5" name="TextBox 24">
              <a:extLst>
                <a:ext uri="{FF2B5EF4-FFF2-40B4-BE49-F238E27FC236}">
                  <a16:creationId xmlns="" xmlns:a16="http://schemas.microsoft.com/office/drawing/2014/main" id="{15DED0BD-2E3E-4687-85AE-1F3627EC882D}"/>
                </a:ext>
              </a:extLst>
            </p:cNvPr>
            <p:cNvSpPr txBox="1"/>
            <p:nvPr/>
          </p:nvSpPr>
          <p:spPr>
            <a:xfrm>
              <a:off x="5359039" y="3320627"/>
              <a:ext cx="2398850" cy="47381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28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28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28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6" name="TextBox 25">
              <a:extLst>
                <a:ext uri="{FF2B5EF4-FFF2-40B4-BE49-F238E27FC236}">
                  <a16:creationId xmlns="" xmlns:a16="http://schemas.microsoft.com/office/drawing/2014/main" id="{663911DA-D578-42C3-A0B7-DAE8B3F15127}"/>
                </a:ext>
              </a:extLst>
            </p:cNvPr>
            <p:cNvSpPr txBox="1"/>
            <p:nvPr/>
          </p:nvSpPr>
          <p:spPr>
            <a:xfrm>
              <a:off x="7180073" y="3320627"/>
              <a:ext cx="143275" cy="1995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10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 xmlns:p14="http://schemas.microsoft.com/office/powerpoint/2010/main" val="2682692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628650" y="356659"/>
            <a:ext cx="229743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19-05-2022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3028951" y="356130"/>
            <a:ext cx="5476772"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 xmlns:a16="http://schemas.microsoft.com/office/drawing/2014/main" id="{19F0D554-057C-4CF2-9999-1188563C6E74}"/>
              </a:ext>
            </a:extLst>
          </p:cNvPr>
          <p:cNvSpPr>
            <a:spLocks noGrp="1"/>
          </p:cNvSpPr>
          <p:nvPr>
            <p:ph type="subTitle" idx="1"/>
          </p:nvPr>
        </p:nvSpPr>
        <p:spPr>
          <a:xfrm>
            <a:off x="628650" y="3429000"/>
            <a:ext cx="229743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6" name="Group 7">
            <a:extLst>
              <a:ext uri="{FF2B5EF4-FFF2-40B4-BE49-F238E27FC236}">
                <a16:creationId xmlns="" xmlns:a16="http://schemas.microsoft.com/office/drawing/2014/main" id="{B931190E-DC85-470F-A793-7CC3FDD687A1}"/>
              </a:ext>
            </a:extLst>
          </p:cNvPr>
          <p:cNvGrpSpPr/>
          <p:nvPr/>
        </p:nvGrpSpPr>
        <p:grpSpPr>
          <a:xfrm>
            <a:off x="8814114" y="5373315"/>
            <a:ext cx="329886" cy="1484721"/>
            <a:chOff x="11344420" y="3996964"/>
            <a:chExt cx="847580" cy="2861035"/>
          </a:xfrm>
        </p:grpSpPr>
        <p:sp>
          <p:nvSpPr>
            <p:cNvPr id="9" name="Isosceles Triangle 8">
              <a:extLst>
                <a:ext uri="{FF2B5EF4-FFF2-40B4-BE49-F238E27FC236}">
                  <a16:creationId xmlns="" xmlns:a16="http://schemas.microsoft.com/office/drawing/2014/main" id="{4F74CCC5-4C4F-4107-B4DA-B973E2380F86}"/>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43B84D8B-DB0C-40E8-93BF-E3AC539FC4F2}"/>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 xmlns:p14="http://schemas.microsoft.com/office/powerpoint/2010/main" val="2153006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8_Custom Layout">
    <p:spTree>
      <p:nvGrpSpPr>
        <p:cNvPr id="1" name=""/>
        <p:cNvGrpSpPr/>
        <p:nvPr/>
      </p:nvGrpSpPr>
      <p:grpSpPr>
        <a:xfrm>
          <a:off x="0" y="0"/>
          <a:ext cx="0" cy="0"/>
          <a:chOff x="0" y="0"/>
          <a:chExt cx="0" cy="0"/>
        </a:xfrm>
      </p:grpSpPr>
      <p:pic>
        <p:nvPicPr>
          <p:cNvPr id="12" name="Graphic 11">
            <a:extLst>
              <a:ext uri="{FF2B5EF4-FFF2-40B4-BE49-F238E27FC236}">
                <a16:creationId xmlns="" xmlns:a16="http://schemas.microsoft.com/office/drawing/2014/main" id="{150B4DD2-B3DA-45F3-9459-0DD5C1559FAC}"/>
              </a:ext>
            </a:extLst>
          </p:cNvPr>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a:xfrm>
            <a:off x="0" y="816864"/>
            <a:ext cx="9144000" cy="5224272"/>
          </a:xfrm>
          <a:prstGeom prst="rect">
            <a:avLst/>
          </a:prstGeom>
        </p:spPr>
      </p:pic>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628650" y="356659"/>
            <a:ext cx="229743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19-05-2022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3028951" y="356130"/>
            <a:ext cx="5476772"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 xmlns:a16="http://schemas.microsoft.com/office/drawing/2014/main" id="{19F0D554-057C-4CF2-9999-1188563C6E74}"/>
              </a:ext>
            </a:extLst>
          </p:cNvPr>
          <p:cNvSpPr>
            <a:spLocks noGrp="1"/>
          </p:cNvSpPr>
          <p:nvPr>
            <p:ph type="subTitle" idx="1"/>
          </p:nvPr>
        </p:nvSpPr>
        <p:spPr>
          <a:xfrm>
            <a:off x="628650" y="3429000"/>
            <a:ext cx="229743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6" name="Group 7">
            <a:extLst>
              <a:ext uri="{FF2B5EF4-FFF2-40B4-BE49-F238E27FC236}">
                <a16:creationId xmlns="" xmlns:a16="http://schemas.microsoft.com/office/drawing/2014/main" id="{B931190E-DC85-470F-A793-7CC3FDD687A1}"/>
              </a:ext>
            </a:extLst>
          </p:cNvPr>
          <p:cNvGrpSpPr/>
          <p:nvPr/>
        </p:nvGrpSpPr>
        <p:grpSpPr>
          <a:xfrm>
            <a:off x="8814114" y="5373315"/>
            <a:ext cx="329886" cy="1484721"/>
            <a:chOff x="11344420" y="3996964"/>
            <a:chExt cx="847580" cy="2861035"/>
          </a:xfrm>
        </p:grpSpPr>
        <p:sp>
          <p:nvSpPr>
            <p:cNvPr id="9" name="Isosceles Triangle 8">
              <a:extLst>
                <a:ext uri="{FF2B5EF4-FFF2-40B4-BE49-F238E27FC236}">
                  <a16:creationId xmlns="" xmlns:a16="http://schemas.microsoft.com/office/drawing/2014/main" id="{4F74CCC5-4C4F-4107-B4DA-B973E2380F86}"/>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43B84D8B-DB0C-40E8-93BF-E3AC539FC4F2}"/>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 xmlns:p14="http://schemas.microsoft.com/office/powerpoint/2010/main" val="3744235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628650" y="356658"/>
            <a:ext cx="2297430" cy="5848880"/>
          </a:xfrm>
        </p:spPr>
        <p:txBody>
          <a:bodyPr anchor="ct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19-05-2022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3028950" y="356133"/>
            <a:ext cx="5486400" cy="293687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 xmlns:a16="http://schemas.microsoft.com/office/drawing/2014/main" id="{19F0D554-057C-4CF2-9999-1188563C6E74}"/>
              </a:ext>
            </a:extLst>
          </p:cNvPr>
          <p:cNvSpPr>
            <a:spLocks noGrp="1"/>
          </p:cNvSpPr>
          <p:nvPr>
            <p:ph type="subTitle" idx="1"/>
          </p:nvPr>
        </p:nvSpPr>
        <p:spPr>
          <a:xfrm>
            <a:off x="3028950" y="3429000"/>
            <a:ext cx="5486400" cy="277653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8" name="Isosceles Triangle 7">
            <a:extLst>
              <a:ext uri="{FF2B5EF4-FFF2-40B4-BE49-F238E27FC236}">
                <a16:creationId xmlns="" xmlns:a16="http://schemas.microsoft.com/office/drawing/2014/main" id="{7EE04511-8959-4CD1-88F9-51A8846ECCA6}"/>
              </a:ext>
            </a:extLst>
          </p:cNvPr>
          <p:cNvSpPr/>
          <p:nvPr/>
        </p:nvSpPr>
        <p:spPr>
          <a:xfrm rot="16200000">
            <a:off x="7970003" y="5686611"/>
            <a:ext cx="1918353" cy="424495"/>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42D5A23A-3A1E-4469-9FAA-5A72B4686C9D}"/>
              </a:ext>
            </a:extLst>
          </p:cNvPr>
          <p:cNvSpPr/>
          <p:nvPr/>
        </p:nvSpPr>
        <p:spPr>
          <a:xfrm rot="16200000">
            <a:off x="7972595" y="5686610"/>
            <a:ext cx="1918353" cy="424495"/>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 xmlns:p14="http://schemas.microsoft.com/office/powerpoint/2010/main" val="1479543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1_Custom Layout">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19-05-2022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8" name="Isosceles Triangle 7">
            <a:extLst>
              <a:ext uri="{FF2B5EF4-FFF2-40B4-BE49-F238E27FC236}">
                <a16:creationId xmlns="" xmlns:a16="http://schemas.microsoft.com/office/drawing/2014/main" id="{7EE04511-8959-4CD1-88F9-51A8846ECCA6}"/>
              </a:ext>
            </a:extLst>
          </p:cNvPr>
          <p:cNvSpPr/>
          <p:nvPr/>
        </p:nvSpPr>
        <p:spPr>
          <a:xfrm rot="16200000">
            <a:off x="7722478" y="5439068"/>
            <a:ext cx="2323705" cy="514192"/>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42D5A23A-3A1E-4469-9FAA-5A72B4686C9D}"/>
              </a:ext>
            </a:extLst>
          </p:cNvPr>
          <p:cNvSpPr/>
          <p:nvPr/>
        </p:nvSpPr>
        <p:spPr>
          <a:xfrm rot="16200000">
            <a:off x="7725071" y="5439067"/>
            <a:ext cx="2323705" cy="514192"/>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4" name="Content Placeholder 6">
            <a:extLst>
              <a:ext uri="{FF2B5EF4-FFF2-40B4-BE49-F238E27FC236}">
                <a16:creationId xmlns="" xmlns:a16="http://schemas.microsoft.com/office/drawing/2014/main" id="{8888642D-7086-4C35-8CEA-5DBC0E4F95C0}"/>
              </a:ext>
            </a:extLst>
          </p:cNvPr>
          <p:cNvSpPr>
            <a:spLocks noGrp="1"/>
          </p:cNvSpPr>
          <p:nvPr>
            <p:ph sz="quarter" idx="15"/>
          </p:nvPr>
        </p:nvSpPr>
        <p:spPr>
          <a:xfrm>
            <a:off x="644425" y="4350203"/>
            <a:ext cx="3874601"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4" name="Freeform: Shape 43">
            <a:extLst>
              <a:ext uri="{FF2B5EF4-FFF2-40B4-BE49-F238E27FC236}">
                <a16:creationId xmlns="" xmlns:a16="http://schemas.microsoft.com/office/drawing/2014/main" id="{FE5AF42F-6FD9-458C-8FB7-EC37208EA618}"/>
              </a:ext>
            </a:extLst>
          </p:cNvPr>
          <p:cNvSpPr/>
          <p:nvPr/>
        </p:nvSpPr>
        <p:spPr>
          <a:xfrm>
            <a:off x="1387245" y="1244559"/>
            <a:ext cx="2195856"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3" name="Title 1">
            <a:extLst>
              <a:ext uri="{FF2B5EF4-FFF2-40B4-BE49-F238E27FC236}">
                <a16:creationId xmlns="" xmlns:a16="http://schemas.microsoft.com/office/drawing/2014/main" id="{8D39A750-7640-4D62-9841-4E4AED771465}"/>
              </a:ext>
            </a:extLst>
          </p:cNvPr>
          <p:cNvSpPr>
            <a:spLocks noGrp="1"/>
          </p:cNvSpPr>
          <p:nvPr>
            <p:ph type="title"/>
          </p:nvPr>
        </p:nvSpPr>
        <p:spPr>
          <a:xfrm>
            <a:off x="628650" y="356659"/>
            <a:ext cx="7886700" cy="699144"/>
          </a:xfrm>
        </p:spPr>
        <p:txBody>
          <a:bodyPr anchor="b">
            <a:normAutofit/>
          </a:bodyPr>
          <a:lstStyle>
            <a:lvl1pPr algn="ctr">
              <a:defRPr sz="3600" b="1"/>
            </a:lvl1pPr>
          </a:lstStyle>
          <a:p>
            <a:r>
              <a:rPr lang="en-US"/>
              <a:t>Click to edit Master title style</a:t>
            </a:r>
            <a:endParaRPr lang="en-IN" dirty="0"/>
          </a:p>
        </p:txBody>
      </p:sp>
      <p:sp>
        <p:nvSpPr>
          <p:cNvPr id="47" name="Freeform: Shape 46">
            <a:extLst>
              <a:ext uri="{FF2B5EF4-FFF2-40B4-BE49-F238E27FC236}">
                <a16:creationId xmlns="" xmlns:a16="http://schemas.microsoft.com/office/drawing/2014/main" id="{3177C1C4-AA32-4A07-B795-A9914CD14E32}"/>
              </a:ext>
            </a:extLst>
          </p:cNvPr>
          <p:cNvSpPr/>
          <p:nvPr/>
        </p:nvSpPr>
        <p:spPr>
          <a:xfrm>
            <a:off x="5440345" y="1244559"/>
            <a:ext cx="2195856"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50" name="Content Placeholder 6">
            <a:extLst>
              <a:ext uri="{FF2B5EF4-FFF2-40B4-BE49-F238E27FC236}">
                <a16:creationId xmlns="" xmlns:a16="http://schemas.microsoft.com/office/drawing/2014/main" id="{F0E58C78-BE35-42E0-8CED-8499BD50FDCB}"/>
              </a:ext>
            </a:extLst>
          </p:cNvPr>
          <p:cNvSpPr>
            <a:spLocks noGrp="1"/>
          </p:cNvSpPr>
          <p:nvPr>
            <p:ph sz="quarter" idx="22"/>
          </p:nvPr>
        </p:nvSpPr>
        <p:spPr>
          <a:xfrm>
            <a:off x="4636325" y="4343132"/>
            <a:ext cx="3874601"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3" name="Picture Placeholder 52">
            <a:extLst>
              <a:ext uri="{FF2B5EF4-FFF2-40B4-BE49-F238E27FC236}">
                <a16:creationId xmlns="" xmlns:a16="http://schemas.microsoft.com/office/drawing/2014/main" id="{0E431E79-2066-4366-AA0C-8206543B5440}"/>
              </a:ext>
            </a:extLst>
          </p:cNvPr>
          <p:cNvSpPr>
            <a:spLocks noGrp="1"/>
          </p:cNvSpPr>
          <p:nvPr>
            <p:ph type="pic" sz="quarter" idx="23"/>
          </p:nvPr>
        </p:nvSpPr>
        <p:spPr>
          <a:xfrm>
            <a:off x="1453155" y="1332400"/>
            <a:ext cx="2064040"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a:tile tx="0" ty="0" sx="100000" sy="100000" flip="none" algn="tl"/>
          </a:blipFill>
        </p:spPr>
        <p:txBody>
          <a:bodyPr wrap="square">
            <a:noAutofit/>
          </a:bodyPr>
          <a:lstStyle/>
          <a:p>
            <a:r>
              <a:rPr lang="en-US"/>
              <a:t>Click icon to add picture</a:t>
            </a:r>
            <a:endParaRPr lang="en-IN" dirty="0"/>
          </a:p>
        </p:txBody>
      </p:sp>
      <p:sp>
        <p:nvSpPr>
          <p:cNvPr id="54" name="Picture Placeholder 53">
            <a:extLst>
              <a:ext uri="{FF2B5EF4-FFF2-40B4-BE49-F238E27FC236}">
                <a16:creationId xmlns="" xmlns:a16="http://schemas.microsoft.com/office/drawing/2014/main" id="{8DC3A275-742B-4C04-84F4-DCC4427770B8}"/>
              </a:ext>
            </a:extLst>
          </p:cNvPr>
          <p:cNvSpPr>
            <a:spLocks noGrp="1"/>
          </p:cNvSpPr>
          <p:nvPr>
            <p:ph type="pic" sz="quarter" idx="24"/>
          </p:nvPr>
        </p:nvSpPr>
        <p:spPr>
          <a:xfrm>
            <a:off x="5508369" y="1332400"/>
            <a:ext cx="2064040"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a:tile tx="0" ty="0" sx="100000" sy="100000" flip="none" algn="tl"/>
          </a:blipFill>
        </p:spPr>
        <p:txBody>
          <a:bodyPr wrap="square">
            <a:noAutofit/>
          </a:bodyPr>
          <a:lstStyle/>
          <a:p>
            <a:r>
              <a:rPr lang="en-US"/>
              <a:t>Click icon to add picture</a:t>
            </a:r>
            <a:endParaRPr lang="en-IN" dirty="0"/>
          </a:p>
        </p:txBody>
      </p:sp>
      <p:sp>
        <p:nvSpPr>
          <p:cNvPr id="46" name="Text Placeholder 45">
            <a:extLst>
              <a:ext uri="{FF2B5EF4-FFF2-40B4-BE49-F238E27FC236}">
                <a16:creationId xmlns="" xmlns:a16="http://schemas.microsoft.com/office/drawing/2014/main" id="{86B0E411-B629-453D-8745-BED7B640523F}"/>
              </a:ext>
            </a:extLst>
          </p:cNvPr>
          <p:cNvSpPr>
            <a:spLocks noGrp="1"/>
          </p:cNvSpPr>
          <p:nvPr>
            <p:ph type="body" sz="quarter" idx="19" hasCustomPrompt="1"/>
          </p:nvPr>
        </p:nvSpPr>
        <p:spPr>
          <a:xfrm>
            <a:off x="1206981" y="3633983"/>
            <a:ext cx="2680097"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
        <p:nvSpPr>
          <p:cNvPr id="49" name="Text Placeholder 45">
            <a:extLst>
              <a:ext uri="{FF2B5EF4-FFF2-40B4-BE49-F238E27FC236}">
                <a16:creationId xmlns="" xmlns:a16="http://schemas.microsoft.com/office/drawing/2014/main" id="{DCAE8264-9D82-41D2-AEFC-F6B4BD727EBB}"/>
              </a:ext>
            </a:extLst>
          </p:cNvPr>
          <p:cNvSpPr>
            <a:spLocks noGrp="1"/>
          </p:cNvSpPr>
          <p:nvPr>
            <p:ph type="body" sz="quarter" idx="21" hasCustomPrompt="1"/>
          </p:nvPr>
        </p:nvSpPr>
        <p:spPr>
          <a:xfrm>
            <a:off x="5260098" y="3633983"/>
            <a:ext cx="2680097"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Tree>
    <p:extLst>
      <p:ext uri="{BB962C8B-B14F-4D97-AF65-F5344CB8AC3E}">
        <p14:creationId xmlns="" xmlns:p14="http://schemas.microsoft.com/office/powerpoint/2010/main" val="184593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ECC27F65-3504-44D9-BDFF-7FFF30BF6422}"/>
              </a:ext>
            </a:extLst>
          </p:cNvPr>
          <p:cNvGrpSpPr/>
          <p:nvPr/>
        </p:nvGrpSpPr>
        <p:grpSpPr>
          <a:xfrm rot="9900000">
            <a:off x="6814809" y="2127580"/>
            <a:ext cx="1754965" cy="3218478"/>
            <a:chOff x="4819517" y="2883145"/>
            <a:chExt cx="664917" cy="914557"/>
          </a:xfrm>
        </p:grpSpPr>
        <p:sp>
          <p:nvSpPr>
            <p:cNvPr id="7" name="Isosceles Triangle 6">
              <a:extLst>
                <a:ext uri="{FF2B5EF4-FFF2-40B4-BE49-F238E27FC236}">
                  <a16:creationId xmlns="" xmlns:a16="http://schemas.microsoft.com/office/drawing/2014/main" id="{67B065FB-9C3A-4E31-B232-ABA7525CBD77}"/>
                </a:ext>
              </a:extLst>
            </p:cNvPr>
            <p:cNvSpPr/>
            <p:nvPr/>
          </p:nvSpPr>
          <p:spPr>
            <a:xfrm rot="394866">
              <a:off x="4819517" y="3415043"/>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 xmlns:a16="http://schemas.microsoft.com/office/drawing/2014/main" id="{79006805-3E10-427F-998F-48BA748DDC5F}"/>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7D15DA48-6924-4DDE-B0FD-1054DF86F011}"/>
                </a:ext>
              </a:extLst>
            </p:cNvPr>
            <p:cNvSpPr/>
            <p:nvPr/>
          </p:nvSpPr>
          <p:spPr>
            <a:xfrm rot="2221988">
              <a:off x="4893777" y="3216368"/>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119228F7-CD6D-40BA-9BE5-0B537CD7A9C7}"/>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2" name="Rectangle 11">
            <a:extLst>
              <a:ext uri="{FF2B5EF4-FFF2-40B4-BE49-F238E27FC236}">
                <a16:creationId xmlns="" xmlns:a16="http://schemas.microsoft.com/office/drawing/2014/main" id="{D453461E-406D-481D-9134-5AF03435206D}"/>
              </a:ext>
            </a:extLst>
          </p:cNvPr>
          <p:cNvSpPr/>
          <p:nvPr/>
        </p:nvSpPr>
        <p:spPr>
          <a:xfrm>
            <a:off x="768648" y="1930400"/>
            <a:ext cx="6783665"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 xmlns:a16="http://schemas.microsoft.com/office/drawing/2014/main" id="{83E85F10-7EFD-4DC0-8528-B6765A37FAC9}"/>
              </a:ext>
            </a:extLst>
          </p:cNvPr>
          <p:cNvSpPr>
            <a:spLocks noGrp="1"/>
          </p:cNvSpPr>
          <p:nvPr>
            <p:ph type="title"/>
          </p:nvPr>
        </p:nvSpPr>
        <p:spPr>
          <a:xfrm>
            <a:off x="609262" y="365129"/>
            <a:ext cx="6783665" cy="1325563"/>
          </a:xfrm>
        </p:spPr>
        <p:txBody>
          <a:bodyPr/>
          <a:lstStyle>
            <a:lvl1pPr>
              <a:defRPr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4CF7CD23-5403-44E1-AD5C-CCB4A7250706}"/>
              </a:ext>
            </a:extLst>
          </p:cNvPr>
          <p:cNvSpPr>
            <a:spLocks noGrp="1"/>
          </p:cNvSpPr>
          <p:nvPr>
            <p:ph type="dt" sz="half" idx="10"/>
          </p:nvPr>
        </p:nvSpPr>
        <p:spPr/>
        <p:txBody>
          <a:bodyPr/>
          <a:lstStyle/>
          <a:p>
            <a:fld id="{87ED5D6A-081B-4D8C-9E21-8BDB2511580D}" type="datetimeFigureOut">
              <a:rPr lang="en-IN" smtClean="0"/>
              <a:pPr/>
              <a:t>19-05-2022</a:t>
            </a:fld>
            <a:endParaRPr lang="en-IN"/>
          </a:p>
        </p:txBody>
      </p:sp>
      <p:sp>
        <p:nvSpPr>
          <p:cNvPr id="4" name="Footer Placeholder 3">
            <a:extLst>
              <a:ext uri="{FF2B5EF4-FFF2-40B4-BE49-F238E27FC236}">
                <a16:creationId xmlns="" xmlns:a16="http://schemas.microsoft.com/office/drawing/2014/main" id="{73DCA1AA-70AC-444C-B5B4-1C39EC10E5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7277FDC5-09F9-4045-B251-FB5548AD1C3D}"/>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11" name="Content Placeholder 6">
            <a:extLst>
              <a:ext uri="{FF2B5EF4-FFF2-40B4-BE49-F238E27FC236}">
                <a16:creationId xmlns="" xmlns:a16="http://schemas.microsoft.com/office/drawing/2014/main" id="{33A119E5-4A5A-4CAC-8869-41975B83DF5A}"/>
              </a:ext>
            </a:extLst>
          </p:cNvPr>
          <p:cNvSpPr>
            <a:spLocks noGrp="1"/>
          </p:cNvSpPr>
          <p:nvPr>
            <p:ph sz="quarter" idx="13"/>
          </p:nvPr>
        </p:nvSpPr>
        <p:spPr>
          <a:xfrm>
            <a:off x="628669" y="1930400"/>
            <a:ext cx="6783665" cy="427513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Rectangle 12">
            <a:extLst>
              <a:ext uri="{FF2B5EF4-FFF2-40B4-BE49-F238E27FC236}">
                <a16:creationId xmlns="" xmlns:a16="http://schemas.microsoft.com/office/drawing/2014/main" id="{AE4112E8-9749-4C60-AE8B-334887AC4EA4}"/>
              </a:ext>
            </a:extLst>
          </p:cNvPr>
          <p:cNvSpPr/>
          <p:nvPr/>
        </p:nvSpPr>
        <p:spPr>
          <a:xfrm>
            <a:off x="7291604" y="1930400"/>
            <a:ext cx="290235"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 xmlns:p14="http://schemas.microsoft.com/office/powerpoint/2010/main" val="1684527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_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D06DBD-A819-4766-9F72-BFE553A54BFC}"/>
              </a:ext>
            </a:extLst>
          </p:cNvPr>
          <p:cNvSpPr>
            <a:spLocks noGrp="1"/>
          </p:cNvSpPr>
          <p:nvPr>
            <p:ph type="title"/>
          </p:nvPr>
        </p:nvSpPr>
        <p:spPr>
          <a:xfrm>
            <a:off x="628652" y="996846"/>
            <a:ext cx="4829175" cy="1325563"/>
          </a:xfrm>
        </p:spPr>
        <p:txBody>
          <a:bodyPr/>
          <a:lstStyle>
            <a:lvl1pPr>
              <a:defRPr b="1">
                <a:solidFill>
                  <a:srgbClr val="010F0E"/>
                </a:solidFill>
              </a:defRPr>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4CC99273-778A-4118-9367-79732E4A768D}"/>
              </a:ext>
            </a:extLst>
          </p:cNvPr>
          <p:cNvSpPr>
            <a:spLocks noGrp="1"/>
          </p:cNvSpPr>
          <p:nvPr>
            <p:ph type="dt" sz="half" idx="10"/>
          </p:nvPr>
        </p:nvSpPr>
        <p:spPr/>
        <p:txBody>
          <a:bodyPr/>
          <a:lstStyle/>
          <a:p>
            <a:fld id="{87ED5D6A-081B-4D8C-9E21-8BDB2511580D}" type="datetimeFigureOut">
              <a:rPr lang="en-IN" smtClean="0"/>
              <a:pPr/>
              <a:t>19-05-2022</a:t>
            </a:fld>
            <a:endParaRPr lang="en-IN"/>
          </a:p>
        </p:txBody>
      </p:sp>
      <p:sp>
        <p:nvSpPr>
          <p:cNvPr id="15" name="Text Placeholder 14">
            <a:extLst>
              <a:ext uri="{FF2B5EF4-FFF2-40B4-BE49-F238E27FC236}">
                <a16:creationId xmlns="" xmlns:a16="http://schemas.microsoft.com/office/drawing/2014/main" id="{E662688D-28CA-4B6C-A566-B55C0440041E}"/>
              </a:ext>
            </a:extLst>
          </p:cNvPr>
          <p:cNvSpPr>
            <a:spLocks noGrp="1"/>
          </p:cNvSpPr>
          <p:nvPr>
            <p:ph type="body" sz="quarter" idx="14"/>
          </p:nvPr>
        </p:nvSpPr>
        <p:spPr>
          <a:xfrm>
            <a:off x="676299" y="2483959"/>
            <a:ext cx="4781545" cy="3713760"/>
          </a:xfrm>
          <a:prstGeom prst="rect">
            <a:avLst/>
          </a:prstGeom>
          <a:noFill/>
        </p:spPr>
        <p:txBody>
          <a:bodyPr anchor="t">
            <a:normAutofit/>
          </a:bodyPr>
          <a:lstStyle>
            <a:lvl1pPr marL="0" indent="0">
              <a:buNone/>
              <a:defRPr sz="2400">
                <a:solidFill>
                  <a:srgbClr val="868D8D"/>
                </a:solidFill>
              </a:defRPr>
            </a:lvl1pPr>
            <a:lvl2pPr marL="457200" indent="0">
              <a:buFont typeface="Arial" panose="020B0604020202020204" pitchFamily="34" charse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a:t>Click to edit Master text styles</a:t>
            </a:r>
          </a:p>
        </p:txBody>
      </p:sp>
      <p:pic>
        <p:nvPicPr>
          <p:cNvPr id="164" name="Graphic 163">
            <a:extLst>
              <a:ext uri="{FF2B5EF4-FFF2-40B4-BE49-F238E27FC236}">
                <a16:creationId xmlns="" xmlns:a16="http://schemas.microsoft.com/office/drawing/2014/main" id="{AC3E733B-3BD8-45D9-AFF3-F33D16BDC675}"/>
              </a:ext>
            </a:extLst>
          </p:cNvPr>
          <p:cNvPicPr>
            <a:picLocks noChangeAspect="1"/>
          </p:cNvPicPr>
          <p:nvPr/>
        </p:nvPicPr>
        <p:blipFill rotWithShape="1">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
              </a:ext>
            </a:extLst>
          </a:blip>
          <a:srcRect t="11118" r="12732" b="11521"/>
          <a:stretch/>
        </p:blipFill>
        <p:spPr>
          <a:xfrm>
            <a:off x="5658360" y="0"/>
            <a:ext cx="3457640" cy="6892798"/>
          </a:xfrm>
          <a:prstGeom prst="rect">
            <a:avLst/>
          </a:prstGeom>
        </p:spPr>
      </p:pic>
      <p:pic>
        <p:nvPicPr>
          <p:cNvPr id="162" name="Graphic 161">
            <a:extLst>
              <a:ext uri="{FF2B5EF4-FFF2-40B4-BE49-F238E27FC236}">
                <a16:creationId xmlns="" xmlns:a16="http://schemas.microsoft.com/office/drawing/2014/main" id="{59184293-A429-483E-ADBB-C70680115318}"/>
              </a:ext>
            </a:extLst>
          </p:cNvPr>
          <p:cNvPicPr>
            <a:picLocks noChangeAspect="1"/>
          </p:cNvPicPr>
          <p:nvPr/>
        </p:nvPicPr>
        <p:blipFill rotWithShape="1">
          <a:blip r:embed="rId3" cstate="print">
            <a:extLst>
              <a:ext uri="{28A0092B-C50C-407E-A947-70E740481C1C}">
                <a14:useLocalDpi xmlns="" xmlns:a14="http://schemas.microsoft.com/office/drawing/2010/main" val="0"/>
              </a:ext>
              <a:ext uri="{96DAC541-7B7A-43D3-8B79-37D633B846F1}">
                <asvg:svgBlip xmlns="" xmlns:asvg="http://schemas.microsoft.com/office/drawing/2016/SVG/main" r:embed=""/>
              </a:ext>
            </a:extLst>
          </a:blip>
          <a:srcRect b="14972"/>
          <a:stretch/>
        </p:blipFill>
        <p:spPr>
          <a:xfrm>
            <a:off x="6166097" y="1013148"/>
            <a:ext cx="2949903" cy="5860796"/>
          </a:xfrm>
          <a:prstGeom prst="rect">
            <a:avLst/>
          </a:prstGeom>
        </p:spPr>
      </p:pic>
      <p:sp>
        <p:nvSpPr>
          <p:cNvPr id="8" name="Footer Placeholder 3">
            <a:extLst>
              <a:ext uri="{FF2B5EF4-FFF2-40B4-BE49-F238E27FC236}">
                <a16:creationId xmlns="" xmlns:a16="http://schemas.microsoft.com/office/drawing/2014/main" id="{83E91401-8550-4261-896F-F2AA6E7F28A8}"/>
              </a:ext>
            </a:extLst>
          </p:cNvPr>
          <p:cNvSpPr>
            <a:spLocks noGrp="1"/>
          </p:cNvSpPr>
          <p:nvPr>
            <p:ph type="ftr" sz="quarter" idx="11"/>
          </p:nvPr>
        </p:nvSpPr>
        <p:spPr>
          <a:xfrm>
            <a:off x="3028950" y="6356387"/>
            <a:ext cx="3086100" cy="365125"/>
          </a:xfrm>
        </p:spPr>
        <p:txBody>
          <a:bodyPr/>
          <a:lstStyle/>
          <a:p>
            <a:endParaRPr lang="en-IN"/>
          </a:p>
        </p:txBody>
      </p:sp>
    </p:spTree>
    <p:extLst>
      <p:ext uri="{BB962C8B-B14F-4D97-AF65-F5344CB8AC3E}">
        <p14:creationId xmlns="" xmlns:p14="http://schemas.microsoft.com/office/powerpoint/2010/main" val="1990241342"/>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2_Custom Layout">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C48EE7EF-FB5B-4DA3-A6FA-CBD4E43E22AC}"/>
              </a:ext>
            </a:extLst>
          </p:cNvPr>
          <p:cNvSpPr>
            <a:spLocks noGrp="1"/>
          </p:cNvSpPr>
          <p:nvPr>
            <p:ph type="dt" sz="half" idx="10"/>
          </p:nvPr>
        </p:nvSpPr>
        <p:spPr/>
        <p:txBody>
          <a:bodyPr/>
          <a:lstStyle/>
          <a:p>
            <a:fld id="{87ED5D6A-081B-4D8C-9E21-8BDB2511580D}" type="datetimeFigureOut">
              <a:rPr lang="en-IN" smtClean="0"/>
              <a:pPr/>
              <a:t>19-05-2022</a:t>
            </a:fld>
            <a:endParaRPr lang="en-IN"/>
          </a:p>
        </p:txBody>
      </p:sp>
      <p:sp>
        <p:nvSpPr>
          <p:cNvPr id="4" name="Footer Placeholder 3">
            <a:extLst>
              <a:ext uri="{FF2B5EF4-FFF2-40B4-BE49-F238E27FC236}">
                <a16:creationId xmlns="" xmlns:a16="http://schemas.microsoft.com/office/drawing/2014/main" id="{312AA6B6-1EC1-4E1C-B4F8-A80A4616FE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3EEF7A31-542F-4FFE-90E7-A6D8D2E686D3}"/>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7" name="Picture Placeholder 6">
            <a:extLst>
              <a:ext uri="{FF2B5EF4-FFF2-40B4-BE49-F238E27FC236}">
                <a16:creationId xmlns="" xmlns:a16="http://schemas.microsoft.com/office/drawing/2014/main" id="{396B0270-95D9-4185-B451-BF501F9A00EA}"/>
              </a:ext>
            </a:extLst>
          </p:cNvPr>
          <p:cNvSpPr>
            <a:spLocks noGrp="1"/>
          </p:cNvSpPr>
          <p:nvPr>
            <p:ph type="pic" sz="quarter" idx="13"/>
          </p:nvPr>
        </p:nvSpPr>
        <p:spPr>
          <a:xfrm>
            <a:off x="273862" y="885528"/>
            <a:ext cx="8634413" cy="5370897"/>
          </a:xfrm>
        </p:spPr>
        <p:txBody>
          <a:bodyPr/>
          <a:lstStyle/>
          <a:p>
            <a:r>
              <a:rPr lang="en-US"/>
              <a:t>Click icon to add picture</a:t>
            </a:r>
            <a:endParaRPr lang="en-IN" dirty="0"/>
          </a:p>
        </p:txBody>
      </p:sp>
      <p:sp>
        <p:nvSpPr>
          <p:cNvPr id="8" name="Title 1">
            <a:extLst>
              <a:ext uri="{FF2B5EF4-FFF2-40B4-BE49-F238E27FC236}">
                <a16:creationId xmlns="" xmlns:a16="http://schemas.microsoft.com/office/drawing/2014/main" id="{53E2A135-FEFF-4C8B-B393-AD3A15727353}"/>
              </a:ext>
            </a:extLst>
          </p:cNvPr>
          <p:cNvSpPr>
            <a:spLocks noGrp="1"/>
          </p:cNvSpPr>
          <p:nvPr>
            <p:ph type="title"/>
          </p:nvPr>
        </p:nvSpPr>
        <p:spPr>
          <a:xfrm>
            <a:off x="273862" y="260350"/>
            <a:ext cx="8634413" cy="517734"/>
          </a:xfrm>
        </p:spPr>
        <p:txBody>
          <a:bodyPr>
            <a:normAutofit/>
          </a:bodyPr>
          <a:lstStyle>
            <a:lvl1pPr>
              <a:defRPr sz="1800"/>
            </a:lvl1pPr>
          </a:lstStyle>
          <a:p>
            <a:r>
              <a:rPr lang="en-US"/>
              <a:t>Click to edit Master title style</a:t>
            </a:r>
            <a:endParaRPr lang="en-IN" dirty="0"/>
          </a:p>
        </p:txBody>
      </p:sp>
    </p:spTree>
    <p:extLst>
      <p:ext uri="{BB962C8B-B14F-4D97-AF65-F5344CB8AC3E}">
        <p14:creationId xmlns="" xmlns:p14="http://schemas.microsoft.com/office/powerpoint/2010/main" val="2826168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3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3D3775-13FB-4D42-BC8C-65831B82B9A6}"/>
              </a:ext>
            </a:extLst>
          </p:cNvPr>
          <p:cNvSpPr>
            <a:spLocks noGrp="1"/>
          </p:cNvSpPr>
          <p:nvPr>
            <p:ph type="title"/>
          </p:nvPr>
        </p:nvSpPr>
        <p:spPr/>
        <p:txBody>
          <a:bodyPr/>
          <a:lstStyle>
            <a:lvl1pPr>
              <a:defRPr b="1"/>
            </a:lvl1pPr>
          </a:lstStyle>
          <a:p>
            <a:r>
              <a:rPr lang="en-US"/>
              <a:t>Click to edit Master title style</a:t>
            </a:r>
            <a:endParaRPr lang="en-IN"/>
          </a:p>
        </p:txBody>
      </p:sp>
      <p:sp>
        <p:nvSpPr>
          <p:cNvPr id="3" name="Date Placeholder 2">
            <a:extLst>
              <a:ext uri="{FF2B5EF4-FFF2-40B4-BE49-F238E27FC236}">
                <a16:creationId xmlns="" xmlns:a16="http://schemas.microsoft.com/office/drawing/2014/main" id="{606BAC64-D913-4D94-9F27-7CCC047A091E}"/>
              </a:ext>
            </a:extLst>
          </p:cNvPr>
          <p:cNvSpPr>
            <a:spLocks noGrp="1"/>
          </p:cNvSpPr>
          <p:nvPr>
            <p:ph type="dt" sz="half" idx="10"/>
          </p:nvPr>
        </p:nvSpPr>
        <p:spPr/>
        <p:txBody>
          <a:bodyPr/>
          <a:lstStyle/>
          <a:p>
            <a:fld id="{87ED5D6A-081B-4D8C-9E21-8BDB2511580D}" type="datetimeFigureOut">
              <a:rPr lang="en-IN" smtClean="0"/>
              <a:pPr/>
              <a:t>19-05-2022</a:t>
            </a:fld>
            <a:endParaRPr lang="en-IN"/>
          </a:p>
        </p:txBody>
      </p:sp>
      <p:sp>
        <p:nvSpPr>
          <p:cNvPr id="4" name="Footer Placeholder 3">
            <a:extLst>
              <a:ext uri="{FF2B5EF4-FFF2-40B4-BE49-F238E27FC236}">
                <a16:creationId xmlns="" xmlns:a16="http://schemas.microsoft.com/office/drawing/2014/main" id="{F0827068-87FA-4182-9B7D-160F86FED6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FAEAF436-5552-4D19-BD78-C192C806F89E}"/>
              </a:ext>
            </a:extLst>
          </p:cNvPr>
          <p:cNvSpPr>
            <a:spLocks noGrp="1"/>
          </p:cNvSpPr>
          <p:nvPr>
            <p:ph type="sldNum" sz="quarter" idx="12"/>
          </p:nvPr>
        </p:nvSpPr>
        <p:spPr/>
        <p:txBody>
          <a:bodyPr/>
          <a:lstStyle/>
          <a:p>
            <a:fld id="{265C3580-2D44-4D8A-B0EA-334AEBF145F4}" type="slidenum">
              <a:rPr lang="en-IN" smtClean="0"/>
              <a:pPr/>
              <a:t>‹#›</a:t>
            </a:fld>
            <a:endParaRPr lang="en-IN"/>
          </a:p>
        </p:txBody>
      </p:sp>
    </p:spTree>
    <p:extLst>
      <p:ext uri="{BB962C8B-B14F-4D97-AF65-F5344CB8AC3E}">
        <p14:creationId xmlns="" xmlns:p14="http://schemas.microsoft.com/office/powerpoint/2010/main" val="2199144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7B73B0-A0E8-4F87-9DDD-8C70C1A3201F}"/>
              </a:ext>
            </a:extLst>
          </p:cNvPr>
          <p:cNvSpPr>
            <a:spLocks noGrp="1"/>
          </p:cNvSpPr>
          <p:nvPr>
            <p:ph type="title"/>
          </p:nvPr>
        </p:nvSpPr>
        <p:spPr>
          <a:xfrm>
            <a:off x="628650" y="365125"/>
            <a:ext cx="3175066" cy="5853112"/>
          </a:xfrm>
        </p:spPr>
        <p:txBody>
          <a:bodyPr/>
          <a:lstStyle>
            <a:lvl1pPr>
              <a:defRPr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EA286CEA-6786-4726-9AD7-B7F9DBAC4110}"/>
              </a:ext>
            </a:extLst>
          </p:cNvPr>
          <p:cNvSpPr>
            <a:spLocks noGrp="1"/>
          </p:cNvSpPr>
          <p:nvPr>
            <p:ph type="dt" sz="half" idx="10"/>
          </p:nvPr>
        </p:nvSpPr>
        <p:spPr/>
        <p:txBody>
          <a:bodyPr/>
          <a:lstStyle/>
          <a:p>
            <a:fld id="{87ED5D6A-081B-4D8C-9E21-8BDB2511580D}" type="datetimeFigureOut">
              <a:rPr lang="en-IN" smtClean="0"/>
              <a:pPr/>
              <a:t>19-05-2022</a:t>
            </a:fld>
            <a:endParaRPr lang="en-IN"/>
          </a:p>
        </p:txBody>
      </p:sp>
      <p:sp>
        <p:nvSpPr>
          <p:cNvPr id="4" name="Footer Placeholder 3">
            <a:extLst>
              <a:ext uri="{FF2B5EF4-FFF2-40B4-BE49-F238E27FC236}">
                <a16:creationId xmlns="" xmlns:a16="http://schemas.microsoft.com/office/drawing/2014/main" id="{BCB6770B-6046-46BB-8FCC-30EC32DABA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256F0D61-1E22-4F55-B1DE-BB39C2B8DA7F}"/>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6" name="Content Placeholder 6">
            <a:extLst>
              <a:ext uri="{FF2B5EF4-FFF2-40B4-BE49-F238E27FC236}">
                <a16:creationId xmlns="" xmlns:a16="http://schemas.microsoft.com/office/drawing/2014/main" id="{3735C6AB-0441-4823-BAA5-5FF687BC82B9}"/>
              </a:ext>
            </a:extLst>
          </p:cNvPr>
          <p:cNvSpPr>
            <a:spLocks noGrp="1"/>
          </p:cNvSpPr>
          <p:nvPr>
            <p:ph sz="quarter" idx="13" hasCustomPrompt="1"/>
          </p:nvPr>
        </p:nvSpPr>
        <p:spPr>
          <a:xfrm>
            <a:off x="3973400" y="1809946"/>
            <a:ext cx="2218245" cy="2366128"/>
          </a:xfrm>
        </p:spPr>
        <p:txBody>
          <a:bodyPr anchor="ctr"/>
          <a:lstStyle>
            <a:lvl1pPr marL="0" indent="0">
              <a:buNone/>
              <a:defRPr/>
            </a:lvl1pPr>
          </a:lstStyle>
          <a:p>
            <a:pPr lvl="0"/>
            <a:r>
              <a:rPr lang="en-US" dirty="0"/>
              <a:t>Details</a:t>
            </a:r>
            <a:endParaRPr lang="en-IN" dirty="0"/>
          </a:p>
        </p:txBody>
      </p:sp>
      <p:sp>
        <p:nvSpPr>
          <p:cNvPr id="11" name="Content Placeholder 6">
            <a:extLst>
              <a:ext uri="{FF2B5EF4-FFF2-40B4-BE49-F238E27FC236}">
                <a16:creationId xmlns="" xmlns:a16="http://schemas.microsoft.com/office/drawing/2014/main" id="{6D5A989B-2427-4AAF-ABB8-08AC740F5840}"/>
              </a:ext>
            </a:extLst>
          </p:cNvPr>
          <p:cNvSpPr>
            <a:spLocks noGrp="1"/>
          </p:cNvSpPr>
          <p:nvPr>
            <p:ph sz="quarter" idx="14" hasCustomPrompt="1"/>
          </p:nvPr>
        </p:nvSpPr>
        <p:spPr>
          <a:xfrm>
            <a:off x="6297107" y="1819373"/>
            <a:ext cx="2218245" cy="2366128"/>
          </a:xfrm>
        </p:spPr>
        <p:txBody>
          <a:bodyPr anchor="ctr"/>
          <a:lstStyle>
            <a:lvl1pPr marL="0" indent="0">
              <a:buNone/>
              <a:defRPr/>
            </a:lvl1pPr>
          </a:lstStyle>
          <a:p>
            <a:pPr lvl="0"/>
            <a:r>
              <a:rPr lang="en-US" dirty="0"/>
              <a:t>Details</a:t>
            </a:r>
            <a:endParaRPr lang="en-IN" dirty="0"/>
          </a:p>
        </p:txBody>
      </p:sp>
      <p:sp>
        <p:nvSpPr>
          <p:cNvPr id="12" name="Content Placeholder 6">
            <a:extLst>
              <a:ext uri="{FF2B5EF4-FFF2-40B4-BE49-F238E27FC236}">
                <a16:creationId xmlns="" xmlns:a16="http://schemas.microsoft.com/office/drawing/2014/main" id="{8B1A3D77-E557-4D1B-86B1-3C2C69C9F525}"/>
              </a:ext>
            </a:extLst>
          </p:cNvPr>
          <p:cNvSpPr>
            <a:spLocks noGrp="1"/>
          </p:cNvSpPr>
          <p:nvPr>
            <p:ph sz="quarter" idx="15" hasCustomPrompt="1"/>
          </p:nvPr>
        </p:nvSpPr>
        <p:spPr>
          <a:xfrm>
            <a:off x="3973400" y="4304795"/>
            <a:ext cx="2218245" cy="1913479"/>
          </a:xfrm>
        </p:spPr>
        <p:txBody>
          <a:bodyPr anchor="ctr"/>
          <a:lstStyle>
            <a:lvl1pPr marL="0" indent="0">
              <a:buNone/>
              <a:defRPr/>
            </a:lvl1pPr>
          </a:lstStyle>
          <a:p>
            <a:pPr lvl="0"/>
            <a:r>
              <a:rPr lang="en-US" dirty="0"/>
              <a:t>Details</a:t>
            </a:r>
            <a:endParaRPr lang="en-IN" dirty="0"/>
          </a:p>
        </p:txBody>
      </p:sp>
      <p:sp>
        <p:nvSpPr>
          <p:cNvPr id="13" name="Content Placeholder 6">
            <a:extLst>
              <a:ext uri="{FF2B5EF4-FFF2-40B4-BE49-F238E27FC236}">
                <a16:creationId xmlns="" xmlns:a16="http://schemas.microsoft.com/office/drawing/2014/main" id="{E82FE50C-AC83-451F-B5FE-CFF1E33D70F9}"/>
              </a:ext>
            </a:extLst>
          </p:cNvPr>
          <p:cNvSpPr>
            <a:spLocks noGrp="1"/>
          </p:cNvSpPr>
          <p:nvPr>
            <p:ph sz="quarter" idx="16" hasCustomPrompt="1"/>
          </p:nvPr>
        </p:nvSpPr>
        <p:spPr>
          <a:xfrm>
            <a:off x="6297107" y="4314222"/>
            <a:ext cx="2218245" cy="1913479"/>
          </a:xfrm>
        </p:spPr>
        <p:txBody>
          <a:bodyPr anchor="ctr"/>
          <a:lstStyle>
            <a:lvl1pPr marL="0" indent="0">
              <a:buNone/>
              <a:defRPr/>
            </a:lvl1pPr>
          </a:lstStyle>
          <a:p>
            <a:pPr lvl="0"/>
            <a:r>
              <a:rPr lang="en-US" dirty="0"/>
              <a:t>Details</a:t>
            </a:r>
            <a:endParaRPr lang="en-IN" dirty="0"/>
          </a:p>
        </p:txBody>
      </p:sp>
    </p:spTree>
    <p:extLst>
      <p:ext uri="{BB962C8B-B14F-4D97-AF65-F5344CB8AC3E}">
        <p14:creationId xmlns="" xmlns:p14="http://schemas.microsoft.com/office/powerpoint/2010/main" val="1336147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p:bg>
      <p:bgPr>
        <a:solidFill>
          <a:srgbClr val="263A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91B41B-42F0-441D-A4AE-CF6156723F8B}"/>
              </a:ext>
            </a:extLst>
          </p:cNvPr>
          <p:cNvSpPr>
            <a:spLocks noGrp="1"/>
          </p:cNvSpPr>
          <p:nvPr>
            <p:ph type="title"/>
          </p:nvPr>
        </p:nvSpPr>
        <p:spPr/>
        <p:txBody>
          <a:body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DBBB7FB-8DED-464F-8A5B-FBF290BC6AE1}"/>
              </a:ext>
            </a:extLst>
          </p:cNvPr>
          <p:cNvSpPr>
            <a:spLocks noGrp="1"/>
          </p:cNvSpPr>
          <p:nvPr>
            <p:ph type="dt" sz="half" idx="10"/>
          </p:nvPr>
        </p:nvSpPr>
        <p:spPr/>
        <p:txBody>
          <a:bodyPr/>
          <a:lstStyle/>
          <a:p>
            <a:fld id="{87ED5D6A-081B-4D8C-9E21-8BDB2511580D}" type="datetimeFigureOut">
              <a:rPr lang="en-IN" smtClean="0"/>
              <a:pPr/>
              <a:t>19-05-2022</a:t>
            </a:fld>
            <a:endParaRPr lang="en-IN"/>
          </a:p>
        </p:txBody>
      </p:sp>
      <p:sp>
        <p:nvSpPr>
          <p:cNvPr id="4" name="Footer Placeholder 3">
            <a:extLst>
              <a:ext uri="{FF2B5EF4-FFF2-40B4-BE49-F238E27FC236}">
                <a16:creationId xmlns="" xmlns:a16="http://schemas.microsoft.com/office/drawing/2014/main" id="{1A049A73-12B2-4923-8811-5C8E6C08C5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60E2FD3E-DB3C-4BFC-8408-FBAFD78A7831}"/>
              </a:ext>
            </a:extLst>
          </p:cNvPr>
          <p:cNvSpPr>
            <a:spLocks noGrp="1"/>
          </p:cNvSpPr>
          <p:nvPr>
            <p:ph type="sldNum" sz="quarter" idx="12"/>
          </p:nvPr>
        </p:nvSpPr>
        <p:spPr/>
        <p:txBody>
          <a:bodyPr/>
          <a:lstStyle/>
          <a:p>
            <a:fld id="{265C3580-2D44-4D8A-B0EA-334AEBF145F4}" type="slidenum">
              <a:rPr lang="en-IN" smtClean="0"/>
              <a:pPr/>
              <a:t>‹#›</a:t>
            </a:fld>
            <a:endParaRPr lang="en-IN"/>
          </a:p>
        </p:txBody>
      </p:sp>
      <p:grpSp>
        <p:nvGrpSpPr>
          <p:cNvPr id="6" name="Group 18">
            <a:extLst>
              <a:ext uri="{FF2B5EF4-FFF2-40B4-BE49-F238E27FC236}">
                <a16:creationId xmlns="" xmlns:a16="http://schemas.microsoft.com/office/drawing/2014/main" id="{BDBAF478-E063-4206-98C6-6C10FA9F590B}"/>
              </a:ext>
            </a:extLst>
          </p:cNvPr>
          <p:cNvGrpSpPr/>
          <p:nvPr/>
        </p:nvGrpSpPr>
        <p:grpSpPr>
          <a:xfrm>
            <a:off x="8308352" y="19967"/>
            <a:ext cx="965926" cy="407431"/>
            <a:chOff x="4819517" y="2883145"/>
            <a:chExt cx="3161387" cy="1000113"/>
          </a:xfrm>
        </p:grpSpPr>
        <p:grpSp>
          <p:nvGrpSpPr>
            <p:cNvPr id="12" name="Group 11">
              <a:extLst>
                <a:ext uri="{FF2B5EF4-FFF2-40B4-BE49-F238E27FC236}">
                  <a16:creationId xmlns="" xmlns:a16="http://schemas.microsoft.com/office/drawing/2014/main" id="{AFF1E570-F6DB-433B-A826-C51389A47246}"/>
                </a:ext>
              </a:extLst>
            </p:cNvPr>
            <p:cNvGrpSpPr/>
            <p:nvPr/>
          </p:nvGrpSpPr>
          <p:grpSpPr>
            <a:xfrm>
              <a:off x="4819517" y="2883145"/>
              <a:ext cx="664917" cy="914557"/>
              <a:chOff x="4819517" y="2883145"/>
              <a:chExt cx="664917" cy="914557"/>
            </a:xfrm>
          </p:grpSpPr>
          <p:sp>
            <p:nvSpPr>
              <p:cNvPr id="8" name="Isosceles Triangle 7">
                <a:extLst>
                  <a:ext uri="{FF2B5EF4-FFF2-40B4-BE49-F238E27FC236}">
                    <a16:creationId xmlns="" xmlns:a16="http://schemas.microsoft.com/office/drawing/2014/main" id="{166CA144-59DA-4E12-8741-6389B91CB390}"/>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5C33F313-E67A-4699-AA45-13361C34F8E3}"/>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BCE09CCF-B33B-49DD-8238-87BD7C7E4E7D}"/>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D0A5364A-1B93-466E-B141-82141D29DD72}"/>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7" name="TextBox 6">
              <a:extLst>
                <a:ext uri="{FF2B5EF4-FFF2-40B4-BE49-F238E27FC236}">
                  <a16:creationId xmlns="" xmlns:a16="http://schemas.microsoft.com/office/drawing/2014/main" id="{D355B7B9-A175-4F96-82D0-7FA671CDBF02}"/>
                </a:ext>
              </a:extLst>
            </p:cNvPr>
            <p:cNvSpPr txBox="1"/>
            <p:nvPr/>
          </p:nvSpPr>
          <p:spPr>
            <a:xfrm>
              <a:off x="5178231" y="3203314"/>
              <a:ext cx="2802673" cy="6799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9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9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105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5" name="TextBox 24">
              <a:extLst>
                <a:ext uri="{FF2B5EF4-FFF2-40B4-BE49-F238E27FC236}">
                  <a16:creationId xmlns="" xmlns:a16="http://schemas.microsoft.com/office/drawing/2014/main" id="{D7D070FE-00AE-4653-89FB-56EC84CAB449}"/>
                </a:ext>
              </a:extLst>
            </p:cNvPr>
            <p:cNvSpPr txBox="1"/>
            <p:nvPr/>
          </p:nvSpPr>
          <p:spPr>
            <a:xfrm>
              <a:off x="7130800" y="3218759"/>
              <a:ext cx="143275" cy="3777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
        <p:nvSpPr>
          <p:cNvPr id="21" name="Isosceles Triangle 20">
            <a:extLst>
              <a:ext uri="{FF2B5EF4-FFF2-40B4-BE49-F238E27FC236}">
                <a16:creationId xmlns="" xmlns:a16="http://schemas.microsoft.com/office/drawing/2014/main" id="{B3E04498-C436-4A32-A931-061530A4B9A4}"/>
              </a:ext>
            </a:extLst>
          </p:cNvPr>
          <p:cNvSpPr/>
          <p:nvPr/>
        </p:nvSpPr>
        <p:spPr>
          <a:xfrm rot="21272627">
            <a:off x="2173850" y="2744286"/>
            <a:ext cx="1253871" cy="49325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2" name="Isosceles Triangle 21">
            <a:extLst>
              <a:ext uri="{FF2B5EF4-FFF2-40B4-BE49-F238E27FC236}">
                <a16:creationId xmlns="" xmlns:a16="http://schemas.microsoft.com/office/drawing/2014/main" id="{57207036-5AE2-45EF-817C-E859E1974C57}"/>
              </a:ext>
            </a:extLst>
          </p:cNvPr>
          <p:cNvSpPr/>
          <p:nvPr/>
        </p:nvSpPr>
        <p:spPr>
          <a:xfrm rot="3384323">
            <a:off x="2353298" y="1758685"/>
            <a:ext cx="1671828" cy="369944"/>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3" name="Isosceles Triangle 22">
            <a:extLst>
              <a:ext uri="{FF2B5EF4-FFF2-40B4-BE49-F238E27FC236}">
                <a16:creationId xmlns="" xmlns:a16="http://schemas.microsoft.com/office/drawing/2014/main" id="{B0C0B796-F8E1-4E92-830A-550D42456BFE}"/>
              </a:ext>
            </a:extLst>
          </p:cNvPr>
          <p:cNvSpPr/>
          <p:nvPr/>
        </p:nvSpPr>
        <p:spPr>
          <a:xfrm rot="1499749">
            <a:off x="2240069" y="2150475"/>
            <a:ext cx="1253871" cy="49325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4" name="Isosceles Triangle 23">
            <a:extLst>
              <a:ext uri="{FF2B5EF4-FFF2-40B4-BE49-F238E27FC236}">
                <a16:creationId xmlns="" xmlns:a16="http://schemas.microsoft.com/office/drawing/2014/main" id="{BE3F208C-5279-41F5-8AB0-A9AAA58A8593}"/>
              </a:ext>
            </a:extLst>
          </p:cNvPr>
          <p:cNvSpPr/>
          <p:nvPr/>
        </p:nvSpPr>
        <p:spPr>
          <a:xfrm rot="19337628">
            <a:off x="2326331" y="3304036"/>
            <a:ext cx="1253871" cy="49325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pic>
        <p:nvPicPr>
          <p:cNvPr id="13" name="Picture 12">
            <a:extLst>
              <a:ext uri="{FF2B5EF4-FFF2-40B4-BE49-F238E27FC236}">
                <a16:creationId xmlns="" xmlns:a16="http://schemas.microsoft.com/office/drawing/2014/main" id="{2DE41851-7DE7-4B8E-B47C-E88DF2ECB0EC}"/>
              </a:ext>
            </a:extLst>
          </p:cNvPr>
          <p:cNvPicPr>
            <a:picLocks noChangeAspect="1"/>
          </p:cNvPicPr>
          <p:nvPr/>
        </p:nvPicPr>
        <p:blipFill>
          <a:blip r:embed="rId2"/>
          <a:stretch>
            <a:fillRect/>
          </a:stretch>
        </p:blipFill>
        <p:spPr>
          <a:xfrm>
            <a:off x="-58797" y="4477933"/>
            <a:ext cx="9144000" cy="2317750"/>
          </a:xfrm>
          <a:prstGeom prst="rect">
            <a:avLst/>
          </a:prstGeom>
        </p:spPr>
      </p:pic>
      <p:grpSp>
        <p:nvGrpSpPr>
          <p:cNvPr id="14" name="Group 25">
            <a:extLst>
              <a:ext uri="{FF2B5EF4-FFF2-40B4-BE49-F238E27FC236}">
                <a16:creationId xmlns="" xmlns:a16="http://schemas.microsoft.com/office/drawing/2014/main" id="{D54A3989-9E34-4A50-8BCF-FBE44111CBEC}"/>
              </a:ext>
            </a:extLst>
          </p:cNvPr>
          <p:cNvGrpSpPr/>
          <p:nvPr/>
        </p:nvGrpSpPr>
        <p:grpSpPr>
          <a:xfrm rot="20877761">
            <a:off x="386587" y="1351085"/>
            <a:ext cx="1411514" cy="2588613"/>
            <a:chOff x="4819517" y="2883145"/>
            <a:chExt cx="664917" cy="914557"/>
          </a:xfrm>
        </p:grpSpPr>
        <p:sp>
          <p:nvSpPr>
            <p:cNvPr id="27" name="Isosceles Triangle 26">
              <a:extLst>
                <a:ext uri="{FF2B5EF4-FFF2-40B4-BE49-F238E27FC236}">
                  <a16:creationId xmlns="" xmlns:a16="http://schemas.microsoft.com/office/drawing/2014/main" id="{F9C3FC71-AC13-4456-BAA2-1AB0EA0CEF3F}"/>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8" name="Isosceles Triangle 27">
              <a:extLst>
                <a:ext uri="{FF2B5EF4-FFF2-40B4-BE49-F238E27FC236}">
                  <a16:creationId xmlns="" xmlns:a16="http://schemas.microsoft.com/office/drawing/2014/main" id="{222B7D90-02D7-42F3-98DA-E8141B3682B2}"/>
                </a:ext>
              </a:extLst>
            </p:cNvPr>
            <p:cNvSpPr/>
            <p:nvPr/>
          </p:nvSpPr>
          <p:spPr>
            <a:xfrm rot="4106562">
              <a:off x="5075632"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9" name="Isosceles Triangle 28">
              <a:extLst>
                <a:ext uri="{FF2B5EF4-FFF2-40B4-BE49-F238E27FC236}">
                  <a16:creationId xmlns="" xmlns:a16="http://schemas.microsoft.com/office/drawing/2014/main" id="{A021A0FA-0D97-496D-A4A5-243ADD0A2D09}"/>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0" name="Isosceles Triangle 29">
              <a:extLst>
                <a:ext uri="{FF2B5EF4-FFF2-40B4-BE49-F238E27FC236}">
                  <a16:creationId xmlns="" xmlns:a16="http://schemas.microsoft.com/office/drawing/2014/main" id="{CBF98C6E-0BDC-4196-975C-BBC095A83F45}"/>
                </a:ext>
              </a:extLst>
            </p:cNvPr>
            <p:cNvSpPr/>
            <p:nvPr/>
          </p:nvSpPr>
          <p:spPr>
            <a:xfrm rot="20059867">
              <a:off x="4848524" y="3623434"/>
              <a:ext cx="590657" cy="17426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grpSp>
        <p:nvGrpSpPr>
          <p:cNvPr id="15" name="Group 5">
            <a:extLst>
              <a:ext uri="{FF2B5EF4-FFF2-40B4-BE49-F238E27FC236}">
                <a16:creationId xmlns="" xmlns:a16="http://schemas.microsoft.com/office/drawing/2014/main" id="{1C85DD83-E78E-4476-93E0-A9715E5DB9FA}"/>
              </a:ext>
            </a:extLst>
          </p:cNvPr>
          <p:cNvGrpSpPr/>
          <p:nvPr/>
        </p:nvGrpSpPr>
        <p:grpSpPr>
          <a:xfrm>
            <a:off x="8508317" y="3997001"/>
            <a:ext cx="635685" cy="2861035"/>
            <a:chOff x="11344420" y="3996964"/>
            <a:chExt cx="847580" cy="2861035"/>
          </a:xfrm>
        </p:grpSpPr>
        <p:sp>
          <p:nvSpPr>
            <p:cNvPr id="31" name="Isosceles Triangle 30">
              <a:extLst>
                <a:ext uri="{FF2B5EF4-FFF2-40B4-BE49-F238E27FC236}">
                  <a16:creationId xmlns="" xmlns:a16="http://schemas.microsoft.com/office/drawing/2014/main" id="{49EF0FE0-D362-428F-8DF7-EF89CC8B676A}"/>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2" name="Isosceles Triangle 31">
              <a:extLst>
                <a:ext uri="{FF2B5EF4-FFF2-40B4-BE49-F238E27FC236}">
                  <a16:creationId xmlns="" xmlns:a16="http://schemas.microsoft.com/office/drawing/2014/main" id="{89106AEC-8454-4ACF-AF95-76F09BC6A411}"/>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 xmlns:p14="http://schemas.microsoft.com/office/powerpoint/2010/main" val="4204391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C868FCC7-393E-4802-BC78-09C744A932E5}"/>
              </a:ext>
            </a:extLst>
          </p:cNvPr>
          <p:cNvGrpSpPr/>
          <p:nvPr/>
        </p:nvGrpSpPr>
        <p:grpSpPr>
          <a:xfrm rot="17341529" flipH="1">
            <a:off x="437234" y="3026417"/>
            <a:ext cx="1557717" cy="1548390"/>
            <a:chOff x="4819517" y="2883145"/>
            <a:chExt cx="664917" cy="914557"/>
          </a:xfrm>
        </p:grpSpPr>
        <p:sp>
          <p:nvSpPr>
            <p:cNvPr id="7" name="Isosceles Triangle 6">
              <a:extLst>
                <a:ext uri="{FF2B5EF4-FFF2-40B4-BE49-F238E27FC236}">
                  <a16:creationId xmlns="" xmlns:a16="http://schemas.microsoft.com/office/drawing/2014/main" id="{D6D3FC2F-9BA1-45BC-BEBD-8F9AE280B648}"/>
                </a:ext>
              </a:extLst>
            </p:cNvPr>
            <p:cNvSpPr/>
            <p:nvPr/>
          </p:nvSpPr>
          <p:spPr>
            <a:xfrm rot="394866">
              <a:off x="4819517" y="3415043"/>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 xmlns:a16="http://schemas.microsoft.com/office/drawing/2014/main" id="{4F30374A-B58F-45A1-BA35-CC2C37409CB6}"/>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988F6E31-E110-4840-9E6A-8508A7B79B73}"/>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48F7D5A4-1587-41AA-A903-E07A386B1E0D}"/>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 xmlns:a16="http://schemas.microsoft.com/office/drawing/2014/main" id="{ED73C4D0-BAF3-4164-8A61-ADB46BA38280}"/>
              </a:ext>
            </a:extLst>
          </p:cNvPr>
          <p:cNvSpPr/>
          <p:nvPr/>
        </p:nvSpPr>
        <p:spPr>
          <a:xfrm>
            <a:off x="0" y="3883282"/>
            <a:ext cx="9144000" cy="2950143"/>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 xmlns:a16="http://schemas.microsoft.com/office/drawing/2014/main" id="{2FFEEDE1-8D65-4689-8D37-4C0E8E480834}"/>
              </a:ext>
            </a:extLst>
          </p:cNvPr>
          <p:cNvSpPr>
            <a:spLocks noGrp="1"/>
          </p:cNvSpPr>
          <p:nvPr>
            <p:ph type="title"/>
          </p:nvPr>
        </p:nvSpPr>
        <p:spPr>
          <a:xfrm>
            <a:off x="628650" y="4010717"/>
            <a:ext cx="7886700" cy="872541"/>
          </a:xfrm>
        </p:spPr>
        <p:txBody>
          <a:body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3598956F-6896-4538-A7CF-1530C0879448}"/>
              </a:ext>
            </a:extLst>
          </p:cNvPr>
          <p:cNvSpPr>
            <a:spLocks noGrp="1"/>
          </p:cNvSpPr>
          <p:nvPr>
            <p:ph type="dt" sz="half" idx="10"/>
          </p:nvPr>
        </p:nvSpPr>
        <p:spPr/>
        <p:txBody>
          <a:bodyPr/>
          <a:lstStyle/>
          <a:p>
            <a:fld id="{87ED5D6A-081B-4D8C-9E21-8BDB2511580D}" type="datetimeFigureOut">
              <a:rPr lang="en-IN" smtClean="0"/>
              <a:pPr/>
              <a:t>19-05-2022</a:t>
            </a:fld>
            <a:endParaRPr lang="en-IN"/>
          </a:p>
        </p:txBody>
      </p:sp>
      <p:sp>
        <p:nvSpPr>
          <p:cNvPr id="4" name="Footer Placeholder 3">
            <a:extLst>
              <a:ext uri="{FF2B5EF4-FFF2-40B4-BE49-F238E27FC236}">
                <a16:creationId xmlns="" xmlns:a16="http://schemas.microsoft.com/office/drawing/2014/main" id="{C21010AB-6E54-4154-82E3-F10670258C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C51AE942-9270-4DCB-96A7-BB168EB1AE78}"/>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17" name="Subtitle 2">
            <a:extLst>
              <a:ext uri="{FF2B5EF4-FFF2-40B4-BE49-F238E27FC236}">
                <a16:creationId xmlns="" xmlns:a16="http://schemas.microsoft.com/office/drawing/2014/main" id="{1471B2DA-31AB-403C-B78B-A8FDD5B21B53}"/>
              </a:ext>
            </a:extLst>
          </p:cNvPr>
          <p:cNvSpPr>
            <a:spLocks noGrp="1"/>
          </p:cNvSpPr>
          <p:nvPr>
            <p:ph type="subTitle" idx="1"/>
          </p:nvPr>
        </p:nvSpPr>
        <p:spPr>
          <a:xfrm>
            <a:off x="628650" y="4976753"/>
            <a:ext cx="7886700" cy="47364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12" name="Group 17">
            <a:extLst>
              <a:ext uri="{FF2B5EF4-FFF2-40B4-BE49-F238E27FC236}">
                <a16:creationId xmlns="" xmlns:a16="http://schemas.microsoft.com/office/drawing/2014/main" id="{4F3EB639-A998-4865-818A-B4421A64D72E}"/>
              </a:ext>
            </a:extLst>
          </p:cNvPr>
          <p:cNvGrpSpPr/>
          <p:nvPr/>
        </p:nvGrpSpPr>
        <p:grpSpPr>
          <a:xfrm>
            <a:off x="8194052" y="136562"/>
            <a:ext cx="965926" cy="407431"/>
            <a:chOff x="4819517" y="2883145"/>
            <a:chExt cx="3161387" cy="1000113"/>
          </a:xfrm>
        </p:grpSpPr>
        <p:grpSp>
          <p:nvGrpSpPr>
            <p:cNvPr id="13" name="Group 18">
              <a:extLst>
                <a:ext uri="{FF2B5EF4-FFF2-40B4-BE49-F238E27FC236}">
                  <a16:creationId xmlns="" xmlns:a16="http://schemas.microsoft.com/office/drawing/2014/main" id="{08ED60D1-58FC-4CA8-895C-9473890FC7E3}"/>
                </a:ext>
              </a:extLst>
            </p:cNvPr>
            <p:cNvGrpSpPr/>
            <p:nvPr/>
          </p:nvGrpSpPr>
          <p:grpSpPr>
            <a:xfrm>
              <a:off x="4819517" y="2883145"/>
              <a:ext cx="664917" cy="914557"/>
              <a:chOff x="4819517" y="2883145"/>
              <a:chExt cx="664917" cy="914557"/>
            </a:xfrm>
          </p:grpSpPr>
          <p:sp>
            <p:nvSpPr>
              <p:cNvPr id="22" name="Isosceles Triangle 21">
                <a:extLst>
                  <a:ext uri="{FF2B5EF4-FFF2-40B4-BE49-F238E27FC236}">
                    <a16:creationId xmlns="" xmlns:a16="http://schemas.microsoft.com/office/drawing/2014/main" id="{87D7F2FB-114E-4049-A750-CBD25A147415}"/>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3" name="Isosceles Triangle 22">
                <a:extLst>
                  <a:ext uri="{FF2B5EF4-FFF2-40B4-BE49-F238E27FC236}">
                    <a16:creationId xmlns="" xmlns:a16="http://schemas.microsoft.com/office/drawing/2014/main" id="{13B2DDCB-7E0B-471F-ADCB-3BF3935DF4D7}"/>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4" name="Isosceles Triangle 23">
                <a:extLst>
                  <a:ext uri="{FF2B5EF4-FFF2-40B4-BE49-F238E27FC236}">
                    <a16:creationId xmlns="" xmlns:a16="http://schemas.microsoft.com/office/drawing/2014/main" id="{0A28B9F8-A2A9-46B0-B128-D2940A3D3ECF}"/>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5" name="Isosceles Triangle 24">
                <a:extLst>
                  <a:ext uri="{FF2B5EF4-FFF2-40B4-BE49-F238E27FC236}">
                    <a16:creationId xmlns="" xmlns:a16="http://schemas.microsoft.com/office/drawing/2014/main" id="{9CE9145D-72C0-44E3-87D2-D9B03A1F84F2}"/>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0" name="TextBox 19">
              <a:extLst>
                <a:ext uri="{FF2B5EF4-FFF2-40B4-BE49-F238E27FC236}">
                  <a16:creationId xmlns="" xmlns:a16="http://schemas.microsoft.com/office/drawing/2014/main" id="{04984FB0-251D-4148-8C62-95C4BCDC97B9}"/>
                </a:ext>
              </a:extLst>
            </p:cNvPr>
            <p:cNvSpPr txBox="1"/>
            <p:nvPr/>
          </p:nvSpPr>
          <p:spPr>
            <a:xfrm>
              <a:off x="5178231" y="3203314"/>
              <a:ext cx="2802673" cy="6799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9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9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105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1" name="TextBox 20">
              <a:extLst>
                <a:ext uri="{FF2B5EF4-FFF2-40B4-BE49-F238E27FC236}">
                  <a16:creationId xmlns="" xmlns:a16="http://schemas.microsoft.com/office/drawing/2014/main" id="{89EA5FFF-2876-4310-8ACF-E9E5F8E4280D}"/>
                </a:ext>
              </a:extLst>
            </p:cNvPr>
            <p:cNvSpPr txBox="1"/>
            <p:nvPr/>
          </p:nvSpPr>
          <p:spPr>
            <a:xfrm>
              <a:off x="7130800" y="3218759"/>
              <a:ext cx="143275" cy="3777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 xmlns:p14="http://schemas.microsoft.com/office/powerpoint/2010/main" val="22107612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7_Custom Layou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961608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4_Custom Layout">
    <p:bg>
      <p:bgPr>
        <a:solidFill>
          <a:srgbClr val="010F0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C868FCC7-393E-4802-BC78-09C744A932E5}"/>
              </a:ext>
            </a:extLst>
          </p:cNvPr>
          <p:cNvGrpSpPr/>
          <p:nvPr/>
        </p:nvGrpSpPr>
        <p:grpSpPr>
          <a:xfrm rot="17341529" flipH="1">
            <a:off x="437234" y="3026417"/>
            <a:ext cx="1557717" cy="1548390"/>
            <a:chOff x="4819517" y="2883145"/>
            <a:chExt cx="664917" cy="914557"/>
          </a:xfrm>
        </p:grpSpPr>
        <p:sp>
          <p:nvSpPr>
            <p:cNvPr id="7" name="Isosceles Triangle 6">
              <a:extLst>
                <a:ext uri="{FF2B5EF4-FFF2-40B4-BE49-F238E27FC236}">
                  <a16:creationId xmlns="" xmlns:a16="http://schemas.microsoft.com/office/drawing/2014/main" id="{D6D3FC2F-9BA1-45BC-BEBD-8F9AE280B648}"/>
                </a:ext>
              </a:extLst>
            </p:cNvPr>
            <p:cNvSpPr/>
            <p:nvPr/>
          </p:nvSpPr>
          <p:spPr>
            <a:xfrm rot="394866">
              <a:off x="4819517" y="3415043"/>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 xmlns:a16="http://schemas.microsoft.com/office/drawing/2014/main" id="{4F30374A-B58F-45A1-BA35-CC2C37409CB6}"/>
                </a:ext>
              </a:extLst>
            </p:cNvPr>
            <p:cNvSpPr/>
            <p:nvPr/>
          </p:nvSpPr>
          <p:spPr>
            <a:xfrm rot="4106562">
              <a:off x="5075632" y="3091340"/>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988F6E31-E110-4840-9E6A-8508A7B79B73}"/>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48F7D5A4-1587-41AA-A903-E07A386B1E0D}"/>
                </a:ext>
              </a:extLst>
            </p:cNvPr>
            <p:cNvSpPr/>
            <p:nvPr/>
          </p:nvSpPr>
          <p:spPr>
            <a:xfrm rot="20059867">
              <a:off x="4848524" y="3623434"/>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 xmlns:a16="http://schemas.microsoft.com/office/drawing/2014/main" id="{ED73C4D0-BAF3-4164-8A61-ADB46BA38280}"/>
              </a:ext>
            </a:extLst>
          </p:cNvPr>
          <p:cNvSpPr/>
          <p:nvPr/>
        </p:nvSpPr>
        <p:spPr>
          <a:xfrm>
            <a:off x="0" y="3883282"/>
            <a:ext cx="9144000" cy="2950143"/>
          </a:xfrm>
          <a:prstGeom prst="rect">
            <a:avLst/>
          </a:prstGeom>
          <a:solidFill>
            <a:srgbClr val="010F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 xmlns:a16="http://schemas.microsoft.com/office/drawing/2014/main" id="{2FFEEDE1-8D65-4689-8D37-4C0E8E480834}"/>
              </a:ext>
            </a:extLst>
          </p:cNvPr>
          <p:cNvSpPr>
            <a:spLocks noGrp="1"/>
          </p:cNvSpPr>
          <p:nvPr>
            <p:ph type="title"/>
          </p:nvPr>
        </p:nvSpPr>
        <p:spPr>
          <a:xfrm>
            <a:off x="628650" y="4010717"/>
            <a:ext cx="7886700" cy="872541"/>
          </a:xfrm>
        </p:spPr>
        <p:txBody>
          <a:bodyPr/>
          <a:lstStyle>
            <a:lvl1pPr>
              <a:defRPr>
                <a:solidFill>
                  <a:srgbClr val="F3F5F5"/>
                </a:solidFill>
              </a:defRPr>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3598956F-6896-4538-A7CF-1530C0879448}"/>
              </a:ext>
            </a:extLst>
          </p:cNvPr>
          <p:cNvSpPr>
            <a:spLocks noGrp="1"/>
          </p:cNvSpPr>
          <p:nvPr>
            <p:ph type="dt" sz="half" idx="10"/>
          </p:nvPr>
        </p:nvSpPr>
        <p:spPr/>
        <p:txBody>
          <a:bodyPr/>
          <a:lstStyle/>
          <a:p>
            <a:fld id="{87ED5D6A-081B-4D8C-9E21-8BDB2511580D}" type="datetimeFigureOut">
              <a:rPr lang="en-IN" smtClean="0"/>
              <a:pPr/>
              <a:t>19-05-2022</a:t>
            </a:fld>
            <a:endParaRPr lang="en-IN"/>
          </a:p>
        </p:txBody>
      </p:sp>
      <p:sp>
        <p:nvSpPr>
          <p:cNvPr id="4" name="Footer Placeholder 3">
            <a:extLst>
              <a:ext uri="{FF2B5EF4-FFF2-40B4-BE49-F238E27FC236}">
                <a16:creationId xmlns="" xmlns:a16="http://schemas.microsoft.com/office/drawing/2014/main" id="{C21010AB-6E54-4154-82E3-F10670258C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C51AE942-9270-4DCB-96A7-BB168EB1AE78}"/>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17" name="Subtitle 2">
            <a:extLst>
              <a:ext uri="{FF2B5EF4-FFF2-40B4-BE49-F238E27FC236}">
                <a16:creationId xmlns="" xmlns:a16="http://schemas.microsoft.com/office/drawing/2014/main" id="{1471B2DA-31AB-403C-B78B-A8FDD5B21B53}"/>
              </a:ext>
            </a:extLst>
          </p:cNvPr>
          <p:cNvSpPr>
            <a:spLocks noGrp="1"/>
          </p:cNvSpPr>
          <p:nvPr>
            <p:ph type="subTitle" idx="1"/>
          </p:nvPr>
        </p:nvSpPr>
        <p:spPr>
          <a:xfrm>
            <a:off x="628650" y="4976753"/>
            <a:ext cx="7886700" cy="473648"/>
          </a:xfrm>
        </p:spPr>
        <p:txBody>
          <a:bodyPr>
            <a:normAutofit/>
          </a:bodyPr>
          <a:lstStyle>
            <a:lvl1pPr marL="0" indent="0" algn="l">
              <a:buNone/>
              <a:defRPr sz="2000">
                <a:solidFill>
                  <a:srgbClr val="FDECE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Tree>
    <p:extLst>
      <p:ext uri="{BB962C8B-B14F-4D97-AF65-F5344CB8AC3E}">
        <p14:creationId xmlns="" xmlns:p14="http://schemas.microsoft.com/office/powerpoint/2010/main" val="1409010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628650" y="356658"/>
            <a:ext cx="229743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19-05-2022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3089789" y="356130"/>
            <a:ext cx="5425563"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6" name="Group 7">
            <a:extLst>
              <a:ext uri="{FF2B5EF4-FFF2-40B4-BE49-F238E27FC236}">
                <a16:creationId xmlns="" xmlns:a16="http://schemas.microsoft.com/office/drawing/2014/main" id="{0DF45512-F504-4217-B7FB-AE04CD5BF6AB}"/>
              </a:ext>
            </a:extLst>
          </p:cNvPr>
          <p:cNvGrpSpPr/>
          <p:nvPr/>
        </p:nvGrpSpPr>
        <p:grpSpPr>
          <a:xfrm>
            <a:off x="8508317" y="3997001"/>
            <a:ext cx="635685" cy="2861035"/>
            <a:chOff x="11344420" y="3996964"/>
            <a:chExt cx="847580" cy="2861035"/>
          </a:xfrm>
        </p:grpSpPr>
        <p:sp>
          <p:nvSpPr>
            <p:cNvPr id="9" name="Isosceles Triangle 8">
              <a:extLst>
                <a:ext uri="{FF2B5EF4-FFF2-40B4-BE49-F238E27FC236}">
                  <a16:creationId xmlns="" xmlns:a16="http://schemas.microsoft.com/office/drawing/2014/main" id="{26B62339-2041-45A3-BBC7-76CBE3345111}"/>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 xmlns:a16="http://schemas.microsoft.com/office/drawing/2014/main" id="{16A33C2C-0513-4AF6-8AEF-CC4EFF6EF0DA}"/>
              </a:ext>
            </a:extLst>
          </p:cNvPr>
          <p:cNvSpPr/>
          <p:nvPr/>
        </p:nvSpPr>
        <p:spPr>
          <a:xfrm>
            <a:off x="3003871" y="356658"/>
            <a:ext cx="3428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 xmlns:p14="http://schemas.microsoft.com/office/powerpoint/2010/main" val="108608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5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628650" y="356658"/>
            <a:ext cx="229743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19-05-2022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3089789" y="356130"/>
            <a:ext cx="5425563"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6" name="Group 7">
            <a:extLst>
              <a:ext uri="{FF2B5EF4-FFF2-40B4-BE49-F238E27FC236}">
                <a16:creationId xmlns="" xmlns:a16="http://schemas.microsoft.com/office/drawing/2014/main" id="{0DF45512-F504-4217-B7FB-AE04CD5BF6AB}"/>
              </a:ext>
            </a:extLst>
          </p:cNvPr>
          <p:cNvGrpSpPr/>
          <p:nvPr/>
        </p:nvGrpSpPr>
        <p:grpSpPr>
          <a:xfrm>
            <a:off x="8679059" y="4765425"/>
            <a:ext cx="464943" cy="2092574"/>
            <a:chOff x="11344420" y="3996964"/>
            <a:chExt cx="847580" cy="2861035"/>
          </a:xfrm>
        </p:grpSpPr>
        <p:sp>
          <p:nvSpPr>
            <p:cNvPr id="9" name="Isosceles Triangle 8">
              <a:extLst>
                <a:ext uri="{FF2B5EF4-FFF2-40B4-BE49-F238E27FC236}">
                  <a16:creationId xmlns="" xmlns:a16="http://schemas.microsoft.com/office/drawing/2014/main" id="{26B62339-2041-45A3-BBC7-76CBE3345111}"/>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 xmlns:p14="http://schemas.microsoft.com/office/powerpoint/2010/main" val="1463526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628650" y="356658"/>
            <a:ext cx="229743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19-05-2022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6" name="Rectangle 5">
            <a:extLst>
              <a:ext uri="{FF2B5EF4-FFF2-40B4-BE49-F238E27FC236}">
                <a16:creationId xmlns="" xmlns:a16="http://schemas.microsoft.com/office/drawing/2014/main" id="{2DD11871-99BF-439B-BC8B-E7FE8F17D556}"/>
              </a:ext>
            </a:extLst>
          </p:cNvPr>
          <p:cNvSpPr/>
          <p:nvPr/>
        </p:nvSpPr>
        <p:spPr>
          <a:xfrm>
            <a:off x="3003871" y="356658"/>
            <a:ext cx="3428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p:nvSpPr>
        <p:spPr>
          <a:xfrm rot="5400000">
            <a:off x="2547420" y="827082"/>
            <a:ext cx="1208191" cy="267350"/>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26B62339-2041-45A3-BBC7-76CBE3345111}"/>
              </a:ext>
            </a:extLst>
          </p:cNvPr>
          <p:cNvSpPr/>
          <p:nvPr/>
        </p:nvSpPr>
        <p:spPr>
          <a:xfrm rot="5400000">
            <a:off x="2548514" y="827082"/>
            <a:ext cx="1208191" cy="267350"/>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6" name="Text Placeholder 15">
            <a:extLst>
              <a:ext uri="{FF2B5EF4-FFF2-40B4-BE49-F238E27FC236}">
                <a16:creationId xmlns="" xmlns:a16="http://schemas.microsoft.com/office/drawing/2014/main" id="{8CF7E567-62DE-4C6D-B9FC-2DC311E50D81}"/>
              </a:ext>
            </a:extLst>
          </p:cNvPr>
          <p:cNvSpPr>
            <a:spLocks noGrp="1"/>
          </p:cNvSpPr>
          <p:nvPr>
            <p:ph type="body" sz="quarter" idx="13"/>
          </p:nvPr>
        </p:nvSpPr>
        <p:spPr>
          <a:xfrm>
            <a:off x="3028951" y="356656"/>
            <a:ext cx="5486400" cy="5849408"/>
          </a:xfrm>
        </p:spPr>
        <p:txBody>
          <a:bodyPr anchor="ctr">
            <a:normAutofit/>
          </a:bodyPr>
          <a:lstStyle>
            <a:lvl1pPr marL="0" indent="0">
              <a:lnSpc>
                <a:spcPct val="100000"/>
              </a:lnSpc>
              <a:buNone/>
              <a:defRPr sz="2800" b="0" i="0"/>
            </a:lvl1pPr>
            <a:lvl2pPr marL="457200" indent="0">
              <a:lnSpc>
                <a:spcPct val="150000"/>
              </a:lnSpc>
              <a:buNone/>
              <a:defRPr sz="2800" b="0" i="1"/>
            </a:lvl2pPr>
            <a:lvl3pPr marL="914400" indent="0">
              <a:lnSpc>
                <a:spcPct val="150000"/>
              </a:lnSpc>
              <a:buNone/>
              <a:defRPr sz="2800" b="0" i="1"/>
            </a:lvl3pPr>
            <a:lvl4pPr marL="1371600" indent="0">
              <a:lnSpc>
                <a:spcPct val="150000"/>
              </a:lnSpc>
              <a:buNone/>
              <a:defRPr sz="2800" b="0" i="1"/>
            </a:lvl4pPr>
            <a:lvl5pPr marL="1828800" indent="0">
              <a:lnSpc>
                <a:spcPct val="150000"/>
              </a:lnSpc>
              <a:buNone/>
              <a:defRPr sz="2800" b="0" i="1"/>
            </a:lvl5pPr>
          </a:lstStyle>
          <a:p>
            <a:pPr lvl="0"/>
            <a:r>
              <a:rPr lang="en-US"/>
              <a:t>Click to edit Master text styles</a:t>
            </a:r>
          </a:p>
        </p:txBody>
      </p:sp>
    </p:spTree>
    <p:extLst>
      <p:ext uri="{BB962C8B-B14F-4D97-AF65-F5344CB8AC3E}">
        <p14:creationId xmlns="" xmlns:p14="http://schemas.microsoft.com/office/powerpoint/2010/main" val="587852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4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628650" y="356658"/>
            <a:ext cx="229743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19-05-2022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6" name="Rectangle 5">
            <a:extLst>
              <a:ext uri="{FF2B5EF4-FFF2-40B4-BE49-F238E27FC236}">
                <a16:creationId xmlns="" xmlns:a16="http://schemas.microsoft.com/office/drawing/2014/main" id="{2DD11871-99BF-439B-BC8B-E7FE8F17D556}"/>
              </a:ext>
            </a:extLst>
          </p:cNvPr>
          <p:cNvSpPr/>
          <p:nvPr/>
        </p:nvSpPr>
        <p:spPr>
          <a:xfrm>
            <a:off x="3003871" y="356658"/>
            <a:ext cx="3428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p:nvSpPr>
        <p:spPr>
          <a:xfrm rot="5400000">
            <a:off x="2547420" y="827082"/>
            <a:ext cx="1208191" cy="267350"/>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26B62339-2041-45A3-BBC7-76CBE3345111}"/>
              </a:ext>
            </a:extLst>
          </p:cNvPr>
          <p:cNvSpPr/>
          <p:nvPr/>
        </p:nvSpPr>
        <p:spPr>
          <a:xfrm rot="5400000">
            <a:off x="2548514" y="827082"/>
            <a:ext cx="1208191" cy="267350"/>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Content Placeholder 7">
            <a:extLst>
              <a:ext uri="{FF2B5EF4-FFF2-40B4-BE49-F238E27FC236}">
                <a16:creationId xmlns="" xmlns:a16="http://schemas.microsoft.com/office/drawing/2014/main" id="{8BCFBD6D-5314-4AD1-B7E4-9F4E8C4CD86E}"/>
              </a:ext>
            </a:extLst>
          </p:cNvPr>
          <p:cNvSpPr>
            <a:spLocks noGrp="1"/>
          </p:cNvSpPr>
          <p:nvPr>
            <p:ph sz="quarter" idx="14"/>
          </p:nvPr>
        </p:nvSpPr>
        <p:spPr>
          <a:xfrm>
            <a:off x="3115926" y="1848052"/>
            <a:ext cx="5399435" cy="4282874"/>
          </a:xfrm>
        </p:spPr>
        <p:txBody>
          <a:bodyPr/>
          <a:lstStyle>
            <a:lvl1pPr marL="0"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 xmlns:p14="http://schemas.microsoft.com/office/powerpoint/2010/main" val="3959430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6_Custom Layout">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628650" y="356658"/>
            <a:ext cx="229743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19-05-2022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6" name="Rectangle 5">
            <a:extLst>
              <a:ext uri="{FF2B5EF4-FFF2-40B4-BE49-F238E27FC236}">
                <a16:creationId xmlns="" xmlns:a16="http://schemas.microsoft.com/office/drawing/2014/main" id="{2DD11871-99BF-439B-BC8B-E7FE8F17D556}"/>
              </a:ext>
            </a:extLst>
          </p:cNvPr>
          <p:cNvSpPr/>
          <p:nvPr/>
        </p:nvSpPr>
        <p:spPr>
          <a:xfrm>
            <a:off x="3003871" y="356658"/>
            <a:ext cx="3428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p:nvSpPr>
        <p:spPr>
          <a:xfrm rot="5400000">
            <a:off x="2547420" y="827082"/>
            <a:ext cx="1208191" cy="267350"/>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26B62339-2041-45A3-BBC7-76CBE3345111}"/>
              </a:ext>
            </a:extLst>
          </p:cNvPr>
          <p:cNvSpPr/>
          <p:nvPr/>
        </p:nvSpPr>
        <p:spPr>
          <a:xfrm rot="5400000">
            <a:off x="2548514" y="827082"/>
            <a:ext cx="1208191" cy="267350"/>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Content Placeholder 7">
            <a:extLst>
              <a:ext uri="{FF2B5EF4-FFF2-40B4-BE49-F238E27FC236}">
                <a16:creationId xmlns="" xmlns:a16="http://schemas.microsoft.com/office/drawing/2014/main" id="{8BCFBD6D-5314-4AD1-B7E4-9F4E8C4CD86E}"/>
              </a:ext>
            </a:extLst>
          </p:cNvPr>
          <p:cNvSpPr>
            <a:spLocks noGrp="1"/>
          </p:cNvSpPr>
          <p:nvPr>
            <p:ph sz="quarter" idx="14"/>
          </p:nvPr>
        </p:nvSpPr>
        <p:spPr>
          <a:xfrm>
            <a:off x="3115926" y="1848052"/>
            <a:ext cx="5399435" cy="4282874"/>
          </a:xfrm>
        </p:spPr>
        <p:txBody>
          <a:bodyPr/>
          <a:lstStyle>
            <a:lvl1pPr marL="0"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 xmlns:p14="http://schemas.microsoft.com/office/powerpoint/2010/main" val="1618056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628650" y="356658"/>
            <a:ext cx="229743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19-05-2022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grpSp>
        <p:nvGrpSpPr>
          <p:cNvPr id="6" name="Group 8">
            <a:extLst>
              <a:ext uri="{FF2B5EF4-FFF2-40B4-BE49-F238E27FC236}">
                <a16:creationId xmlns="" xmlns:a16="http://schemas.microsoft.com/office/drawing/2014/main" id="{CEB4C29A-1206-4996-9BE6-092D198558FE}"/>
              </a:ext>
            </a:extLst>
          </p:cNvPr>
          <p:cNvGrpSpPr/>
          <p:nvPr/>
        </p:nvGrpSpPr>
        <p:grpSpPr>
          <a:xfrm>
            <a:off x="8508317" y="3997001"/>
            <a:ext cx="635685" cy="2861035"/>
            <a:chOff x="11344420" y="3996964"/>
            <a:chExt cx="847580" cy="2861035"/>
          </a:xfrm>
        </p:grpSpPr>
        <p:sp>
          <p:nvSpPr>
            <p:cNvPr id="10" name="Isosceles Triangle 9">
              <a:extLst>
                <a:ext uri="{FF2B5EF4-FFF2-40B4-BE49-F238E27FC236}">
                  <a16:creationId xmlns="" xmlns:a16="http://schemas.microsoft.com/office/drawing/2014/main" id="{C89BAF11-2094-42D0-96AA-C5360C4083FE}"/>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FABE11D9-6F94-47E4-9523-2DA282513C44}"/>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3028950" y="1058778"/>
            <a:ext cx="286893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Content Placeholder 6">
            <a:extLst>
              <a:ext uri="{FF2B5EF4-FFF2-40B4-BE49-F238E27FC236}">
                <a16:creationId xmlns="" xmlns:a16="http://schemas.microsoft.com/office/drawing/2014/main" id="{460D66BA-4461-4D6C-841B-71D8D33036F6}"/>
              </a:ext>
            </a:extLst>
          </p:cNvPr>
          <p:cNvSpPr>
            <a:spLocks noGrp="1"/>
          </p:cNvSpPr>
          <p:nvPr>
            <p:ph sz="quarter" idx="14"/>
          </p:nvPr>
        </p:nvSpPr>
        <p:spPr>
          <a:xfrm>
            <a:off x="6000750" y="1058778"/>
            <a:ext cx="286893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Content Placeholder 6">
            <a:extLst>
              <a:ext uri="{FF2B5EF4-FFF2-40B4-BE49-F238E27FC236}">
                <a16:creationId xmlns="" xmlns:a16="http://schemas.microsoft.com/office/drawing/2014/main" id="{AEB5C7B1-6819-4594-8E98-89F741C923C6}"/>
              </a:ext>
            </a:extLst>
          </p:cNvPr>
          <p:cNvSpPr>
            <a:spLocks noGrp="1"/>
          </p:cNvSpPr>
          <p:nvPr>
            <p:ph sz="quarter" idx="15" hasCustomPrompt="1"/>
          </p:nvPr>
        </p:nvSpPr>
        <p:spPr>
          <a:xfrm>
            <a:off x="3028950" y="356695"/>
            <a:ext cx="2868930" cy="551307"/>
          </a:xfrm>
        </p:spPr>
        <p:txBody>
          <a:bodyPr anchor="ctr"/>
          <a:lstStyle>
            <a:lvl1pPr marL="0" indent="0" algn="ctr">
              <a:buNone/>
              <a:defRPr b="1"/>
            </a:lvl1pPr>
          </a:lstStyle>
          <a:p>
            <a:pPr lvl="0"/>
            <a:r>
              <a:rPr lang="en-US" dirty="0"/>
              <a:t>Heading</a:t>
            </a:r>
            <a:endParaRPr lang="en-IN" dirty="0"/>
          </a:p>
        </p:txBody>
      </p:sp>
      <p:sp>
        <p:nvSpPr>
          <p:cNvPr id="14" name="Content Placeholder 6">
            <a:extLst>
              <a:ext uri="{FF2B5EF4-FFF2-40B4-BE49-F238E27FC236}">
                <a16:creationId xmlns="" xmlns:a16="http://schemas.microsoft.com/office/drawing/2014/main" id="{45E9EAEC-37AA-4362-83EF-BDA752F41835}"/>
              </a:ext>
            </a:extLst>
          </p:cNvPr>
          <p:cNvSpPr>
            <a:spLocks noGrp="1"/>
          </p:cNvSpPr>
          <p:nvPr>
            <p:ph sz="quarter" idx="16" hasCustomPrompt="1"/>
          </p:nvPr>
        </p:nvSpPr>
        <p:spPr>
          <a:xfrm>
            <a:off x="6000750" y="356694"/>
            <a:ext cx="2868930" cy="551307"/>
          </a:xfrm>
        </p:spPr>
        <p:txBody>
          <a:bodyPr anchor="ctr"/>
          <a:lstStyle>
            <a:lvl1pPr marL="0" indent="0" algn="ctr">
              <a:buNone/>
              <a:defRPr b="1"/>
            </a:lvl1pPr>
          </a:lstStyle>
          <a:p>
            <a:pPr lvl="0"/>
            <a:r>
              <a:rPr lang="en-US" dirty="0"/>
              <a:t>Heading</a:t>
            </a:r>
            <a:endParaRPr lang="en-IN" dirty="0"/>
          </a:p>
        </p:txBody>
      </p:sp>
      <p:sp>
        <p:nvSpPr>
          <p:cNvPr id="17" name="Rectangle 16">
            <a:extLst>
              <a:ext uri="{FF2B5EF4-FFF2-40B4-BE49-F238E27FC236}">
                <a16:creationId xmlns="" xmlns:a16="http://schemas.microsoft.com/office/drawing/2014/main" id="{F5D9B0C7-3ED1-4321-9157-403BA07BADBA}"/>
              </a:ext>
            </a:extLst>
          </p:cNvPr>
          <p:cNvSpPr/>
          <p:nvPr/>
        </p:nvSpPr>
        <p:spPr>
          <a:xfrm>
            <a:off x="5934762" y="356658"/>
            <a:ext cx="3428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 xmlns:p14="http://schemas.microsoft.com/office/powerpoint/2010/main" val="119004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FB3D82A-F7D7-424F-B74E-5883CA6B77D9}"/>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CC65DCD-8C44-4BA2-8E42-964B7DB231D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0367B01-00F1-46B4-B4B4-483536FA4422}"/>
              </a:ext>
            </a:extLst>
          </p:cNvPr>
          <p:cNvSpPr>
            <a:spLocks noGrp="1"/>
          </p:cNvSpPr>
          <p:nvPr>
            <p:ph type="dt" sz="half" idx="2"/>
          </p:nvPr>
        </p:nvSpPr>
        <p:spPr>
          <a:xfrm>
            <a:off x="628650" y="635638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ED5D6A-081B-4D8C-9E21-8BDB2511580D}" type="datetimeFigureOut">
              <a:rPr lang="en-IN" smtClean="0"/>
              <a:pPr/>
              <a:t>19-05-2022</a:t>
            </a:fld>
            <a:endParaRPr lang="en-IN"/>
          </a:p>
        </p:txBody>
      </p:sp>
      <p:sp>
        <p:nvSpPr>
          <p:cNvPr id="5" name="Footer Placeholder 4">
            <a:extLst>
              <a:ext uri="{FF2B5EF4-FFF2-40B4-BE49-F238E27FC236}">
                <a16:creationId xmlns="" xmlns:a16="http://schemas.microsoft.com/office/drawing/2014/main" id="{7FF736F5-BFBB-42F2-A0F3-385668E31B50}"/>
              </a:ext>
            </a:extLst>
          </p:cNvPr>
          <p:cNvSpPr>
            <a:spLocks noGrp="1"/>
          </p:cNvSpPr>
          <p:nvPr>
            <p:ph type="ftr" sz="quarter" idx="3"/>
          </p:nvPr>
        </p:nvSpPr>
        <p:spPr>
          <a:xfrm>
            <a:off x="3028950" y="6356387"/>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0BA6234B-EDD7-4E14-856E-8BBCD9602485}"/>
              </a:ext>
            </a:extLst>
          </p:cNvPr>
          <p:cNvSpPr>
            <a:spLocks noGrp="1"/>
          </p:cNvSpPr>
          <p:nvPr>
            <p:ph type="sldNum" sz="quarter" idx="4"/>
          </p:nvPr>
        </p:nvSpPr>
        <p:spPr>
          <a:xfrm>
            <a:off x="6457950" y="6356387"/>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5C3580-2D44-4D8A-B0EA-334AEBF145F4}" type="slidenum">
              <a:rPr lang="en-IN" smtClean="0"/>
              <a:pPr/>
              <a:t>‹#›</a:t>
            </a:fld>
            <a:endParaRPr lang="en-IN"/>
          </a:p>
        </p:txBody>
      </p:sp>
    </p:spTree>
    <p:extLst>
      <p:ext uri="{BB962C8B-B14F-4D97-AF65-F5344CB8AC3E}">
        <p14:creationId xmlns="" xmlns:p14="http://schemas.microsoft.com/office/powerpoint/2010/main" val="41927620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mailto:info@careerera.com" TargetMode="Externa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US" dirty="0"/>
          </a:p>
        </p:txBody>
      </p:sp>
      <p:sp>
        <p:nvSpPr>
          <p:cNvPr id="4" name="Subtitle 4">
            <a:extLst>
              <a:ext uri="{FF2B5EF4-FFF2-40B4-BE49-F238E27FC236}">
                <a16:creationId xmlns="" xmlns:a16="http://schemas.microsoft.com/office/drawing/2014/main" id="{65AC13B2-46CF-4124-8D03-011F14F6BA78}"/>
              </a:ext>
            </a:extLst>
          </p:cNvPr>
          <p:cNvSpPr>
            <a:spLocks noGrp="1"/>
          </p:cNvSpPr>
          <p:nvPr>
            <p:ph type="subTitle" idx="1"/>
          </p:nvPr>
        </p:nvSpPr>
        <p:spPr/>
        <p:txBody>
          <a:bodyPr/>
          <a:lstStyle/>
          <a:p>
            <a:r>
              <a:rPr lang="en-US" smtClean="0"/>
              <a:t>A Warm Welcome To Careerera Family</a:t>
            </a:r>
            <a:endParaRPr lang="en-US" dirty="0"/>
          </a:p>
        </p:txBody>
      </p:sp>
    </p:spTree>
    <p:extLst>
      <p:ext uri="{BB962C8B-B14F-4D97-AF65-F5344CB8AC3E}">
        <p14:creationId xmlns="" xmlns:p14="http://schemas.microsoft.com/office/powerpoint/2010/main" val="628409320"/>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5E5DB-4FFA-4FFE-8C65-C362D86FA673}"/>
              </a:ext>
            </a:extLst>
          </p:cNvPr>
          <p:cNvSpPr>
            <a:spLocks noGrp="1"/>
          </p:cNvSpPr>
          <p:nvPr>
            <p:ph type="title"/>
          </p:nvPr>
        </p:nvSpPr>
        <p:spPr/>
        <p:txBody>
          <a:bodyPr>
            <a:normAutofit/>
          </a:bodyPr>
          <a:lstStyle/>
          <a:p>
            <a:pPr algn="ctr"/>
            <a:r>
              <a:rPr lang="en-US" sz="40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HOW DOES SVM WORKS?</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 xmlns:a16="http://schemas.microsoft.com/office/drawing/2014/main" id="{7358984E-2727-46F9-BF4D-7625294384CE}"/>
              </a:ext>
            </a:extLst>
          </p:cNvPr>
          <p:cNvSpPr>
            <a:spLocks noGrp="1"/>
          </p:cNvSpPr>
          <p:nvPr>
            <p:ph sz="quarter" idx="13"/>
          </p:nvPr>
        </p:nvSpPr>
        <p:spPr>
          <a:xfrm>
            <a:off x="609248" y="1357298"/>
            <a:ext cx="6783665" cy="1714512"/>
          </a:xfrm>
        </p:spPr>
        <p:txBody>
          <a:bodyPr>
            <a:noAutofit/>
          </a:bodyPr>
          <a:lstStyle/>
          <a:p>
            <a:pPr>
              <a:buNone/>
            </a:pPr>
            <a:r>
              <a:rPr lang="en-US" sz="2000" dirty="0" smtClean="0"/>
              <a:t>2. So as it is 2-d space so by just using a straight line, we can easily separate these two classes. But there can be multiple lines that can separate these classes. Consider the below image:</a:t>
            </a:r>
            <a:endParaRPr lang="en-US" sz="2000" dirty="0">
              <a:solidFill>
                <a:srgbClr val="333333"/>
              </a:solidFill>
            </a:endParaRPr>
          </a:p>
        </p:txBody>
      </p:sp>
      <p:pic>
        <p:nvPicPr>
          <p:cNvPr id="4" name="Picture 3">
            <a:extLst>
              <a:ext uri="{FF2B5EF4-FFF2-40B4-BE49-F238E27FC236}">
                <a16:creationId xmlns="" xmlns:a16="http://schemas.microsoft.com/office/drawing/2014/main" id="{595A753E-1C95-4EFD-A8A9-600B60C8459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 y="9"/>
            <a:ext cx="1194539" cy="655377"/>
          </a:xfrm>
          <a:prstGeom prst="rect">
            <a:avLst/>
          </a:prstGeom>
          <a:ln>
            <a:noFill/>
          </a:ln>
          <a:effectLst>
            <a:softEdge rad="112500"/>
          </a:effectLst>
        </p:spPr>
      </p:pic>
      <p:pic>
        <p:nvPicPr>
          <p:cNvPr id="6" name="Picture 5" descr="L2.png"/>
          <p:cNvPicPr>
            <a:picLocks noChangeAspect="1"/>
          </p:cNvPicPr>
          <p:nvPr/>
        </p:nvPicPr>
        <p:blipFill>
          <a:blip r:embed="rId3"/>
          <a:stretch>
            <a:fillRect/>
          </a:stretch>
        </p:blipFill>
        <p:spPr>
          <a:xfrm>
            <a:off x="1928794" y="2928935"/>
            <a:ext cx="4457700" cy="3286147"/>
          </a:xfrm>
          <a:prstGeom prst="rect">
            <a:avLst/>
          </a:prstGeom>
        </p:spPr>
      </p:pic>
    </p:spTree>
    <p:extLst>
      <p:ext uri="{BB962C8B-B14F-4D97-AF65-F5344CB8AC3E}">
        <p14:creationId xmlns="" xmlns:p14="http://schemas.microsoft.com/office/powerpoint/2010/main" val="45590729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5E5DB-4FFA-4FFE-8C65-C362D86FA673}"/>
              </a:ext>
            </a:extLst>
          </p:cNvPr>
          <p:cNvSpPr>
            <a:spLocks noGrp="1"/>
          </p:cNvSpPr>
          <p:nvPr>
            <p:ph type="title"/>
          </p:nvPr>
        </p:nvSpPr>
        <p:spPr/>
        <p:txBody>
          <a:bodyPr>
            <a:normAutofit/>
          </a:bodyPr>
          <a:lstStyle/>
          <a:p>
            <a:pPr algn="ctr"/>
            <a:r>
              <a:rPr lang="en-US" sz="40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HOW DOES SVM WORKS?</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 xmlns:a16="http://schemas.microsoft.com/office/drawing/2014/main" id="{7358984E-2727-46F9-BF4D-7625294384CE}"/>
              </a:ext>
            </a:extLst>
          </p:cNvPr>
          <p:cNvSpPr>
            <a:spLocks noGrp="1"/>
          </p:cNvSpPr>
          <p:nvPr>
            <p:ph sz="quarter" idx="13"/>
          </p:nvPr>
        </p:nvSpPr>
        <p:spPr>
          <a:xfrm>
            <a:off x="609248" y="1357298"/>
            <a:ext cx="6783665" cy="2000264"/>
          </a:xfrm>
        </p:spPr>
        <p:txBody>
          <a:bodyPr>
            <a:noAutofit/>
          </a:bodyPr>
          <a:lstStyle/>
          <a:p>
            <a:pPr>
              <a:buNone/>
            </a:pPr>
            <a:r>
              <a:rPr lang="en-US" sz="2000" dirty="0" smtClean="0"/>
              <a:t>3. Hence, the SVM algorithm helps to find the best line or decision boundary; this best boundary or region is called as a </a:t>
            </a:r>
            <a:r>
              <a:rPr lang="en-US" sz="2000" b="1" dirty="0" err="1" smtClean="0"/>
              <a:t>hyperplane</a:t>
            </a:r>
            <a:r>
              <a:rPr lang="en-US" sz="2000" dirty="0" smtClean="0"/>
              <a:t>. SVM algorithm finds the closest point of the lines from both the classes. These points are called support vectors. The distance between the vectors and the </a:t>
            </a:r>
            <a:r>
              <a:rPr lang="en-US" sz="2000" dirty="0" err="1" smtClean="0"/>
              <a:t>hyperplane</a:t>
            </a:r>
            <a:r>
              <a:rPr lang="en-US" sz="2000" dirty="0" smtClean="0"/>
              <a:t> is called as </a:t>
            </a:r>
            <a:r>
              <a:rPr lang="en-US" sz="2000" b="1" dirty="0" smtClean="0"/>
              <a:t>margin</a:t>
            </a:r>
            <a:r>
              <a:rPr lang="en-US" sz="2000" dirty="0" smtClean="0"/>
              <a:t>. And the goal of SVM is to maximize this margin. The </a:t>
            </a:r>
            <a:r>
              <a:rPr lang="en-US" sz="2000" b="1" dirty="0" err="1" smtClean="0"/>
              <a:t>hyperplane</a:t>
            </a:r>
            <a:r>
              <a:rPr lang="en-US" sz="2000" dirty="0" smtClean="0"/>
              <a:t> with maximum margin is called the </a:t>
            </a:r>
            <a:r>
              <a:rPr lang="en-US" sz="2000" b="1" dirty="0" smtClean="0"/>
              <a:t>optimal </a:t>
            </a:r>
            <a:r>
              <a:rPr lang="en-US" sz="2000" b="1" dirty="0" err="1" smtClean="0"/>
              <a:t>hyperplane</a:t>
            </a:r>
            <a:r>
              <a:rPr lang="en-US" sz="2000" dirty="0" smtClean="0"/>
              <a:t>.</a:t>
            </a:r>
            <a:endParaRPr lang="en-US" sz="2000" dirty="0">
              <a:solidFill>
                <a:srgbClr val="333333"/>
              </a:solidFill>
            </a:endParaRPr>
          </a:p>
        </p:txBody>
      </p:sp>
      <p:pic>
        <p:nvPicPr>
          <p:cNvPr id="4" name="Picture 3">
            <a:extLst>
              <a:ext uri="{FF2B5EF4-FFF2-40B4-BE49-F238E27FC236}">
                <a16:creationId xmlns="" xmlns:a16="http://schemas.microsoft.com/office/drawing/2014/main" id="{595A753E-1C95-4EFD-A8A9-600B60C8459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 y="9"/>
            <a:ext cx="1194539" cy="655377"/>
          </a:xfrm>
          <a:prstGeom prst="rect">
            <a:avLst/>
          </a:prstGeom>
          <a:ln>
            <a:noFill/>
          </a:ln>
          <a:effectLst>
            <a:softEdge rad="112500"/>
          </a:effectLst>
        </p:spPr>
      </p:pic>
      <p:pic>
        <p:nvPicPr>
          <p:cNvPr id="6" name="Picture 5" descr="L3.png"/>
          <p:cNvPicPr>
            <a:picLocks noChangeAspect="1"/>
          </p:cNvPicPr>
          <p:nvPr/>
        </p:nvPicPr>
        <p:blipFill>
          <a:blip r:embed="rId3"/>
          <a:stretch>
            <a:fillRect/>
          </a:stretch>
        </p:blipFill>
        <p:spPr>
          <a:xfrm>
            <a:off x="2285984" y="3571876"/>
            <a:ext cx="5214974" cy="3071810"/>
          </a:xfrm>
          <a:prstGeom prst="rect">
            <a:avLst/>
          </a:prstGeom>
        </p:spPr>
      </p:pic>
    </p:spTree>
    <p:extLst>
      <p:ext uri="{BB962C8B-B14F-4D97-AF65-F5344CB8AC3E}">
        <p14:creationId xmlns="" xmlns:p14="http://schemas.microsoft.com/office/powerpoint/2010/main" val="45590729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5E5DB-4FFA-4FFE-8C65-C362D86FA673}"/>
              </a:ext>
            </a:extLst>
          </p:cNvPr>
          <p:cNvSpPr>
            <a:spLocks noGrp="1"/>
          </p:cNvSpPr>
          <p:nvPr>
            <p:ph type="title"/>
          </p:nvPr>
        </p:nvSpPr>
        <p:spPr/>
        <p:txBody>
          <a:bodyPr>
            <a:normAutofit/>
          </a:bodyPr>
          <a:lstStyle/>
          <a:p>
            <a:pPr algn="ctr"/>
            <a:r>
              <a:rPr lang="en-US" sz="40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HOW DOES SVM WORKS?</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 xmlns:a16="http://schemas.microsoft.com/office/drawing/2014/main" id="{7358984E-2727-46F9-BF4D-7625294384CE}"/>
              </a:ext>
            </a:extLst>
          </p:cNvPr>
          <p:cNvSpPr>
            <a:spLocks noGrp="1"/>
          </p:cNvSpPr>
          <p:nvPr>
            <p:ph sz="quarter" idx="13"/>
          </p:nvPr>
        </p:nvSpPr>
        <p:spPr>
          <a:xfrm>
            <a:off x="609248" y="1357298"/>
            <a:ext cx="6783665" cy="2428892"/>
          </a:xfrm>
        </p:spPr>
        <p:txBody>
          <a:bodyPr>
            <a:noAutofit/>
          </a:bodyPr>
          <a:lstStyle/>
          <a:p>
            <a:r>
              <a:rPr lang="en-US" sz="2000" b="1" dirty="0" smtClean="0"/>
              <a:t>Non-Linear SVM:</a:t>
            </a:r>
            <a:r>
              <a:rPr lang="en-US" sz="2000" dirty="0" smtClean="0"/>
              <a:t> If data is linearly arranged, then we can separate it by using a straight line, but for non-linear data, we cannot draw a single straight line. Consider the below image:</a:t>
            </a:r>
            <a:endParaRPr lang="en-US" sz="2000" dirty="0">
              <a:solidFill>
                <a:srgbClr val="333333"/>
              </a:solidFill>
            </a:endParaRPr>
          </a:p>
        </p:txBody>
      </p:sp>
      <p:pic>
        <p:nvPicPr>
          <p:cNvPr id="4" name="Picture 3">
            <a:extLst>
              <a:ext uri="{FF2B5EF4-FFF2-40B4-BE49-F238E27FC236}">
                <a16:creationId xmlns="" xmlns:a16="http://schemas.microsoft.com/office/drawing/2014/main" id="{595A753E-1C95-4EFD-A8A9-600B60C8459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 y="9"/>
            <a:ext cx="1194539" cy="655377"/>
          </a:xfrm>
          <a:prstGeom prst="rect">
            <a:avLst/>
          </a:prstGeom>
          <a:ln>
            <a:noFill/>
          </a:ln>
          <a:effectLst>
            <a:softEdge rad="112500"/>
          </a:effectLst>
        </p:spPr>
      </p:pic>
      <p:pic>
        <p:nvPicPr>
          <p:cNvPr id="6" name="Picture 5" descr="L4.png"/>
          <p:cNvPicPr>
            <a:picLocks noChangeAspect="1"/>
          </p:cNvPicPr>
          <p:nvPr/>
        </p:nvPicPr>
        <p:blipFill>
          <a:blip r:embed="rId3"/>
          <a:stretch>
            <a:fillRect/>
          </a:stretch>
        </p:blipFill>
        <p:spPr>
          <a:xfrm>
            <a:off x="2000232" y="2928934"/>
            <a:ext cx="4714908" cy="3000396"/>
          </a:xfrm>
          <a:prstGeom prst="rect">
            <a:avLst/>
          </a:prstGeom>
        </p:spPr>
      </p:pic>
    </p:spTree>
    <p:extLst>
      <p:ext uri="{BB962C8B-B14F-4D97-AF65-F5344CB8AC3E}">
        <p14:creationId xmlns="" xmlns:p14="http://schemas.microsoft.com/office/powerpoint/2010/main" val="45590729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5E5DB-4FFA-4FFE-8C65-C362D86FA673}"/>
              </a:ext>
            </a:extLst>
          </p:cNvPr>
          <p:cNvSpPr>
            <a:spLocks noGrp="1"/>
          </p:cNvSpPr>
          <p:nvPr>
            <p:ph type="title"/>
          </p:nvPr>
        </p:nvSpPr>
        <p:spPr/>
        <p:txBody>
          <a:bodyPr>
            <a:normAutofit/>
          </a:bodyPr>
          <a:lstStyle/>
          <a:p>
            <a:pPr algn="ctr"/>
            <a:r>
              <a:rPr lang="en-US" sz="40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HOW DOES SVM WORKS?</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 xmlns:a16="http://schemas.microsoft.com/office/drawing/2014/main" id="{7358984E-2727-46F9-BF4D-7625294384CE}"/>
              </a:ext>
            </a:extLst>
          </p:cNvPr>
          <p:cNvSpPr>
            <a:spLocks noGrp="1"/>
          </p:cNvSpPr>
          <p:nvPr>
            <p:ph sz="quarter" idx="13"/>
          </p:nvPr>
        </p:nvSpPr>
        <p:spPr>
          <a:xfrm>
            <a:off x="609248" y="1928802"/>
            <a:ext cx="6783665" cy="1428760"/>
          </a:xfrm>
        </p:spPr>
        <p:txBody>
          <a:bodyPr>
            <a:noAutofit/>
          </a:bodyPr>
          <a:lstStyle/>
          <a:p>
            <a:pPr>
              <a:buNone/>
            </a:pPr>
            <a:r>
              <a:rPr lang="en-US" sz="2000" dirty="0" smtClean="0">
                <a:solidFill>
                  <a:srgbClr val="333333"/>
                </a:solidFill>
              </a:rPr>
              <a:t>	2. </a:t>
            </a:r>
            <a:r>
              <a:rPr lang="en-US" sz="2000" dirty="0" smtClean="0"/>
              <a:t>So to separate these data points, we need to add one more dimension. For linear data, we have used two dimensions x and y, so for non-linear data, we will add a third dimension z. It can be calculated as:</a:t>
            </a:r>
          </a:p>
          <a:p>
            <a:pPr>
              <a:buNone/>
            </a:pPr>
            <a:r>
              <a:rPr lang="en-US" sz="2000" dirty="0" smtClean="0"/>
              <a:t>			z=x</a:t>
            </a:r>
            <a:r>
              <a:rPr lang="en-US" sz="2000" baseline="30000" dirty="0" smtClean="0"/>
              <a:t>2</a:t>
            </a:r>
            <a:r>
              <a:rPr lang="en-US" sz="2000" dirty="0" smtClean="0"/>
              <a:t> +y</a:t>
            </a:r>
            <a:r>
              <a:rPr lang="en-US" sz="2000" baseline="30000" dirty="0" smtClean="0"/>
              <a:t>2</a:t>
            </a:r>
            <a:r>
              <a:rPr lang="en-US" sz="2000" dirty="0" smtClean="0"/>
              <a:t> </a:t>
            </a:r>
          </a:p>
          <a:p>
            <a:pPr>
              <a:buNone/>
            </a:pPr>
            <a:r>
              <a:rPr lang="en-US" sz="2000" dirty="0" smtClean="0"/>
              <a:t>	By adding the third dimension, the sample space will become as below image:</a:t>
            </a:r>
          </a:p>
          <a:p>
            <a:endParaRPr lang="en-US" sz="2000" dirty="0">
              <a:solidFill>
                <a:srgbClr val="333333"/>
              </a:solidFill>
            </a:endParaRPr>
          </a:p>
        </p:txBody>
      </p:sp>
      <p:pic>
        <p:nvPicPr>
          <p:cNvPr id="4" name="Picture 3">
            <a:extLst>
              <a:ext uri="{FF2B5EF4-FFF2-40B4-BE49-F238E27FC236}">
                <a16:creationId xmlns="" xmlns:a16="http://schemas.microsoft.com/office/drawing/2014/main" id="{595A753E-1C95-4EFD-A8A9-600B60C8459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 y="9"/>
            <a:ext cx="1194539" cy="655377"/>
          </a:xfrm>
          <a:prstGeom prst="rect">
            <a:avLst/>
          </a:prstGeom>
          <a:ln>
            <a:noFill/>
          </a:ln>
          <a:effectLst>
            <a:softEdge rad="112500"/>
          </a:effectLst>
        </p:spPr>
      </p:pic>
      <p:pic>
        <p:nvPicPr>
          <p:cNvPr id="6" name="Picture 5" descr="L5.png"/>
          <p:cNvPicPr>
            <a:picLocks noChangeAspect="1"/>
          </p:cNvPicPr>
          <p:nvPr/>
        </p:nvPicPr>
        <p:blipFill>
          <a:blip r:embed="rId3"/>
          <a:stretch>
            <a:fillRect/>
          </a:stretch>
        </p:blipFill>
        <p:spPr>
          <a:xfrm>
            <a:off x="2714612" y="3500438"/>
            <a:ext cx="4714908" cy="2714644"/>
          </a:xfrm>
          <a:prstGeom prst="rect">
            <a:avLst/>
          </a:prstGeom>
        </p:spPr>
      </p:pic>
    </p:spTree>
    <p:extLst>
      <p:ext uri="{BB962C8B-B14F-4D97-AF65-F5344CB8AC3E}">
        <p14:creationId xmlns="" xmlns:p14="http://schemas.microsoft.com/office/powerpoint/2010/main" val="45590729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5E5DB-4FFA-4FFE-8C65-C362D86FA673}"/>
              </a:ext>
            </a:extLst>
          </p:cNvPr>
          <p:cNvSpPr>
            <a:spLocks noGrp="1"/>
          </p:cNvSpPr>
          <p:nvPr>
            <p:ph type="title"/>
          </p:nvPr>
        </p:nvSpPr>
        <p:spPr/>
        <p:txBody>
          <a:bodyPr>
            <a:normAutofit/>
          </a:bodyPr>
          <a:lstStyle/>
          <a:p>
            <a:pPr algn="ctr"/>
            <a:r>
              <a:rPr lang="en-US" sz="40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HOW DOES SVM WORKS?</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 xmlns:a16="http://schemas.microsoft.com/office/drawing/2014/main" id="{7358984E-2727-46F9-BF4D-7625294384CE}"/>
              </a:ext>
            </a:extLst>
          </p:cNvPr>
          <p:cNvSpPr>
            <a:spLocks noGrp="1"/>
          </p:cNvSpPr>
          <p:nvPr>
            <p:ph sz="quarter" idx="13"/>
          </p:nvPr>
        </p:nvSpPr>
        <p:spPr>
          <a:xfrm>
            <a:off x="609248" y="1500174"/>
            <a:ext cx="6783665" cy="785818"/>
          </a:xfrm>
        </p:spPr>
        <p:txBody>
          <a:bodyPr>
            <a:noAutofit/>
          </a:bodyPr>
          <a:lstStyle/>
          <a:p>
            <a:pPr>
              <a:buNone/>
            </a:pPr>
            <a:r>
              <a:rPr lang="en-US" sz="2000" dirty="0" smtClean="0">
                <a:solidFill>
                  <a:srgbClr val="333333"/>
                </a:solidFill>
              </a:rPr>
              <a:t>	3.</a:t>
            </a:r>
            <a:r>
              <a:rPr lang="en-US" sz="2000" dirty="0" smtClean="0"/>
              <a:t> So now, SVM will divide the datasets into classes in the following way. Consider the below image:</a:t>
            </a:r>
            <a:endParaRPr lang="en-US" sz="2000" dirty="0">
              <a:solidFill>
                <a:srgbClr val="333333"/>
              </a:solidFill>
            </a:endParaRPr>
          </a:p>
        </p:txBody>
      </p:sp>
      <p:pic>
        <p:nvPicPr>
          <p:cNvPr id="4" name="Picture 3">
            <a:extLst>
              <a:ext uri="{FF2B5EF4-FFF2-40B4-BE49-F238E27FC236}">
                <a16:creationId xmlns="" xmlns:a16="http://schemas.microsoft.com/office/drawing/2014/main" id="{595A753E-1C95-4EFD-A8A9-600B60C8459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 y="9"/>
            <a:ext cx="1194539" cy="655377"/>
          </a:xfrm>
          <a:prstGeom prst="rect">
            <a:avLst/>
          </a:prstGeom>
          <a:ln>
            <a:noFill/>
          </a:ln>
          <a:effectLst>
            <a:softEdge rad="112500"/>
          </a:effectLst>
        </p:spPr>
      </p:pic>
      <p:pic>
        <p:nvPicPr>
          <p:cNvPr id="7" name="Picture 6" descr="L6.png"/>
          <p:cNvPicPr>
            <a:picLocks noChangeAspect="1"/>
          </p:cNvPicPr>
          <p:nvPr/>
        </p:nvPicPr>
        <p:blipFill>
          <a:blip r:embed="rId3"/>
          <a:stretch>
            <a:fillRect/>
          </a:stretch>
        </p:blipFill>
        <p:spPr>
          <a:xfrm>
            <a:off x="2285984" y="2428868"/>
            <a:ext cx="4643470" cy="3071834"/>
          </a:xfrm>
          <a:prstGeom prst="rect">
            <a:avLst/>
          </a:prstGeom>
        </p:spPr>
      </p:pic>
    </p:spTree>
    <p:extLst>
      <p:ext uri="{BB962C8B-B14F-4D97-AF65-F5344CB8AC3E}">
        <p14:creationId xmlns="" xmlns:p14="http://schemas.microsoft.com/office/powerpoint/2010/main" val="45590729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5E5DB-4FFA-4FFE-8C65-C362D86FA673}"/>
              </a:ext>
            </a:extLst>
          </p:cNvPr>
          <p:cNvSpPr>
            <a:spLocks noGrp="1"/>
          </p:cNvSpPr>
          <p:nvPr>
            <p:ph type="title"/>
          </p:nvPr>
        </p:nvSpPr>
        <p:spPr/>
        <p:txBody>
          <a:bodyPr>
            <a:normAutofit/>
          </a:bodyPr>
          <a:lstStyle/>
          <a:p>
            <a:pPr algn="ctr"/>
            <a:r>
              <a:rPr lang="en-US" sz="40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HOW DOES SVM WORKS?</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 xmlns:a16="http://schemas.microsoft.com/office/drawing/2014/main" id="{7358984E-2727-46F9-BF4D-7625294384CE}"/>
              </a:ext>
            </a:extLst>
          </p:cNvPr>
          <p:cNvSpPr>
            <a:spLocks noGrp="1"/>
          </p:cNvSpPr>
          <p:nvPr>
            <p:ph sz="quarter" idx="13"/>
          </p:nvPr>
        </p:nvSpPr>
        <p:spPr>
          <a:xfrm>
            <a:off x="609248" y="1928802"/>
            <a:ext cx="6783665" cy="785818"/>
          </a:xfrm>
        </p:spPr>
        <p:txBody>
          <a:bodyPr>
            <a:noAutofit/>
          </a:bodyPr>
          <a:lstStyle/>
          <a:p>
            <a:pPr>
              <a:buNone/>
            </a:pPr>
            <a:r>
              <a:rPr lang="en-US" sz="2000" dirty="0" smtClean="0">
                <a:solidFill>
                  <a:srgbClr val="333333"/>
                </a:solidFill>
              </a:rPr>
              <a:t>4.</a:t>
            </a:r>
            <a:r>
              <a:rPr lang="en-US" sz="2000" dirty="0" smtClean="0"/>
              <a:t>Since we are in 3-d Space, hence it is looking like a plane parallel to the x-axis. If we convert it in 2d space with z=1, then it will become as:</a:t>
            </a:r>
          </a:p>
          <a:p>
            <a:pPr>
              <a:buNone/>
            </a:pPr>
            <a:r>
              <a:rPr lang="en-US" sz="2000" dirty="0" smtClean="0"/>
              <a:t/>
            </a:r>
            <a:br>
              <a:rPr lang="en-US" sz="2000" dirty="0" smtClean="0"/>
            </a:br>
            <a:endParaRPr lang="en-US" sz="2000" dirty="0">
              <a:solidFill>
                <a:srgbClr val="333333"/>
              </a:solidFill>
            </a:endParaRPr>
          </a:p>
        </p:txBody>
      </p:sp>
      <p:pic>
        <p:nvPicPr>
          <p:cNvPr id="4" name="Picture 3">
            <a:extLst>
              <a:ext uri="{FF2B5EF4-FFF2-40B4-BE49-F238E27FC236}">
                <a16:creationId xmlns="" xmlns:a16="http://schemas.microsoft.com/office/drawing/2014/main" id="{595A753E-1C95-4EFD-A8A9-600B60C8459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 y="9"/>
            <a:ext cx="1194539" cy="655377"/>
          </a:xfrm>
          <a:prstGeom prst="rect">
            <a:avLst/>
          </a:prstGeom>
          <a:ln>
            <a:noFill/>
          </a:ln>
          <a:effectLst>
            <a:softEdge rad="112500"/>
          </a:effectLst>
        </p:spPr>
      </p:pic>
      <p:pic>
        <p:nvPicPr>
          <p:cNvPr id="7" name="Picture 6" descr="L7.png"/>
          <p:cNvPicPr>
            <a:picLocks noChangeAspect="1"/>
          </p:cNvPicPr>
          <p:nvPr/>
        </p:nvPicPr>
        <p:blipFill>
          <a:blip r:embed="rId3"/>
          <a:stretch>
            <a:fillRect/>
          </a:stretch>
        </p:blipFill>
        <p:spPr>
          <a:xfrm>
            <a:off x="1785918" y="2428868"/>
            <a:ext cx="4929222" cy="3500462"/>
          </a:xfrm>
          <a:prstGeom prst="rect">
            <a:avLst/>
          </a:prstGeom>
        </p:spPr>
      </p:pic>
    </p:spTree>
    <p:extLst>
      <p:ext uri="{BB962C8B-B14F-4D97-AF65-F5344CB8AC3E}">
        <p14:creationId xmlns="" xmlns:p14="http://schemas.microsoft.com/office/powerpoint/2010/main" val="45590729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21705F-F48C-4980-A9C2-A1859D026FBD}"/>
              </a:ext>
            </a:extLst>
          </p:cNvPr>
          <p:cNvSpPr>
            <a:spLocks noGrp="1"/>
          </p:cNvSpPr>
          <p:nvPr>
            <p:ph type="title"/>
          </p:nvPr>
        </p:nvSpPr>
        <p:spPr/>
        <p:txBody>
          <a:bodyPr>
            <a:normAutofit/>
          </a:bodyPr>
          <a:lstStyle/>
          <a:p>
            <a:pPr algn="ctr"/>
            <a:r>
              <a:rPr lang="en-IN" sz="6000" spc="-5" dirty="0">
                <a:solidFill>
                  <a:schemeClr val="tx1">
                    <a:lumMod val="75000"/>
                    <a:lumOff val="25000"/>
                  </a:schemeClr>
                </a:solidFill>
                <a:latin typeface="Adobe Fangsong Std R" panose="02020400000000000000" pitchFamily="18" charset="-128"/>
                <a:ea typeface="Adobe Fangsong Std R" panose="02020400000000000000" pitchFamily="18" charset="-128"/>
              </a:rPr>
              <a:t>THANK YOU !!!</a:t>
            </a:r>
          </a:p>
        </p:txBody>
      </p:sp>
      <p:sp>
        <p:nvSpPr>
          <p:cNvPr id="3" name="Content Placeholder 2">
            <a:extLst>
              <a:ext uri="{FF2B5EF4-FFF2-40B4-BE49-F238E27FC236}">
                <a16:creationId xmlns="" xmlns:a16="http://schemas.microsoft.com/office/drawing/2014/main" id="{4FE4CF73-36A4-4BBE-BDCE-6B7364EB66C1}"/>
              </a:ext>
            </a:extLst>
          </p:cNvPr>
          <p:cNvSpPr>
            <a:spLocks noGrp="1"/>
          </p:cNvSpPr>
          <p:nvPr>
            <p:ph sz="quarter" idx="13"/>
          </p:nvPr>
        </p:nvSpPr>
        <p:spPr>
          <a:xfrm>
            <a:off x="1497564" y="1930400"/>
            <a:ext cx="3575957" cy="4275138"/>
          </a:xfrm>
        </p:spPr>
        <p:txBody>
          <a:bodyPr>
            <a:normAutofit fontScale="62500" lnSpcReduction="20000"/>
          </a:bodyPr>
          <a:lstStyle/>
          <a:p>
            <a:pPr marL="0" indent="0">
              <a:lnSpc>
                <a:spcPct val="120000"/>
              </a:lnSpc>
              <a:spcBef>
                <a:spcPts val="309"/>
              </a:spcBef>
              <a:buNone/>
            </a:pPr>
            <a:r>
              <a:rPr lang="en-IN" sz="2400" b="1" spc="-5" dirty="0">
                <a:latin typeface="Adobe Caslon Pro Bold" panose="0205070206050A020403" pitchFamily="18" charset="0"/>
                <a:cs typeface="Arial"/>
              </a:rPr>
              <a:t>(USA)</a:t>
            </a:r>
          </a:p>
          <a:p>
            <a:pPr marL="0" marR="5080" indent="0">
              <a:lnSpc>
                <a:spcPct val="120000"/>
              </a:lnSpc>
              <a:spcBef>
                <a:spcPts val="209"/>
              </a:spcBef>
              <a:buNone/>
            </a:pPr>
            <a:r>
              <a:rPr lang="en-IN" sz="2400" b="1" spc="-5" dirty="0">
                <a:latin typeface="Adobe Caslon Pro Bold" panose="0205070206050A020403" pitchFamily="18" charset="0"/>
                <a:cs typeface="Arial"/>
              </a:rPr>
              <a:t>2-Industrial Park Drive, E-Waldorf, MD,  20602,</a:t>
            </a:r>
          </a:p>
          <a:p>
            <a:pPr marL="0" indent="0">
              <a:lnSpc>
                <a:spcPct val="120000"/>
              </a:lnSpc>
              <a:spcBef>
                <a:spcPts val="209"/>
              </a:spcBef>
              <a:buNone/>
            </a:pPr>
            <a:r>
              <a:rPr lang="en-IN" sz="2400" b="1" spc="-5" dirty="0">
                <a:latin typeface="Adobe Caslon Pro Bold" panose="0205070206050A020403" pitchFamily="18" charset="0"/>
                <a:cs typeface="Arial"/>
              </a:rPr>
              <a:t>United States</a:t>
            </a:r>
          </a:p>
          <a:p>
            <a:pPr marL="0" indent="0">
              <a:lnSpc>
                <a:spcPct val="120000"/>
              </a:lnSpc>
              <a:spcBef>
                <a:spcPts val="35"/>
              </a:spcBef>
              <a:buNone/>
            </a:pPr>
            <a:endParaRPr lang="en-IN" sz="2400" b="1" spc="-5" dirty="0">
              <a:latin typeface="Adobe Caslon Pro Bold" panose="0205070206050A020403" pitchFamily="18" charset="0"/>
              <a:cs typeface="Arial"/>
            </a:endParaRPr>
          </a:p>
          <a:p>
            <a:pPr marL="0" indent="0">
              <a:lnSpc>
                <a:spcPct val="120000"/>
              </a:lnSpc>
              <a:buNone/>
            </a:pPr>
            <a:r>
              <a:rPr lang="en-IN" sz="2400" b="1" spc="-5" dirty="0">
                <a:latin typeface="Adobe Caslon Pro Bold" panose="0205070206050A020403" pitchFamily="18" charset="0"/>
                <a:cs typeface="Arial"/>
              </a:rPr>
              <a:t>(USA)</a:t>
            </a:r>
          </a:p>
          <a:p>
            <a:pPr marL="0" indent="0">
              <a:lnSpc>
                <a:spcPct val="120000"/>
              </a:lnSpc>
              <a:buNone/>
            </a:pPr>
            <a:r>
              <a:rPr lang="en-IN" sz="2400" b="1" spc="-5" dirty="0">
                <a:latin typeface="Adobe Caslon Pro Bold" panose="0205070206050A020403" pitchFamily="18" charset="0"/>
                <a:cs typeface="Arial"/>
              </a:rPr>
              <a:t>+1-844-889-4054</a:t>
            </a:r>
          </a:p>
          <a:p>
            <a:pPr marL="0" indent="0">
              <a:lnSpc>
                <a:spcPct val="120000"/>
              </a:lnSpc>
              <a:spcBef>
                <a:spcPts val="1650"/>
              </a:spcBef>
              <a:buNone/>
            </a:pPr>
            <a:r>
              <a:rPr lang="en-IN" sz="2400" b="1" spc="-5" dirty="0">
                <a:latin typeface="Adobe Caslon Pro Bold" panose="0205070206050A020403" pitchFamily="18" charset="0"/>
                <a:cs typeface="Arial"/>
              </a:rPr>
              <a:t>(Singapore)</a:t>
            </a:r>
          </a:p>
          <a:p>
            <a:pPr marL="0" indent="0">
              <a:lnSpc>
                <a:spcPct val="120000"/>
              </a:lnSpc>
              <a:spcBef>
                <a:spcPts val="210"/>
              </a:spcBef>
              <a:buNone/>
            </a:pPr>
            <a:r>
              <a:rPr lang="en-IN" sz="2400" b="1" spc="-5" dirty="0">
                <a:latin typeface="Adobe Caslon Pro Bold" panose="0205070206050A020403" pitchFamily="18" charset="0"/>
                <a:cs typeface="Arial"/>
              </a:rPr>
              <a:t>3 Temasek Avenue, Singapore 039190</a:t>
            </a:r>
          </a:p>
          <a:p>
            <a:pPr marL="0" marR="1608455" indent="0">
              <a:lnSpc>
                <a:spcPct val="120000"/>
              </a:lnSpc>
              <a:buNone/>
            </a:pPr>
            <a:r>
              <a:rPr lang="en-IN" sz="2400" b="1" spc="-5" dirty="0">
                <a:latin typeface="Adobe Caslon Pro Bold" panose="0205070206050A020403" pitchFamily="18" charset="0"/>
                <a:cs typeface="Arial"/>
                <a:hlinkClick r:id="rId2">
                  <a:extLst>
                    <a:ext uri="{A12FA001-AC4F-418D-AE19-62706E023703}">
                      <ahyp:hlinkClr xmlns="" xmlns:ahyp="http://schemas.microsoft.com/office/drawing/2018/hyperlinkcolor" val="tx"/>
                    </a:ext>
                  </a:extLst>
                </a:hlinkClick>
              </a:rPr>
              <a:t>info@careerera.com </a:t>
            </a:r>
            <a:r>
              <a:rPr lang="en-IN" sz="2400" b="1" spc="-5" dirty="0">
                <a:latin typeface="Adobe Caslon Pro Bold" panose="0205070206050A020403" pitchFamily="18" charset="0"/>
                <a:cs typeface="Arial"/>
              </a:rPr>
              <a:t> www.careerera.com</a:t>
            </a:r>
          </a:p>
        </p:txBody>
      </p:sp>
      <p:sp>
        <p:nvSpPr>
          <p:cNvPr id="4" name="object 3">
            <a:extLst>
              <a:ext uri="{FF2B5EF4-FFF2-40B4-BE49-F238E27FC236}">
                <a16:creationId xmlns="" xmlns:a16="http://schemas.microsoft.com/office/drawing/2014/main" id="{FA98B58C-91CF-4A65-8E0D-A501FC7061B5}"/>
              </a:ext>
            </a:extLst>
          </p:cNvPr>
          <p:cNvSpPr txBox="1"/>
          <p:nvPr/>
        </p:nvSpPr>
        <p:spPr>
          <a:xfrm>
            <a:off x="5468470" y="1930400"/>
            <a:ext cx="1924439" cy="3924151"/>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2400" b="1" spc="-5" dirty="0">
                <a:latin typeface="Adobe Caslon Pro Bold" panose="0205070206050A020403" pitchFamily="18" charset="0"/>
                <a:cs typeface="Arial"/>
              </a:rPr>
              <a:t>(</a:t>
            </a:r>
            <a:r>
              <a:rPr sz="2400" b="1" spc="-5" dirty="0">
                <a:latin typeface="Adobe Caslon Pro Bold" panose="0205070206050A020403" pitchFamily="18" charset="0"/>
                <a:cs typeface="Arial"/>
              </a:rPr>
              <a:t>INDIA)</a:t>
            </a:r>
          </a:p>
          <a:p>
            <a:pPr marL="12700" marR="5080">
              <a:spcBef>
                <a:spcPts val="1680"/>
              </a:spcBef>
            </a:pPr>
            <a:r>
              <a:rPr sz="2400" b="1" spc="-5" dirty="0">
                <a:latin typeface="Adobe Caslon Pro Bold" panose="0205070206050A020403" pitchFamily="18" charset="0"/>
                <a:cs typeface="Arial"/>
              </a:rPr>
              <a:t>B-44, Sector-59, Noida  Uttar Pradesh 201301</a:t>
            </a:r>
          </a:p>
          <a:p>
            <a:pPr>
              <a:spcBef>
                <a:spcPts val="20"/>
              </a:spcBef>
            </a:pPr>
            <a:endParaRPr sz="2400" b="1" spc="-5" dirty="0">
              <a:latin typeface="Adobe Caslon Pro Bold" panose="0205070206050A020403" pitchFamily="18" charset="0"/>
              <a:cs typeface="Arial"/>
            </a:endParaRPr>
          </a:p>
          <a:p>
            <a:pPr marL="12700"/>
            <a:r>
              <a:rPr sz="2400" b="1" spc="-5" dirty="0">
                <a:latin typeface="Adobe Caslon Pro Bold" panose="0205070206050A020403" pitchFamily="18" charset="0"/>
                <a:cs typeface="Arial"/>
              </a:rPr>
              <a:t>(INDIA)</a:t>
            </a:r>
          </a:p>
          <a:p>
            <a:pPr marL="12700"/>
            <a:r>
              <a:rPr sz="2400" b="1" spc="-5" dirty="0">
                <a:latin typeface="Adobe Caslon Pro Bold" panose="0205070206050A020403" pitchFamily="18" charset="0"/>
                <a:cs typeface="Arial"/>
              </a:rPr>
              <a:t>+91-92-5000-4000</a:t>
            </a:r>
          </a:p>
        </p:txBody>
      </p:sp>
      <p:pic>
        <p:nvPicPr>
          <p:cNvPr id="6" name="Picture 5">
            <a:extLst>
              <a:ext uri="{FF2B5EF4-FFF2-40B4-BE49-F238E27FC236}">
                <a16:creationId xmlns="" xmlns:a16="http://schemas.microsoft.com/office/drawing/2014/main" id="{3101F597-3B0F-4FF6-B040-1BA87A6B68C0}"/>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82773" y="1690688"/>
            <a:ext cx="840656" cy="4514850"/>
          </a:xfrm>
          <a:prstGeom prst="rect">
            <a:avLst/>
          </a:prstGeom>
        </p:spPr>
      </p:pic>
      <p:pic>
        <p:nvPicPr>
          <p:cNvPr id="7" name="Picture 6">
            <a:extLst>
              <a:ext uri="{FF2B5EF4-FFF2-40B4-BE49-F238E27FC236}">
                <a16:creationId xmlns="" xmlns:a16="http://schemas.microsoft.com/office/drawing/2014/main" id="{A98F39A8-B7B2-4ADF-9790-4B7F910276FE}"/>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2246183619"/>
      </p:ext>
    </p:extLst>
  </p:cSld>
  <p:clrMapOvr>
    <a:masterClrMapping/>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929371-28B6-43F1-90E7-729A574AEADA}"/>
              </a:ext>
            </a:extLst>
          </p:cNvPr>
          <p:cNvSpPr>
            <a:spLocks noGrp="1"/>
          </p:cNvSpPr>
          <p:nvPr>
            <p:ph type="title"/>
          </p:nvPr>
        </p:nvSpPr>
        <p:spPr/>
        <p:txBody>
          <a:bodyPr>
            <a:normAutofit fontScale="90000"/>
          </a:bodyPr>
          <a:lstStyle/>
          <a:p>
            <a:r>
              <a:rPr lang="en-IN" b="1" u="sng" dirty="0" smtClean="0">
                <a:solidFill>
                  <a:schemeClr val="tx1">
                    <a:lumMod val="75000"/>
                    <a:lumOff val="25000"/>
                  </a:schemeClr>
                </a:solidFill>
                <a:latin typeface="+mn-lt"/>
                <a:ea typeface="Adobe Fangsong Std R" panose="02020400000000000000" pitchFamily="18" charset="-128"/>
              </a:rPr>
              <a:t>SUPPORT VECTOR MACHINE(SVM)</a:t>
            </a:r>
            <a:endParaRPr lang="en-IN" b="1" u="sng" dirty="0">
              <a:solidFill>
                <a:schemeClr val="tx1">
                  <a:lumMod val="75000"/>
                  <a:lumOff val="25000"/>
                </a:schemeClr>
              </a:solidFill>
              <a:latin typeface="+mn-lt"/>
              <a:ea typeface="Adobe Fangsong Std R" panose="02020400000000000000" pitchFamily="18" charset="-128"/>
            </a:endParaRPr>
          </a:p>
        </p:txBody>
      </p:sp>
      <p:pic>
        <p:nvPicPr>
          <p:cNvPr id="3" name="Picture 2">
            <a:extLst>
              <a:ext uri="{FF2B5EF4-FFF2-40B4-BE49-F238E27FC236}">
                <a16:creationId xmlns="" xmlns:a16="http://schemas.microsoft.com/office/drawing/2014/main" id="{2D5F8926-9200-409C-8CE4-6ED9EEB73A08}"/>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5" y="-26633"/>
            <a:ext cx="1194539" cy="655377"/>
          </a:xfrm>
          <a:prstGeom prst="rect">
            <a:avLst/>
          </a:prstGeom>
          <a:ln>
            <a:noFill/>
          </a:ln>
          <a:effectLst>
            <a:softEdge rad="112500"/>
          </a:effectLst>
        </p:spPr>
      </p:pic>
    </p:spTree>
    <p:extLst>
      <p:ext uri="{BB962C8B-B14F-4D97-AF65-F5344CB8AC3E}">
        <p14:creationId xmlns="" xmlns:p14="http://schemas.microsoft.com/office/powerpoint/2010/main" val="1077649630"/>
      </p:ext>
    </p:extLst>
  </p:cSld>
  <p:clrMapOvr>
    <a:masterClrMapping/>
  </p:clrMapOvr>
  <mc:AlternateContent xmlns:mc="http://schemas.openxmlformats.org/markup-compatibility/2006">
    <mc:Choice xmlns=""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5E5DB-4FFA-4FFE-8C65-C362D86FA673}"/>
              </a:ext>
            </a:extLst>
          </p:cNvPr>
          <p:cNvSpPr>
            <a:spLocks noGrp="1"/>
          </p:cNvSpPr>
          <p:nvPr>
            <p:ph type="title"/>
          </p:nvPr>
        </p:nvSpPr>
        <p:spPr/>
        <p:txBody>
          <a:bodyPr>
            <a:normAutofit/>
          </a:bodyPr>
          <a:lstStyle/>
          <a:p>
            <a:pPr algn="ctr"/>
            <a:r>
              <a:rPr lang="en-US" sz="32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WHAT IS </a:t>
            </a:r>
            <a:r>
              <a:rPr lang="en-US" sz="32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SUPPORT VECTOR MACHINE?</a:t>
            </a:r>
            <a:endParaRPr lang="en-IN" sz="32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 xmlns:a16="http://schemas.microsoft.com/office/drawing/2014/main" id="{7358984E-2727-46F9-BF4D-7625294384CE}"/>
              </a:ext>
            </a:extLst>
          </p:cNvPr>
          <p:cNvSpPr>
            <a:spLocks noGrp="1"/>
          </p:cNvSpPr>
          <p:nvPr>
            <p:ph sz="quarter" idx="13"/>
          </p:nvPr>
        </p:nvSpPr>
        <p:spPr>
          <a:xfrm>
            <a:off x="609248" y="1357298"/>
            <a:ext cx="6783665" cy="4572032"/>
          </a:xfrm>
        </p:spPr>
        <p:txBody>
          <a:bodyPr>
            <a:noAutofit/>
          </a:bodyPr>
          <a:lstStyle/>
          <a:p>
            <a:r>
              <a:rPr lang="en-US" sz="2000" dirty="0" smtClean="0"/>
              <a:t>Support Vector Machine or SVM is one of the most popular Supervised Learning algorithms, which is used for Classification as well as Regression problems. However, primarily, it is used for Classification problems in Machine Learning.</a:t>
            </a:r>
          </a:p>
          <a:p>
            <a:r>
              <a:rPr lang="en-US" sz="2000" dirty="0" smtClean="0"/>
              <a:t>The goal of the SVM algorithm is to create the best line or decision boundary that can segregate n-dimensional space into classes so that we can easily put the new data point in the correct category in the future. This best decision boundary is called a </a:t>
            </a:r>
            <a:r>
              <a:rPr lang="en-US" sz="2000" dirty="0" err="1" smtClean="0"/>
              <a:t>hyperplane</a:t>
            </a:r>
            <a:r>
              <a:rPr lang="en-US" sz="2000" dirty="0" smtClean="0"/>
              <a:t>.</a:t>
            </a:r>
          </a:p>
          <a:p>
            <a:pPr>
              <a:lnSpc>
                <a:spcPct val="110000"/>
              </a:lnSpc>
            </a:pPr>
            <a:r>
              <a:rPr lang="en-US" sz="2000" dirty="0" smtClean="0"/>
              <a:t>SVM chooses the extreme points/vectors that help in creating the </a:t>
            </a:r>
            <a:r>
              <a:rPr lang="en-US" sz="2000" dirty="0" err="1" smtClean="0"/>
              <a:t>hyperplane</a:t>
            </a:r>
            <a:r>
              <a:rPr lang="en-US" sz="2000" dirty="0" smtClean="0"/>
              <a:t>. These extreme cases are called as support vectors, and hence algorithm is termed as Support Vector Machine.</a:t>
            </a:r>
            <a:endParaRPr lang="en-US" sz="2000" dirty="0">
              <a:solidFill>
                <a:srgbClr val="333333"/>
              </a:solidFill>
            </a:endParaRPr>
          </a:p>
        </p:txBody>
      </p:sp>
      <p:pic>
        <p:nvPicPr>
          <p:cNvPr id="4" name="Picture 3">
            <a:extLst>
              <a:ext uri="{FF2B5EF4-FFF2-40B4-BE49-F238E27FC236}">
                <a16:creationId xmlns="" xmlns:a16="http://schemas.microsoft.com/office/drawing/2014/main" id="{595A753E-1C95-4EFD-A8A9-600B60C8459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 y="9"/>
            <a:ext cx="1194539" cy="655377"/>
          </a:xfrm>
          <a:prstGeom prst="rect">
            <a:avLst/>
          </a:prstGeom>
          <a:ln>
            <a:noFill/>
          </a:ln>
          <a:effectLst>
            <a:softEdge rad="112500"/>
          </a:effectLst>
        </p:spPr>
      </p:pic>
    </p:spTree>
    <p:extLst>
      <p:ext uri="{BB962C8B-B14F-4D97-AF65-F5344CB8AC3E}">
        <p14:creationId xmlns="" xmlns:p14="http://schemas.microsoft.com/office/powerpoint/2010/main" val="45590729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5E5DB-4FFA-4FFE-8C65-C362D86FA673}"/>
              </a:ext>
            </a:extLst>
          </p:cNvPr>
          <p:cNvSpPr>
            <a:spLocks noGrp="1"/>
          </p:cNvSpPr>
          <p:nvPr>
            <p:ph type="title"/>
          </p:nvPr>
        </p:nvSpPr>
        <p:spPr/>
        <p:txBody>
          <a:bodyPr>
            <a:normAutofit/>
          </a:bodyPr>
          <a:lstStyle/>
          <a:p>
            <a:pPr algn="ctr"/>
            <a:r>
              <a:rPr lang="en-US" sz="32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WHAT IS </a:t>
            </a:r>
            <a:r>
              <a:rPr lang="en-US" sz="32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SUPPORT VECTOR MACHINE?</a:t>
            </a:r>
            <a:endParaRPr lang="en-IN" sz="32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5" name="Content Placeholder 4" descr="support-vector-machine.png"/>
          <p:cNvPicPr>
            <a:picLocks noGrp="1" noChangeAspect="1"/>
          </p:cNvPicPr>
          <p:nvPr>
            <p:ph sz="quarter" idx="13"/>
          </p:nvPr>
        </p:nvPicPr>
        <p:blipFill>
          <a:blip r:embed="rId2"/>
          <a:stretch>
            <a:fillRect/>
          </a:stretch>
        </p:blipFill>
        <p:spPr>
          <a:xfrm>
            <a:off x="928662" y="1428736"/>
            <a:ext cx="6500858" cy="4119577"/>
          </a:xfrm>
        </p:spPr>
      </p:pic>
      <p:pic>
        <p:nvPicPr>
          <p:cNvPr id="4" name="Picture 3">
            <a:extLst>
              <a:ext uri="{FF2B5EF4-FFF2-40B4-BE49-F238E27FC236}">
                <a16:creationId xmlns="" xmlns:a16="http://schemas.microsoft.com/office/drawing/2014/main" id="{595A753E-1C95-4EFD-A8A9-600B60C8459D}"/>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 y="9"/>
            <a:ext cx="1194539" cy="655377"/>
          </a:xfrm>
          <a:prstGeom prst="rect">
            <a:avLst/>
          </a:prstGeom>
          <a:ln>
            <a:noFill/>
          </a:ln>
          <a:effectLst>
            <a:softEdge rad="112500"/>
          </a:effectLst>
        </p:spPr>
      </p:pic>
    </p:spTree>
    <p:extLst>
      <p:ext uri="{BB962C8B-B14F-4D97-AF65-F5344CB8AC3E}">
        <p14:creationId xmlns="" xmlns:p14="http://schemas.microsoft.com/office/powerpoint/2010/main" val="45590729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5E5DB-4FFA-4FFE-8C65-C362D86FA673}"/>
              </a:ext>
            </a:extLst>
          </p:cNvPr>
          <p:cNvSpPr>
            <a:spLocks noGrp="1"/>
          </p:cNvSpPr>
          <p:nvPr>
            <p:ph type="title"/>
          </p:nvPr>
        </p:nvSpPr>
        <p:spPr/>
        <p:txBody>
          <a:bodyPr>
            <a:normAutofit/>
          </a:bodyPr>
          <a:lstStyle/>
          <a:p>
            <a:pPr algn="ctr"/>
            <a:r>
              <a:rPr lang="en-US" sz="32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WHAT IS </a:t>
            </a:r>
            <a:r>
              <a:rPr lang="en-US" sz="32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SUPPORT VECTOR MACHINE?</a:t>
            </a:r>
            <a:endParaRPr lang="en-IN" sz="32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5" name="Content Placeholder 4" descr="SUPPORT.png"/>
          <p:cNvPicPr>
            <a:picLocks noGrp="1" noChangeAspect="1"/>
          </p:cNvPicPr>
          <p:nvPr>
            <p:ph sz="quarter" idx="13"/>
          </p:nvPr>
        </p:nvPicPr>
        <p:blipFill>
          <a:blip r:embed="rId2"/>
          <a:stretch>
            <a:fillRect/>
          </a:stretch>
        </p:blipFill>
        <p:spPr>
          <a:xfrm>
            <a:off x="1500166" y="1428736"/>
            <a:ext cx="4762500" cy="2857500"/>
          </a:xfrm>
        </p:spPr>
      </p:pic>
      <p:pic>
        <p:nvPicPr>
          <p:cNvPr id="4" name="Picture 3">
            <a:extLst>
              <a:ext uri="{FF2B5EF4-FFF2-40B4-BE49-F238E27FC236}">
                <a16:creationId xmlns="" xmlns:a16="http://schemas.microsoft.com/office/drawing/2014/main" id="{595A753E-1C95-4EFD-A8A9-600B60C8459D}"/>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 y="9"/>
            <a:ext cx="1194539" cy="655377"/>
          </a:xfrm>
          <a:prstGeom prst="rect">
            <a:avLst/>
          </a:prstGeom>
          <a:ln>
            <a:noFill/>
          </a:ln>
          <a:effectLst>
            <a:softEdge rad="112500"/>
          </a:effectLst>
        </p:spPr>
      </p:pic>
      <p:sp>
        <p:nvSpPr>
          <p:cNvPr id="6" name="TextBox 5"/>
          <p:cNvSpPr txBox="1"/>
          <p:nvPr/>
        </p:nvSpPr>
        <p:spPr>
          <a:xfrm>
            <a:off x="857224" y="4572008"/>
            <a:ext cx="6286544" cy="646331"/>
          </a:xfrm>
          <a:prstGeom prst="rect">
            <a:avLst/>
          </a:prstGeom>
          <a:noFill/>
        </p:spPr>
        <p:txBody>
          <a:bodyPr wrap="square" rtlCol="0">
            <a:spAutoFit/>
          </a:bodyPr>
          <a:lstStyle/>
          <a:p>
            <a:r>
              <a:rPr lang="en-US" dirty="0"/>
              <a:t>SVM algorithm can be used for </a:t>
            </a:r>
            <a:r>
              <a:rPr lang="en-US" b="1" dirty="0"/>
              <a:t>Face detection, image classification, text categorization,</a:t>
            </a:r>
            <a:r>
              <a:rPr lang="en-US" dirty="0"/>
              <a:t> etc.</a:t>
            </a:r>
          </a:p>
        </p:txBody>
      </p:sp>
    </p:spTree>
    <p:extLst>
      <p:ext uri="{BB962C8B-B14F-4D97-AF65-F5344CB8AC3E}">
        <p14:creationId xmlns="" xmlns:p14="http://schemas.microsoft.com/office/powerpoint/2010/main" val="45590729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5E5DB-4FFA-4FFE-8C65-C362D86FA673}"/>
              </a:ext>
            </a:extLst>
          </p:cNvPr>
          <p:cNvSpPr>
            <a:spLocks noGrp="1"/>
          </p:cNvSpPr>
          <p:nvPr>
            <p:ph type="title"/>
          </p:nvPr>
        </p:nvSpPr>
        <p:spPr/>
        <p:txBody>
          <a:bodyPr>
            <a:normAutofit/>
          </a:bodyPr>
          <a:lstStyle/>
          <a:p>
            <a:pPr algn="ctr"/>
            <a:r>
              <a:rPr lang="en-US" sz="40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TYPES OF SVM</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 xmlns:a16="http://schemas.microsoft.com/office/drawing/2014/main" id="{7358984E-2727-46F9-BF4D-7625294384CE}"/>
              </a:ext>
            </a:extLst>
          </p:cNvPr>
          <p:cNvSpPr>
            <a:spLocks noGrp="1"/>
          </p:cNvSpPr>
          <p:nvPr>
            <p:ph sz="quarter" idx="13"/>
          </p:nvPr>
        </p:nvSpPr>
        <p:spPr>
          <a:xfrm>
            <a:off x="609248" y="1357298"/>
            <a:ext cx="6783665" cy="4357718"/>
          </a:xfrm>
        </p:spPr>
        <p:txBody>
          <a:bodyPr>
            <a:noAutofit/>
          </a:bodyPr>
          <a:lstStyle/>
          <a:p>
            <a:pPr>
              <a:buNone/>
            </a:pPr>
            <a:r>
              <a:rPr lang="en-US" sz="2000" b="1" dirty="0" smtClean="0"/>
              <a:t>SVM can be of two types:</a:t>
            </a:r>
            <a:endParaRPr lang="en-US" sz="2000" dirty="0" smtClean="0"/>
          </a:p>
          <a:p>
            <a:r>
              <a:rPr lang="en-US" sz="2000" b="1" dirty="0" smtClean="0"/>
              <a:t>Linear SVM:</a:t>
            </a:r>
            <a:r>
              <a:rPr lang="en-US" sz="2000" dirty="0" smtClean="0"/>
              <a:t> Linear SVM is used for linearly separable data, which means if a dataset can be classified into two classes by using a single straight line, then such data is termed as linearly separable data, and classifier is used called as Linear SVM classifier.</a:t>
            </a:r>
          </a:p>
          <a:p>
            <a:r>
              <a:rPr lang="en-US" sz="2000" b="1" dirty="0" smtClean="0"/>
              <a:t>Non-linear SVM:</a:t>
            </a:r>
            <a:r>
              <a:rPr lang="en-US" sz="2000" dirty="0" smtClean="0"/>
              <a:t> Non-Linear SVM is used for non-linearly separated data, which means if a dataset cannot be classified by using a straight line, then such data is termed as non-linear data and classifier used is called as Non-linear SVM classifier.</a:t>
            </a:r>
          </a:p>
          <a:p>
            <a:pPr>
              <a:buNone/>
            </a:pPr>
            <a:endParaRPr lang="en-US" sz="2000" dirty="0">
              <a:solidFill>
                <a:srgbClr val="333333"/>
              </a:solidFill>
            </a:endParaRPr>
          </a:p>
        </p:txBody>
      </p:sp>
      <p:pic>
        <p:nvPicPr>
          <p:cNvPr id="4" name="Picture 3">
            <a:extLst>
              <a:ext uri="{FF2B5EF4-FFF2-40B4-BE49-F238E27FC236}">
                <a16:creationId xmlns="" xmlns:a16="http://schemas.microsoft.com/office/drawing/2014/main" id="{595A753E-1C95-4EFD-A8A9-600B60C8459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 y="9"/>
            <a:ext cx="1194539" cy="655377"/>
          </a:xfrm>
          <a:prstGeom prst="rect">
            <a:avLst/>
          </a:prstGeom>
          <a:ln>
            <a:noFill/>
          </a:ln>
          <a:effectLst>
            <a:softEdge rad="112500"/>
          </a:effectLst>
        </p:spPr>
      </p:pic>
    </p:spTree>
    <p:extLst>
      <p:ext uri="{BB962C8B-B14F-4D97-AF65-F5344CB8AC3E}">
        <p14:creationId xmlns="" xmlns:p14="http://schemas.microsoft.com/office/powerpoint/2010/main" val="45590729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5E5DB-4FFA-4FFE-8C65-C362D86FA673}"/>
              </a:ext>
            </a:extLst>
          </p:cNvPr>
          <p:cNvSpPr>
            <a:spLocks noGrp="1"/>
          </p:cNvSpPr>
          <p:nvPr>
            <p:ph type="title"/>
          </p:nvPr>
        </p:nvSpPr>
        <p:spPr/>
        <p:txBody>
          <a:bodyPr>
            <a:normAutofit/>
          </a:bodyPr>
          <a:lstStyle/>
          <a:p>
            <a:pPr algn="ctr"/>
            <a:r>
              <a:rPr lang="en-US" sz="36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WHAT IS </a:t>
            </a:r>
            <a:r>
              <a:rPr lang="en-US" sz="36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HYPERPLANE IN </a:t>
            </a:r>
            <a:r>
              <a:rPr lang="en-US" sz="36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SVM ?</a:t>
            </a:r>
            <a:endParaRPr lang="en-IN" sz="36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 xmlns:a16="http://schemas.microsoft.com/office/drawing/2014/main" id="{7358984E-2727-46F9-BF4D-7625294384CE}"/>
              </a:ext>
            </a:extLst>
          </p:cNvPr>
          <p:cNvSpPr>
            <a:spLocks noGrp="1"/>
          </p:cNvSpPr>
          <p:nvPr>
            <p:ph sz="quarter" idx="13"/>
          </p:nvPr>
        </p:nvSpPr>
        <p:spPr>
          <a:xfrm>
            <a:off x="609248" y="1500174"/>
            <a:ext cx="6783665" cy="4429156"/>
          </a:xfrm>
        </p:spPr>
        <p:txBody>
          <a:bodyPr>
            <a:noAutofit/>
          </a:bodyPr>
          <a:lstStyle/>
          <a:p>
            <a:pPr>
              <a:buNone/>
            </a:pPr>
            <a:r>
              <a:rPr lang="en-US" sz="2400" b="1" dirty="0" err="1" smtClean="0"/>
              <a:t>Hyperplane</a:t>
            </a:r>
            <a:r>
              <a:rPr lang="en-US" sz="2400" b="1" dirty="0" smtClean="0"/>
              <a:t>:</a:t>
            </a:r>
            <a:r>
              <a:rPr lang="en-US" sz="2400" dirty="0" smtClean="0"/>
              <a:t> </a:t>
            </a:r>
          </a:p>
          <a:p>
            <a:r>
              <a:rPr lang="en-US" sz="2000" dirty="0" smtClean="0"/>
              <a:t>There can be multiple lines/decision boundaries to segregate the classes in n-dimensional space, but we need to find out the best decision boundary that helps to classify the data points. This best boundary is known as the </a:t>
            </a:r>
            <a:r>
              <a:rPr lang="en-US" sz="2000" dirty="0" err="1" smtClean="0"/>
              <a:t>hyperplane</a:t>
            </a:r>
            <a:r>
              <a:rPr lang="en-US" sz="2000" dirty="0" smtClean="0"/>
              <a:t> of SVM.</a:t>
            </a:r>
          </a:p>
          <a:p>
            <a:r>
              <a:rPr lang="en-US" sz="2000" dirty="0" smtClean="0"/>
              <a:t>The dimensions of the </a:t>
            </a:r>
            <a:r>
              <a:rPr lang="en-US" sz="2000" dirty="0" err="1" smtClean="0"/>
              <a:t>hyperplane</a:t>
            </a:r>
            <a:r>
              <a:rPr lang="en-US" sz="2000" dirty="0" smtClean="0"/>
              <a:t> depend on the features present in the dataset, which means if there are 2 features , then </a:t>
            </a:r>
            <a:r>
              <a:rPr lang="en-US" sz="2000" dirty="0" err="1" smtClean="0"/>
              <a:t>hyperplane</a:t>
            </a:r>
            <a:r>
              <a:rPr lang="en-US" sz="2000" dirty="0" smtClean="0"/>
              <a:t> will be a straight line. And if there are 3 features, then </a:t>
            </a:r>
            <a:r>
              <a:rPr lang="en-US" sz="2000" dirty="0" err="1" smtClean="0"/>
              <a:t>hyperplane</a:t>
            </a:r>
            <a:r>
              <a:rPr lang="en-US" sz="2000" dirty="0" smtClean="0"/>
              <a:t> will be a 2-dimension plane.</a:t>
            </a:r>
          </a:p>
          <a:p>
            <a:r>
              <a:rPr lang="en-US" sz="2000" dirty="0" smtClean="0"/>
              <a:t>We always create a </a:t>
            </a:r>
            <a:r>
              <a:rPr lang="en-US" sz="2000" dirty="0" err="1" smtClean="0"/>
              <a:t>hyperplane</a:t>
            </a:r>
            <a:r>
              <a:rPr lang="en-US" sz="2000" dirty="0" smtClean="0"/>
              <a:t> that has a maximum margin, which means the maximum distance between the data points.</a:t>
            </a:r>
          </a:p>
          <a:p>
            <a:endParaRPr lang="en-US" sz="2000" dirty="0">
              <a:solidFill>
                <a:srgbClr val="333333"/>
              </a:solidFill>
            </a:endParaRPr>
          </a:p>
        </p:txBody>
      </p:sp>
      <p:pic>
        <p:nvPicPr>
          <p:cNvPr id="4" name="Picture 3">
            <a:extLst>
              <a:ext uri="{FF2B5EF4-FFF2-40B4-BE49-F238E27FC236}">
                <a16:creationId xmlns="" xmlns:a16="http://schemas.microsoft.com/office/drawing/2014/main" id="{595A753E-1C95-4EFD-A8A9-600B60C8459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 y="9"/>
            <a:ext cx="1194539" cy="655377"/>
          </a:xfrm>
          <a:prstGeom prst="rect">
            <a:avLst/>
          </a:prstGeom>
          <a:ln>
            <a:noFill/>
          </a:ln>
          <a:effectLst>
            <a:softEdge rad="112500"/>
          </a:effectLst>
        </p:spPr>
      </p:pic>
    </p:spTree>
    <p:extLst>
      <p:ext uri="{BB962C8B-B14F-4D97-AF65-F5344CB8AC3E}">
        <p14:creationId xmlns="" xmlns:p14="http://schemas.microsoft.com/office/powerpoint/2010/main" val="45590729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5E5DB-4FFA-4FFE-8C65-C362D86FA673}"/>
              </a:ext>
            </a:extLst>
          </p:cNvPr>
          <p:cNvSpPr>
            <a:spLocks noGrp="1"/>
          </p:cNvSpPr>
          <p:nvPr>
            <p:ph type="title"/>
          </p:nvPr>
        </p:nvSpPr>
        <p:spPr/>
        <p:txBody>
          <a:bodyPr>
            <a:normAutofit/>
          </a:bodyPr>
          <a:lstStyle/>
          <a:p>
            <a:pPr algn="ct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WHAT IS </a:t>
            </a:r>
            <a:r>
              <a:rPr lang="en-US" sz="40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SUPPORT VECTOR ?</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 xmlns:a16="http://schemas.microsoft.com/office/drawing/2014/main" id="{7358984E-2727-46F9-BF4D-7625294384CE}"/>
              </a:ext>
            </a:extLst>
          </p:cNvPr>
          <p:cNvSpPr>
            <a:spLocks noGrp="1"/>
          </p:cNvSpPr>
          <p:nvPr>
            <p:ph sz="quarter" idx="13"/>
          </p:nvPr>
        </p:nvSpPr>
        <p:spPr>
          <a:xfrm>
            <a:off x="609248" y="2000240"/>
            <a:ext cx="6783665" cy="1928826"/>
          </a:xfrm>
        </p:spPr>
        <p:txBody>
          <a:bodyPr>
            <a:noAutofit/>
          </a:bodyPr>
          <a:lstStyle/>
          <a:p>
            <a:pPr>
              <a:buNone/>
            </a:pPr>
            <a:r>
              <a:rPr lang="en-US" sz="2000" b="1" dirty="0" smtClean="0"/>
              <a:t>Support Vectors:</a:t>
            </a:r>
            <a:endParaRPr lang="en-US" sz="2000" dirty="0" smtClean="0"/>
          </a:p>
          <a:p>
            <a:r>
              <a:rPr lang="en-US" sz="2000" dirty="0" smtClean="0"/>
              <a:t>The data points or vectors that are the closest to the </a:t>
            </a:r>
            <a:r>
              <a:rPr lang="en-US" sz="2000" dirty="0" err="1" smtClean="0"/>
              <a:t>hyperplane</a:t>
            </a:r>
            <a:r>
              <a:rPr lang="en-US" sz="2000" dirty="0" smtClean="0"/>
              <a:t> and which affect the position of the </a:t>
            </a:r>
            <a:r>
              <a:rPr lang="en-US" sz="2000" dirty="0" err="1" smtClean="0"/>
              <a:t>hyperplane</a:t>
            </a:r>
            <a:r>
              <a:rPr lang="en-US" sz="2000" dirty="0" smtClean="0"/>
              <a:t> are termed as Support Vector. Since these vectors support the </a:t>
            </a:r>
            <a:r>
              <a:rPr lang="en-US" sz="2000" dirty="0" err="1" smtClean="0"/>
              <a:t>hyperplane</a:t>
            </a:r>
            <a:r>
              <a:rPr lang="en-US" sz="2000" dirty="0" smtClean="0"/>
              <a:t>, hence called a Support vector.</a:t>
            </a:r>
          </a:p>
          <a:p>
            <a:endParaRPr lang="en-US" sz="2000" dirty="0">
              <a:solidFill>
                <a:srgbClr val="333333"/>
              </a:solidFill>
            </a:endParaRPr>
          </a:p>
        </p:txBody>
      </p:sp>
      <p:pic>
        <p:nvPicPr>
          <p:cNvPr id="4" name="Picture 3">
            <a:extLst>
              <a:ext uri="{FF2B5EF4-FFF2-40B4-BE49-F238E27FC236}">
                <a16:creationId xmlns="" xmlns:a16="http://schemas.microsoft.com/office/drawing/2014/main" id="{595A753E-1C95-4EFD-A8A9-600B60C8459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 y="9"/>
            <a:ext cx="1194539" cy="655377"/>
          </a:xfrm>
          <a:prstGeom prst="rect">
            <a:avLst/>
          </a:prstGeom>
          <a:ln>
            <a:noFill/>
          </a:ln>
          <a:effectLst>
            <a:softEdge rad="112500"/>
          </a:effectLst>
        </p:spPr>
      </p:pic>
    </p:spTree>
    <p:extLst>
      <p:ext uri="{BB962C8B-B14F-4D97-AF65-F5344CB8AC3E}">
        <p14:creationId xmlns="" xmlns:p14="http://schemas.microsoft.com/office/powerpoint/2010/main" val="45590729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5E5DB-4FFA-4FFE-8C65-C362D86FA673}"/>
              </a:ext>
            </a:extLst>
          </p:cNvPr>
          <p:cNvSpPr>
            <a:spLocks noGrp="1"/>
          </p:cNvSpPr>
          <p:nvPr>
            <p:ph type="title"/>
          </p:nvPr>
        </p:nvSpPr>
        <p:spPr/>
        <p:txBody>
          <a:bodyPr>
            <a:normAutofit/>
          </a:bodyPr>
          <a:lstStyle/>
          <a:p>
            <a:pPr algn="ctr"/>
            <a:r>
              <a:rPr lang="en-US" sz="40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HOW DOES SVM WORKS?</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 xmlns:a16="http://schemas.microsoft.com/office/drawing/2014/main" id="{7358984E-2727-46F9-BF4D-7625294384CE}"/>
              </a:ext>
            </a:extLst>
          </p:cNvPr>
          <p:cNvSpPr>
            <a:spLocks noGrp="1"/>
          </p:cNvSpPr>
          <p:nvPr>
            <p:ph sz="quarter" idx="13"/>
          </p:nvPr>
        </p:nvSpPr>
        <p:spPr>
          <a:xfrm>
            <a:off x="609248" y="1357298"/>
            <a:ext cx="6783665" cy="2428892"/>
          </a:xfrm>
        </p:spPr>
        <p:txBody>
          <a:bodyPr>
            <a:noAutofit/>
          </a:bodyPr>
          <a:lstStyle/>
          <a:p>
            <a:r>
              <a:rPr lang="en-US" sz="2000" b="1" dirty="0" smtClean="0"/>
              <a:t>Linear SVM:</a:t>
            </a:r>
          </a:p>
          <a:p>
            <a:pPr>
              <a:buNone/>
            </a:pPr>
            <a:r>
              <a:rPr lang="en-US" sz="2000" b="1" dirty="0" smtClean="0"/>
              <a:t>1.</a:t>
            </a:r>
            <a:r>
              <a:rPr lang="en-US" sz="2000" dirty="0" smtClean="0"/>
              <a:t> The working of the SVM algorithm can be understood by using an example. Suppose we have a dataset that has two tags (green and blue), and the dataset has two features x1 and x2. We want a classifier that can classify the pair(x1, x2) of coordinates in either green or blue. Consider the below image:</a:t>
            </a:r>
            <a:endParaRPr lang="en-US" sz="2000" dirty="0">
              <a:solidFill>
                <a:srgbClr val="333333"/>
              </a:solidFill>
            </a:endParaRPr>
          </a:p>
        </p:txBody>
      </p:sp>
      <p:pic>
        <p:nvPicPr>
          <p:cNvPr id="4" name="Picture 3">
            <a:extLst>
              <a:ext uri="{FF2B5EF4-FFF2-40B4-BE49-F238E27FC236}">
                <a16:creationId xmlns="" xmlns:a16="http://schemas.microsoft.com/office/drawing/2014/main" id="{595A753E-1C95-4EFD-A8A9-600B60C8459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 y="9"/>
            <a:ext cx="1194539" cy="655377"/>
          </a:xfrm>
          <a:prstGeom prst="rect">
            <a:avLst/>
          </a:prstGeom>
          <a:ln>
            <a:noFill/>
          </a:ln>
          <a:effectLst>
            <a:softEdge rad="112500"/>
          </a:effectLst>
        </p:spPr>
      </p:pic>
      <p:pic>
        <p:nvPicPr>
          <p:cNvPr id="5" name="Picture 4" descr="L1.png"/>
          <p:cNvPicPr>
            <a:picLocks noChangeAspect="1"/>
          </p:cNvPicPr>
          <p:nvPr/>
        </p:nvPicPr>
        <p:blipFill>
          <a:blip r:embed="rId3"/>
          <a:stretch>
            <a:fillRect/>
          </a:stretch>
        </p:blipFill>
        <p:spPr>
          <a:xfrm>
            <a:off x="2857488" y="3143248"/>
            <a:ext cx="4257675" cy="2786082"/>
          </a:xfrm>
          <a:prstGeom prst="rect">
            <a:avLst/>
          </a:prstGeom>
        </p:spPr>
      </p:pic>
    </p:spTree>
    <p:extLst>
      <p:ext uri="{BB962C8B-B14F-4D97-AF65-F5344CB8AC3E}">
        <p14:creationId xmlns="" xmlns:p14="http://schemas.microsoft.com/office/powerpoint/2010/main" val="45590729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Theme1">
  <a:themeElements>
    <a:clrScheme name="CareerEra">
      <a:dk1>
        <a:srgbClr val="010A13"/>
      </a:dk1>
      <a:lt1>
        <a:srgbClr val="F3F5F5"/>
      </a:lt1>
      <a:dk2>
        <a:srgbClr val="263A39"/>
      </a:dk2>
      <a:lt2>
        <a:srgbClr val="E7E6E6"/>
      </a:lt2>
      <a:accent1>
        <a:srgbClr val="ED0722"/>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reerEra">
      <a:majorFont>
        <a:latin typeface="Arial Narrow"/>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heme1" id="{7DF27116-FD70-4315-B382-5D547321E7AE}" vid="{D5FF7ED6-637F-4081-BCE0-EEF45BAD617C}"/>
    </a:ext>
  </a:extLst>
</a:theme>
</file>

<file path=docProps/app.xml><?xml version="1.0" encoding="utf-8"?>
<Properties xmlns="http://schemas.openxmlformats.org/officeDocument/2006/extended-properties" xmlns:vt="http://schemas.openxmlformats.org/officeDocument/2006/docPropsVTypes">
  <TotalTime>120</TotalTime>
  <Words>515</Words>
  <Application>Microsoft Office PowerPoint</Application>
  <PresentationFormat>On-screen Show (4:3)</PresentationFormat>
  <Paragraphs>54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Theme1</vt:lpstr>
      <vt:lpstr>Slide 1</vt:lpstr>
      <vt:lpstr>SUPPORT VECTOR MACHINE(SVM)</vt:lpstr>
      <vt:lpstr>WHAT IS SUPPORT VECTOR MACHINE?</vt:lpstr>
      <vt:lpstr>WHAT IS SUPPORT VECTOR MACHINE?</vt:lpstr>
      <vt:lpstr>WHAT IS SUPPORT VECTOR MACHINE?</vt:lpstr>
      <vt:lpstr>TYPES OF SVM</vt:lpstr>
      <vt:lpstr>WHAT IS HYPERPLANE IN SVM ?</vt:lpstr>
      <vt:lpstr>WHAT IS SUPPORT VECTOR ?</vt:lpstr>
      <vt:lpstr>HOW DOES SVM WORKS?</vt:lpstr>
      <vt:lpstr>HOW DOES SVM WORKS?</vt:lpstr>
      <vt:lpstr>HOW DOES SVM WORKS?</vt:lpstr>
      <vt:lpstr>HOW DOES SVM WORKS?</vt:lpstr>
      <vt:lpstr>HOW DOES SVM WORKS?</vt:lpstr>
      <vt:lpstr>HOW DOES SVM WORKS?</vt:lpstr>
      <vt:lpstr>HOW DOES SVM WORKS?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Chhavi</dc:creator>
  <cp:lastModifiedBy>DEMO</cp:lastModifiedBy>
  <cp:revision>4</cp:revision>
  <dcterms:created xsi:type="dcterms:W3CDTF">2022-05-08T09:52:32Z</dcterms:created>
  <dcterms:modified xsi:type="dcterms:W3CDTF">2022-05-19T05:25:19Z</dcterms:modified>
</cp:coreProperties>
</file>