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3F0-550F-4384-9C25-4B2D3A228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30860-BF6F-4F48-BE6B-95EB19AF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42E0-F566-44AD-AE97-2B2C1D0F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6364-BC82-4DA1-B244-C84865A0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1B51-5A34-4770-99AB-771521C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72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E0BA-5986-445E-9470-4689181F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47D53-FD66-4076-ACCB-1C5F115A3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E5E0-C465-4394-A244-8F801B67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5E91-D4F4-4CAB-BCC3-C1BE5C3A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441D-DC9A-411C-A9AE-B63240C8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7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0B2C5-497E-4EC6-86E7-D86BC537B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AF647-2A40-440E-BA69-396063E97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6D4D-3164-4DEF-BD6D-C1D83F28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458B-A710-4DF9-9F99-D102B8F6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39A4-337F-41F9-B3F0-3786E5C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18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383D-F882-4BEC-B4F0-B09898D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3F67-D102-4483-99FA-3335B0E5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D958-45B8-4B0E-8EBF-003E734F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D44B-61F3-4CC1-BD8B-1C1DDBC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75A5-76D6-4890-AFD8-F9C8662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3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7434-4A56-4679-A7E2-C616E75F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CEDB-995B-4CF5-97DF-D1B37AFA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8276-0828-4F6B-804A-6CC80193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E863-18EF-4377-8FFA-A81153B2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ABD9-FE9B-4B25-B1A6-F8FE660E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3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BE16-D4B4-4DAD-8B0E-54C7D5BC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CD6A-216D-4B56-98E9-94597F3E5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CF2D6-E055-4F89-8452-0EA17246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3D6BC-A68E-4048-B0CA-BA84FED9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D5B2-954F-4E77-9BE9-2DC3C91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DA36-E038-4A70-8D37-847E1801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6427-C744-4F69-A45A-D399BCD7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E2CE-CE4B-4FB0-A839-FA4E142C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7D6AE-D2FD-443E-A82A-5767792AA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C96FF-B512-42D0-B51F-FDAF1CB1B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10E40-208D-40AB-BCEE-70C48626D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8E326-A696-412A-8C70-A7D604F9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5FA33-BBF6-4B99-A3D4-DF5FC774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CBA-CA2F-4A3C-B0EA-A442C633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8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3E61-AD9E-44A8-9CEC-EACB686A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96C8E-8E8B-49E2-B84E-5FC054CD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7E72F-274A-44AC-9BB6-443BE533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C2D45-23B7-40F1-B372-F2E8564B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83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B6008-5303-4F7B-94EF-0C3C2CD5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B7B3C-1F76-42BE-B1C3-610EC20C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87229-6F68-4601-9B63-614D5ACA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0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DCEC-39EA-4A9D-B9E0-ADED2D04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B57C-69E1-4497-8C65-287F3B5A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F172-969C-4F96-8C9F-823A50BC6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D840-E7F3-41DA-B77A-337791F8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79DDE-5680-4FE0-B668-B41FC07D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CD60-3353-41B0-89D7-9B1DEF43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D858-7C26-4548-9F87-ACE19263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C2AD-931F-4834-A781-B04E22BD7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08DFD-B933-46CD-970D-4A5D2395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C01C-A155-4C3D-B41E-7FF25059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DFE8F-5E26-4B6F-AA4C-0E1F23A9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85E5-0952-49B1-B1A8-96EDF202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9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33FF2-DA71-45B8-9CD8-708075D9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61791-0C1F-4A3F-AB62-2B64F084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4E4A-88F2-4776-92AE-C5686E2F7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41BD-8E58-4285-A9E0-798F7BE96406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9C2B-30CE-42D7-8BAC-630697402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E077-C593-4B0F-BAC3-ABA5AAD39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BB50-D96B-4EF2-A7FE-613C43CD0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yesfactor.blogspot.com/2014/02/the-bayesfactor-package-this-blog-is.html" TargetMode="External"/><Relationship Id="rId2" Type="http://schemas.openxmlformats.org/officeDocument/2006/relationships/hyperlink" Target="http://blog.efpsa.org/2014/11/17/bayesian-statistics-what-is-it-and-why-do-we-need-it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dywills.info/rminr/evide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0C684-F20E-4E06-BFF8-9C897A389F9C}"/>
              </a:ext>
            </a:extLst>
          </p:cNvPr>
          <p:cNvSpPr txBox="1"/>
          <p:nvPr/>
        </p:nvSpPr>
        <p:spPr>
          <a:xfrm>
            <a:off x="942535" y="1153547"/>
            <a:ext cx="10297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Easier to interpret a Bayes Factor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i.e. tells you how many times more likely your hypothesis is true than not.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…versus probability of your data, assuming the null hypothesis is correct – which is what a p-value does.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Possible to interpret null results!*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BF &gt; 3 is evidence of 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BF &lt; 1/3 is evidence of no 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Values in between are inconclusive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Ability to take existing evidence into account using priors (although I am not covering priors today).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Typically no requirement to correct for multiple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are likely to overtake p-values as the de facto measure of significance.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1C30-E866-4419-9640-F3662A794FE1}"/>
              </a:ext>
            </a:extLst>
          </p:cNvPr>
          <p:cNvSpPr txBox="1"/>
          <p:nvPr/>
        </p:nvSpPr>
        <p:spPr>
          <a:xfrm>
            <a:off x="1997613" y="6330464"/>
            <a:ext cx="714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*Jeffreys, H. The Theory of Probability. OUP Oxford (1998), p. 474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86086-AEB0-405E-9BF4-3ACBFFCFD636}"/>
              </a:ext>
            </a:extLst>
          </p:cNvPr>
          <p:cNvSpPr txBox="1"/>
          <p:nvPr/>
        </p:nvSpPr>
        <p:spPr>
          <a:xfrm>
            <a:off x="1235611" y="381498"/>
            <a:ext cx="714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Bayesian Stats – why bother?</a:t>
            </a:r>
          </a:p>
        </p:txBody>
      </p:sp>
    </p:spTree>
    <p:extLst>
      <p:ext uri="{BB962C8B-B14F-4D97-AF65-F5344CB8AC3E}">
        <p14:creationId xmlns:p14="http://schemas.microsoft.com/office/powerpoint/2010/main" val="376119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AE065-2ED3-440C-85A2-92AE03BB5D8D}"/>
              </a:ext>
            </a:extLst>
          </p:cNvPr>
          <p:cNvSpPr txBox="1"/>
          <p:nvPr/>
        </p:nvSpPr>
        <p:spPr>
          <a:xfrm>
            <a:off x="1153552" y="1308295"/>
            <a:ext cx="97489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Useful links:</a:t>
            </a:r>
          </a:p>
          <a:p>
            <a:endParaRPr lang="en-GB" sz="2400" dirty="0"/>
          </a:p>
          <a:p>
            <a:r>
              <a:rPr lang="en-GB" sz="2400" dirty="0">
                <a:hlinkClick r:id="rId2"/>
              </a:rPr>
              <a:t>http://blog.efpsa.org/2014/11/17/bayesian-statistics-what-is-it-and-why-do-we-need-it-2/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hlinkClick r:id="rId3"/>
              </a:rPr>
              <a:t>http://bayesfactor.blogspot.com/2014/02/the-bayesfactor-package-this-blog-is.html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hlinkClick r:id="rId4"/>
              </a:rPr>
              <a:t>https://www.andywills.info/rminr/evidence.html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947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Spicer</dc:creator>
  <cp:lastModifiedBy>Stuart Spicer</cp:lastModifiedBy>
  <cp:revision>2</cp:revision>
  <dcterms:created xsi:type="dcterms:W3CDTF">2022-05-03T11:11:03Z</dcterms:created>
  <dcterms:modified xsi:type="dcterms:W3CDTF">2022-05-03T11:53:11Z</dcterms:modified>
</cp:coreProperties>
</file>