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72" r:id="rId5"/>
    <p:sldId id="268" r:id="rId6"/>
    <p:sldId id="273" r:id="rId7"/>
    <p:sldId id="274" r:id="rId8"/>
    <p:sldId id="27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1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48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8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32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0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6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5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7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86C9-ED98-40AB-945D-062395C4F57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803F49-2979-4309-8EDB-320713B2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Von Neumann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Kelompok</a:t>
            </a:r>
            <a:r>
              <a:rPr lang="en-US" dirty="0" smtClean="0"/>
              <a:t> 3 : </a:t>
            </a:r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Albi</a:t>
            </a:r>
            <a:r>
              <a:rPr lang="en-US" dirty="0" smtClean="0"/>
              <a:t> </a:t>
            </a:r>
            <a:r>
              <a:rPr lang="en-US" dirty="0" err="1" smtClean="0"/>
              <a:t>Prawira</a:t>
            </a:r>
            <a:r>
              <a:rPr lang="en-US" dirty="0" smtClean="0"/>
              <a:t> 		- </a:t>
            </a:r>
            <a:r>
              <a:rPr lang="en-US" dirty="0" err="1" smtClean="0"/>
              <a:t>Luthfi</a:t>
            </a:r>
            <a:r>
              <a:rPr lang="en-US" dirty="0" smtClean="0"/>
              <a:t> Muhammad Nabil		- </a:t>
            </a:r>
            <a:r>
              <a:rPr lang="en-US" dirty="0" err="1" smtClean="0"/>
              <a:t>Riki</a:t>
            </a:r>
            <a:r>
              <a:rPr lang="en-US" dirty="0" smtClean="0"/>
              <a:t> </a:t>
            </a:r>
            <a:r>
              <a:rPr lang="en-US" dirty="0" err="1" smtClean="0"/>
              <a:t>Hermawan</a:t>
            </a:r>
            <a:r>
              <a:rPr lang="en-US" dirty="0" smtClean="0"/>
              <a:t>   </a:t>
            </a:r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Gema</a:t>
            </a:r>
            <a:r>
              <a:rPr lang="en-US" dirty="0" smtClean="0"/>
              <a:t> </a:t>
            </a:r>
            <a:r>
              <a:rPr lang="en-US" dirty="0" err="1" smtClean="0"/>
              <a:t>Aji</a:t>
            </a:r>
            <a:r>
              <a:rPr lang="en-US" dirty="0" smtClean="0"/>
              <a:t> </a:t>
            </a:r>
            <a:r>
              <a:rPr lang="en-US" dirty="0" err="1" smtClean="0"/>
              <a:t>Wardian</a:t>
            </a:r>
            <a:r>
              <a:rPr lang="en-US" dirty="0" smtClean="0"/>
              <a:t>	- Nada </a:t>
            </a:r>
            <a:r>
              <a:rPr lang="en-US" dirty="0" err="1" smtClean="0"/>
              <a:t>Hasna</a:t>
            </a:r>
            <a:r>
              <a:rPr lang="en-US" dirty="0" smtClean="0"/>
              <a:t> </a:t>
            </a:r>
            <a:r>
              <a:rPr lang="en-US" dirty="0" err="1" smtClean="0"/>
              <a:t>Nazahah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K. Von Neumann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yang </a:t>
            </a:r>
            <a:r>
              <a:rPr lang="en-US" sz="2400" dirty="0" err="1"/>
              <a:t>diciptakan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Jhon</a:t>
            </a:r>
            <a:r>
              <a:rPr lang="en-US" sz="2400" dirty="0"/>
              <a:t> Von Neumann(1903 – 1957). </a:t>
            </a:r>
            <a:r>
              <a:rPr lang="en-US" sz="2400" dirty="0" err="1"/>
              <a:t>Nama</a:t>
            </a:r>
            <a:r>
              <a:rPr lang="en-US" sz="2400" dirty="0"/>
              <a:t> Von Neumann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namanya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dialah</a:t>
            </a:r>
            <a:r>
              <a:rPr lang="en-US" sz="2400" dirty="0"/>
              <a:t> yang </a:t>
            </a:r>
            <a:r>
              <a:rPr lang="en-US" sz="2400" dirty="0" err="1"/>
              <a:t>pertama</a:t>
            </a:r>
            <a:r>
              <a:rPr lang="en-US" sz="2400" dirty="0"/>
              <a:t> kali </a:t>
            </a:r>
            <a:r>
              <a:rPr lang="en-US" sz="2400" dirty="0" err="1"/>
              <a:t>mempublikasikan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di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non </a:t>
            </a:r>
            <a:r>
              <a:rPr lang="en-US" sz="2400" dirty="0" err="1"/>
              <a:t>paralel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smtClean="0"/>
              <a:t>PC</a:t>
            </a:r>
            <a:r>
              <a:rPr lang="en-US" sz="2400" dirty="0" smtClean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smtClean="0"/>
              <a:t>notebook.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6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0" y="2450942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539"/>
            <a:ext cx="10515600" cy="593842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 smtClean="0"/>
              <a:t>Arsitektur</a:t>
            </a:r>
            <a:r>
              <a:rPr lang="en-US" sz="2400" dirty="0" smtClean="0"/>
              <a:t> Von Neumann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</a:p>
          <a:p>
            <a:endParaRPr lang="en-US" dirty="0"/>
          </a:p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(Input)</a:t>
            </a:r>
            <a:endParaRPr lang="en-US" dirty="0" smtClean="0"/>
          </a:p>
          <a:p>
            <a:r>
              <a:rPr lang="en-US" sz="2000" dirty="0" smtClean="0"/>
              <a:t>Central </a:t>
            </a:r>
            <a:r>
              <a:rPr lang="en-US" sz="2000" dirty="0" smtClean="0"/>
              <a:t>Processing Unit (CPU)</a:t>
            </a:r>
          </a:p>
          <a:p>
            <a:r>
              <a:rPr lang="en-US" sz="2000" dirty="0" smtClean="0"/>
              <a:t>media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(memory)</a:t>
            </a:r>
          </a:p>
          <a:p>
            <a:r>
              <a:rPr lang="en-US" sz="2000" dirty="0" err="1" smtClean="0"/>
              <a:t>Hasil</a:t>
            </a:r>
            <a:r>
              <a:rPr lang="en-US" sz="2000" dirty="0" smtClean="0"/>
              <a:t>/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(Output)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media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data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processor </a:t>
            </a:r>
            <a:r>
              <a:rPr lang="en-US" sz="2400" dirty="0" smtClean="0"/>
              <a:t>yang </a:t>
            </a:r>
            <a:r>
              <a:rPr lang="en-US" sz="2400" dirty="0" err="1" smtClean="0"/>
              <a:t>nantinya</a:t>
            </a:r>
            <a:r>
              <a:rPr lang="en-US" sz="2400" dirty="0" smtClean="0"/>
              <a:t> </a:t>
            </a:r>
            <a:r>
              <a:rPr lang="en-US" sz="2400" dirty="0" err="1"/>
              <a:t>diolah</a:t>
            </a:r>
            <a:r>
              <a:rPr lang="en-US" sz="2400" dirty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/yang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diinput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input </a:t>
            </a:r>
            <a:r>
              <a:rPr lang="en-US" sz="2400" dirty="0" err="1" smtClean="0"/>
              <a:t>yaitu</a:t>
            </a:r>
            <a:r>
              <a:rPr lang="en-US" sz="2400" dirty="0" smtClean="0"/>
              <a:t> Keyboard, Mouse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Scanner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Processing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CPU </a:t>
            </a:r>
            <a:r>
              <a:rPr lang="en-US" sz="2400" dirty="0" err="1"/>
              <a:t>atau</a:t>
            </a:r>
            <a:r>
              <a:rPr lang="en-US" sz="2400" dirty="0"/>
              <a:t> Central Processing Unit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pemroses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intruksi-intruksi</a:t>
            </a:r>
            <a:r>
              <a:rPr lang="en-US" sz="2400" dirty="0"/>
              <a:t> program, </a:t>
            </a:r>
            <a:r>
              <a:rPr lang="en-US" sz="2400" dirty="0" err="1"/>
              <a:t>bentuknya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chip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jutaan</a:t>
            </a:r>
            <a:r>
              <a:rPr lang="en-US" sz="2400" dirty="0"/>
              <a:t> IC. CPU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Unit </a:t>
            </a:r>
            <a:r>
              <a:rPr lang="en-US" sz="2400" dirty="0" err="1"/>
              <a:t>Kendali</a:t>
            </a:r>
            <a:r>
              <a:rPr lang="en-US" sz="2400" dirty="0"/>
              <a:t> (control unit) </a:t>
            </a:r>
            <a:r>
              <a:rPr lang="en-US" sz="2400" dirty="0" err="1"/>
              <a:t>serta</a:t>
            </a:r>
            <a:r>
              <a:rPr lang="en-US" sz="2400" dirty="0"/>
              <a:t> Unit </a:t>
            </a:r>
            <a:r>
              <a:rPr lang="en-US" sz="2400" dirty="0" err="1"/>
              <a:t>Aritmatika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(ALU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Processor (CPU)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Arithmetic Logic Unit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ALU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(</a:t>
            </a:r>
            <a:r>
              <a:rPr lang="en-US" dirty="0" err="1"/>
              <a:t>matematika</a:t>
            </a:r>
            <a:r>
              <a:rPr lang="en-US" dirty="0"/>
              <a:t>)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program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 Program : Calculator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Unit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input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data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Penyimpanan</a:t>
            </a:r>
            <a:r>
              <a:rPr lang="en-US" dirty="0" smtClean="0"/>
              <a:t> (Memory)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/>
              <a:t>media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– </a:t>
            </a:r>
            <a:r>
              <a:rPr lang="en-US" dirty="0" err="1" smtClean="0"/>
              <a:t>Jenis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Random Access Memory (RAM)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RAM </a:t>
            </a:r>
            <a:r>
              <a:rPr lang="en-US" dirty="0" err="1"/>
              <a:t>adalah</a:t>
            </a:r>
            <a:r>
              <a:rPr lang="en-US" dirty="0"/>
              <a:t> memory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arahan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Processor.</a:t>
            </a:r>
            <a:r>
              <a:rPr lang="en-US" dirty="0"/>
              <a:t> Ram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volatile. </a:t>
            </a:r>
            <a:r>
              <a:rPr lang="en-US" dirty="0" err="1"/>
              <a:t>Artinya</a:t>
            </a:r>
            <a:r>
              <a:rPr lang="en-US" dirty="0"/>
              <a:t> data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</a:t>
            </a:r>
            <a:r>
              <a:rPr lang="en-US" dirty="0" err="1"/>
              <a:t>aliri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Read Only Memory (ROM)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ROM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RAM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permanen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program / data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ROM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walau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di </a:t>
            </a:r>
            <a:r>
              <a:rPr lang="en-US" dirty="0" err="1"/>
              <a:t>matikan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Perangkat</a:t>
            </a:r>
            <a:r>
              <a:rPr lang="en-US" sz="2400" dirty="0"/>
              <a:t> output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menyampaikan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 smtClean="0"/>
              <a:t>penggunanya</a:t>
            </a:r>
            <a:r>
              <a:rPr lang="en-US" sz="2400" dirty="0" smtClean="0"/>
              <a:t>.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output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di </a:t>
            </a:r>
            <a:r>
              <a:rPr lang="en-US" sz="2400" dirty="0" err="1" smtClean="0"/>
              <a:t>layar</a:t>
            </a:r>
            <a:r>
              <a:rPr lang="en-US" sz="2400" dirty="0" smtClean="0"/>
              <a:t>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cetakan</a:t>
            </a:r>
            <a:r>
              <a:rPr lang="en-US" sz="2400" dirty="0"/>
              <a:t>, </a:t>
            </a:r>
            <a:r>
              <a:rPr lang="en-US" sz="2400" dirty="0" err="1"/>
              <a:t>suara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7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370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Arsitektur Von Neumann</vt:lpstr>
      <vt:lpstr>A. K. Von Neumann</vt:lpstr>
      <vt:lpstr>PowerPoint Presentation</vt:lpstr>
      <vt:lpstr>Input</vt:lpstr>
      <vt:lpstr>Control Processing Unit</vt:lpstr>
      <vt:lpstr>Komponen Utama Dalam Processor (CPU)</vt:lpstr>
      <vt:lpstr>Penyimpanan (Memory)</vt:lpstr>
      <vt:lpstr>Jenis – Jenis memory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SilverLight</dc:creator>
  <cp:lastModifiedBy>SilverLight</cp:lastModifiedBy>
  <cp:revision>13</cp:revision>
  <dcterms:created xsi:type="dcterms:W3CDTF">2015-02-26T01:15:10Z</dcterms:created>
  <dcterms:modified xsi:type="dcterms:W3CDTF">2015-03-05T06:04:35Z</dcterms:modified>
</cp:coreProperties>
</file>