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329C-4EA2-48E2-9450-22611DE1BC6F}" type="datetimeFigureOut">
              <a:rPr lang="en-US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647F3-8421-4858-80B3-07CADFADE0E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47F3-8421-4858-80B3-07CADFADE0E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47F3-8421-4858-80B3-07CADFADE0E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47F3-8421-4858-80B3-07CADFADE0E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47F3-8421-4858-80B3-07CADFADE0E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47F3-8421-4858-80B3-07CADFADE0E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AL- Tahtawi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Biografi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Nama : Rifa'ah Baidawi Rafi' Al- Tahtawi</a:t>
            </a:r>
          </a:p>
          <a:p>
            <a:pPr marL="0" indent="0">
              <a:buNone/>
            </a:pPr>
            <a:r>
              <a:rPr lang="en-US" sz="2400" dirty="0"/>
              <a:t>Lahir : 15 Oktober 1801, di Tahta, terletak di Mesir bagian selatan</a:t>
            </a:r>
          </a:p>
          <a:p>
            <a:pPr marL="0" indent="0">
              <a:buNone/>
            </a:pPr>
            <a:r>
              <a:rPr lang="en-US" sz="2400" dirty="0"/>
              <a:t>Meninggal : 27 Mei 1873, Kairo, Mesir</a:t>
            </a:r>
          </a:p>
        </p:txBody>
      </p:sp>
      <p:pic>
        <p:nvPicPr>
          <p:cNvPr id="5" name="Content Placeholder 4" descr="al tahtawi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41910" y="2438399"/>
            <a:ext cx="2381250" cy="2933700"/>
          </a:xfrm>
        </p:spPr>
      </p:pic>
    </p:spTree>
    <p:extLst>
      <p:ext uri="{BB962C8B-B14F-4D97-AF65-F5344CB8AC3E}">
        <p14:creationId xmlns:p14="http://schemas.microsoft.com/office/powerpoint/2010/main" val="284910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Riwayat Pendidikan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E5E08"/>
                </a:solidFill>
                <a:latin typeface="Calibri"/>
              </a:rPr>
              <a:t>Ketika Muhammad Ali mengambil alih seluruh kekayaan di Mesir, harta orang tua Al-Tahtawi termasuk dalam kekayaan yang </a:t>
            </a:r>
            <a:r>
              <a:rPr lang="en-US" sz="2800" dirty="0" err="1">
                <a:solidFill>
                  <a:srgbClr val="3E5E08"/>
                </a:solidFill>
                <a:latin typeface="Calibri"/>
              </a:rPr>
              <a:t>dikuasi</a:t>
            </a:r>
            <a:r>
              <a:rPr lang="en-US" sz="2800" dirty="0">
                <a:solidFill>
                  <a:srgbClr val="3E5E08"/>
                </a:solidFill>
                <a:latin typeface="Calibri"/>
              </a:rPr>
              <a:t> itu. </a:t>
            </a:r>
            <a:r>
              <a:rPr lang="en-US" sz="2800" dirty="0" err="1">
                <a:solidFill>
                  <a:srgbClr val="3E5E08"/>
                </a:solidFill>
                <a:latin typeface="Calibri"/>
              </a:rPr>
              <a:t>Ia</a:t>
            </a:r>
            <a:r>
              <a:rPr lang="en-US" sz="2800" dirty="0">
                <a:solidFill>
                  <a:srgbClr val="3E5E08"/>
                </a:solidFill>
                <a:latin typeface="Calibri"/>
              </a:rPr>
              <a:t> terpaksa belajar di masa kecilnya dengan bantuan dari keluarga ibunya. Ketika berumur 16 tahun, </a:t>
            </a:r>
            <a:r>
              <a:rPr lang="en-US" sz="2800" dirty="0" err="1">
                <a:solidFill>
                  <a:srgbClr val="3E5E08"/>
                </a:solidFill>
                <a:latin typeface="Calibri"/>
              </a:rPr>
              <a:t>ia</a:t>
            </a:r>
            <a:r>
              <a:rPr lang="en-US" sz="2800" dirty="0">
                <a:solidFill>
                  <a:srgbClr val="3E5E08"/>
                </a:solidFill>
                <a:latin typeface="Calibri"/>
              </a:rPr>
              <a:t> pergi ke Kairo untuk belajar di Al-Azhar. Setelah </a:t>
            </a:r>
            <a:r>
              <a:rPr lang="en-US" sz="2800" dirty="0" err="1">
                <a:solidFill>
                  <a:srgbClr val="3E5E08"/>
                </a:solidFill>
                <a:latin typeface="Calibri"/>
              </a:rPr>
              <a:t>lima</a:t>
            </a:r>
            <a:r>
              <a:rPr lang="en-US" sz="2800" dirty="0">
                <a:solidFill>
                  <a:srgbClr val="3E5E08"/>
                </a:solidFill>
                <a:latin typeface="Calibri"/>
              </a:rPr>
              <a:t> tahun menuntut ilmu, </a:t>
            </a:r>
            <a:r>
              <a:rPr lang="en-US" sz="2800" dirty="0" err="1">
                <a:solidFill>
                  <a:srgbClr val="3E5E08"/>
                </a:solidFill>
                <a:latin typeface="Calibri"/>
              </a:rPr>
              <a:t>ia</a:t>
            </a:r>
            <a:r>
              <a:rPr lang="en-US" sz="2800" dirty="0">
                <a:solidFill>
                  <a:srgbClr val="3E5E08"/>
                </a:solidFill>
                <a:latin typeface="Calibri"/>
              </a:rPr>
              <a:t> selesai dari </a:t>
            </a:r>
            <a:r>
              <a:rPr lang="en-US" sz="2800" dirty="0" err="1">
                <a:solidFill>
                  <a:srgbClr val="3E5E08"/>
                </a:solidFill>
                <a:latin typeface="Calibri"/>
              </a:rPr>
              <a:t>studynya</a:t>
            </a:r>
            <a:r>
              <a:rPr lang="en-US" sz="2800" dirty="0">
                <a:solidFill>
                  <a:srgbClr val="3E5E08"/>
                </a:solidFill>
                <a:latin typeface="Calibri"/>
              </a:rPr>
              <a:t> di Al-Azhar pada tahun 1822 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0000"/>
                </a:solidFill>
                <a:latin typeface="Century Gothic" charset="0"/>
              </a:rPr>
              <a:t>Beberapa pemikiran </a:t>
            </a:r>
            <a:r>
              <a:rPr lang="es-ES" dirty="0" err="1">
                <a:solidFill>
                  <a:srgbClr val="000000"/>
                </a:solidFill>
                <a:latin typeface="Century Gothic" charset="0"/>
              </a:rPr>
              <a:t>tentang</a:t>
            </a:r>
            <a:r>
              <a:rPr lang="es-ES" dirty="0">
                <a:solidFill>
                  <a:srgbClr val="000000"/>
                </a:solidFill>
                <a:latin typeface="Century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entury Gothic" charset="0"/>
              </a:rPr>
              <a:t>pembaharuan</a:t>
            </a:r>
            <a:r>
              <a:rPr lang="es-ES" dirty="0">
                <a:solidFill>
                  <a:srgbClr val="000000"/>
                </a:solidFill>
                <a:latin typeface="Century Gothic" charset="0"/>
              </a:rPr>
              <a:t> islam </a:t>
            </a:r>
            <a:r>
              <a:rPr lang="es-ES" dirty="0" err="1">
                <a:solidFill>
                  <a:srgbClr val="000000"/>
                </a:solidFill>
                <a:latin typeface="Century Gothic" charset="0"/>
              </a:rPr>
              <a:t>adalah</a:t>
            </a:r>
            <a:r>
              <a:rPr lang="es-ES" dirty="0">
                <a:solidFill>
                  <a:srgbClr val="000000"/>
                </a:solidFill>
                <a:latin typeface="Century Gothic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entury Gothic" charset="0"/>
              </a:rPr>
              <a:t>sbb</a:t>
            </a:r>
            <a:r>
              <a:rPr lang="es-ES" dirty="0">
                <a:solidFill>
                  <a:srgbClr val="000000"/>
                </a:solidFill>
                <a:latin typeface="Century Gothic" charset="0"/>
              </a:rPr>
              <a:t>:</a:t>
            </a:r>
            <a:endParaRPr lang="en-US" dirty="0">
              <a:solidFill>
                <a:srgbClr val="000000"/>
              </a:solidFill>
              <a:latin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charset="0"/>
              </a:rPr>
              <a:t> 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Ajaran </a:t>
            </a:r>
            <a:r>
              <a:rPr lang="en-US" dirty="0" err="1">
                <a:solidFill>
                  <a:srgbClr val="3E5E08"/>
                </a:solidFill>
                <a:latin typeface="Century Gothic" charset="0"/>
              </a:rPr>
              <a:t>islam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 bukan hanya mementingkan soal akhirat, tetapi juga soal </a:t>
            </a:r>
            <a:r>
              <a:rPr lang="en-US" dirty="0" err="1">
                <a:solidFill>
                  <a:srgbClr val="3E5E08"/>
                </a:solidFill>
                <a:latin typeface="Century Gothic" charset="0"/>
              </a:rPr>
              <a:t>hidu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 di dunia. Umat </a:t>
            </a:r>
            <a:r>
              <a:rPr lang="en-US" dirty="0" err="1">
                <a:solidFill>
                  <a:srgbClr val="3E5E08"/>
                </a:solidFill>
                <a:latin typeface="Century Gothic" charset="0"/>
              </a:rPr>
              <a:t>islam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 juga harus memperhatikan kehidupan dunia.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E5E08"/>
                </a:solidFill>
                <a:latin typeface="Century Gothic" charset="0"/>
              </a:rPr>
              <a:t>Kekuasaan raja yang absolut harus dibatasi oleh syariat, raja harus bermusyawarah dengan ulama dan kaum intelektual.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E5E08"/>
                </a:solidFill>
                <a:latin typeface="Century Gothic" charset="0"/>
              </a:rPr>
              <a:t>Syariat harus diartikan sesuai dengan perkembangan modern.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E5E08"/>
                </a:solidFill>
                <a:latin typeface="Century Gothic" charset="0"/>
              </a:rPr>
              <a:t>Kaum ulama harus mempelajari filsafat dan ilmu pengetahuan modern agar disyariatkan dapat menyesuaikan diri dengan kebutuhan masyarakat modern.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E5E08"/>
                </a:solidFill>
                <a:latin typeface="Century Gothic" charset="0"/>
              </a:rPr>
              <a:t>Pendidikan harus universal, misalnya wanita harus memperoleh pendidikan yang sama dengan kaum pria. Istri harus menjadi teman dalam kehidupan intelektual dan sosial.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Umat </a:t>
            </a:r>
            <a:r>
              <a:rPr lang="en-US" dirty="0" err="1">
                <a:solidFill>
                  <a:srgbClr val="3E5E08"/>
                </a:solidFill>
                <a:latin typeface="Century Gothic" charset="0"/>
              </a:rPr>
              <a:t>islam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 harus dinamis dan </a:t>
            </a:r>
            <a:r>
              <a:rPr lang="en-US" dirty="0" err="1">
                <a:solidFill>
                  <a:srgbClr val="3E5E08"/>
                </a:solidFill>
                <a:latin typeface="Century Gothic" charset="0"/>
              </a:rPr>
              <a:t>menginggalkan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 sifat </a:t>
            </a:r>
            <a:r>
              <a:rPr lang="en-US" dirty="0" err="1">
                <a:solidFill>
                  <a:srgbClr val="3E5E08"/>
                </a:solidFill>
                <a:latin typeface="Century Gothic" charset="0"/>
              </a:rPr>
              <a:t>statis</a:t>
            </a:r>
            <a:r>
              <a:rPr lang="en-US" dirty="0">
                <a:solidFill>
                  <a:srgbClr val="3E5E08"/>
                </a:solidFill>
                <a:latin typeface="Century Gothic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Terimakasih :)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763" y="3882091"/>
            <a:ext cx="4565650" cy="133284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800" dirty="0"/>
              <a:t>Oleh:</a:t>
            </a:r>
          </a:p>
          <a:p>
            <a:r>
              <a:rPr lang="en-US" sz="2800" dirty="0"/>
              <a:t>Anitalia Pratiwi</a:t>
            </a:r>
          </a:p>
          <a:p>
            <a:r>
              <a:rPr lang="en-US" sz="2800" dirty="0"/>
              <a:t>Aghnia Nur Aulia</a:t>
            </a:r>
          </a:p>
          <a:p>
            <a:r>
              <a:rPr lang="en-US" sz="2800" dirty="0"/>
              <a:t>Fitrian PurwoSIswidiyarama</a:t>
            </a:r>
          </a:p>
        </p:txBody>
      </p:sp>
    </p:spTree>
    <p:extLst>
      <p:ext uri="{BB962C8B-B14F-4D97-AF65-F5344CB8AC3E}">
        <p14:creationId xmlns:p14="http://schemas.microsoft.com/office/powerpoint/2010/main" val="167759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Feathered</vt:lpstr>
      <vt:lpstr>AL- Tahtawi</vt:lpstr>
      <vt:lpstr>Biografi</vt:lpstr>
      <vt:lpstr>Riwayat Pendidikan</vt:lpstr>
      <vt:lpstr>Beberapa pemikiran tentang pembaharuan islam adalah sbb:</vt:lpstr>
      <vt:lpstr>Terimakasih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2015-09-18T21:25:58Z</dcterms:created>
  <dcterms:modified xsi:type="dcterms:W3CDTF">2016-02-18T00:56:26Z</dcterms:modified>
</cp:coreProperties>
</file>