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730653">
            <a:off x="1298506" y="1755326"/>
            <a:ext cx="8825658" cy="798013"/>
          </a:xfrm>
        </p:spPr>
        <p:txBody>
          <a:bodyPr/>
          <a:lstStyle/>
          <a:p>
            <a:pPr algn="ctr"/>
            <a:r>
              <a:rPr lang="en-US" dirty="0" smtClean="0">
                <a:latin typeface="Engravers MT" panose="02090707080505020304" pitchFamily="18" charset="0"/>
              </a:rPr>
              <a:t>BIOGRAFI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528811"/>
            <a:ext cx="8825658" cy="2109989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Kelompok</a:t>
            </a:r>
            <a:r>
              <a:rPr lang="en-US" dirty="0" smtClean="0">
                <a:solidFill>
                  <a:schemeClr val="bg1"/>
                </a:solidFill>
              </a:rPr>
              <a:t> : 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err="1" smtClean="0">
                <a:solidFill>
                  <a:schemeClr val="bg1"/>
                </a:solidFill>
              </a:rPr>
              <a:t>ivan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ALDIANSYAH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err="1" smtClean="0">
                <a:solidFill>
                  <a:schemeClr val="bg1"/>
                </a:solidFill>
              </a:rPr>
              <a:t>meIdiyanah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K.M.W.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err="1" smtClean="0">
                <a:solidFill>
                  <a:schemeClr val="bg1"/>
                </a:solidFill>
              </a:rPr>
              <a:t>putri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dewi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purnamasri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	seliantika </a:t>
            </a:r>
            <a:r>
              <a:rPr lang="en-US" dirty="0" err="1" smtClean="0">
                <a:solidFill>
                  <a:schemeClr val="bg1"/>
                </a:solidFill>
              </a:rPr>
              <a:t>fitriandi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21" y="1425798"/>
            <a:ext cx="4391025" cy="4953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gray">
          <a:xfrm>
            <a:off x="111766" y="1035931"/>
            <a:ext cx="3571591" cy="7069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 smtClean="0"/>
              <a:t>XI RPL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8127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625938"/>
            <a:ext cx="8761413" cy="706964"/>
          </a:xfrm>
        </p:spPr>
        <p:txBody>
          <a:bodyPr/>
          <a:lstStyle/>
          <a:p>
            <a:pPr algn="ctr"/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Wawancara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42" y="2253803"/>
            <a:ext cx="8761412" cy="4604197"/>
          </a:xfrm>
          <a:noFill/>
          <a:effectLst/>
        </p:spPr>
        <p:txBody>
          <a:bodyPr>
            <a:normAutofit fontScale="92500"/>
          </a:bodyPr>
          <a:lstStyle/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Putri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: pa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maaf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mengganggu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apakah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bapak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ada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waktu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?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Pa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afif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: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iya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ada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apa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?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Meidi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: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begini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pak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kami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mempunyai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tugas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untuk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membuat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biografi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kami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memilih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bapak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untuk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kami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buat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biografinya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,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tapi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sebelum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itu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kami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akan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menanyakan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beberapa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pertanyaan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kepada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bapak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apakah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boleh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?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Pa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afif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: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iya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boleh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Putri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: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terima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kasih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pa.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saya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akan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menanyakan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hal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pribadi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bapak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terlebih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dahulu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Siapakah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nama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lengkap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bapak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?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Pa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afif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: Abdullah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Afif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Anwari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Meidi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: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lalu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dimana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kapan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bapak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lahir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?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Pa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afif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: Bandung,30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april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1991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Putri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: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Alamat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rumah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bapak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dimana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ya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?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Pa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afif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: JLN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Batu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jajar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Desa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giri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asih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kec.batu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jajar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rt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1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rw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482" y="3863662"/>
            <a:ext cx="2376755" cy="299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5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710" y="2356833"/>
            <a:ext cx="8761412" cy="5447763"/>
          </a:xfrm>
        </p:spPr>
        <p:txBody>
          <a:bodyPr>
            <a:noAutofit/>
          </a:bodyPr>
          <a:lstStyle/>
          <a:p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Meidi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: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ohh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..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Begitu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pak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kalau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bapak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itu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dulu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di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universitas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mana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ya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pak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? 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Pa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afif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: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iya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bapak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dulu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lulusan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dari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Unicom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jurusan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ilmu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computer</a:t>
            </a:r>
          </a:p>
          <a:p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Putri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: Unicom? Unicom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itu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dimana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ya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pa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?</a:t>
            </a:r>
            <a:endParaRPr lang="en-US" sz="17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Pa </a:t>
            </a:r>
            <a:r>
              <a:rPr lang="en-US" sz="1700" dirty="0" err="1" smtClean="0">
                <a:solidFill>
                  <a:schemeClr val="tx2">
                    <a:lumMod val="50000"/>
                  </a:schemeClr>
                </a:solidFill>
              </a:rPr>
              <a:t>afif</a:t>
            </a:r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 : </a:t>
            </a:r>
            <a:r>
              <a:rPr lang="en-US" sz="1700" dirty="0" err="1" smtClean="0">
                <a:solidFill>
                  <a:schemeClr val="tx2">
                    <a:lumMod val="50000"/>
                  </a:schemeClr>
                </a:solidFill>
              </a:rPr>
              <a:t>daerah</a:t>
            </a:r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 dago.</a:t>
            </a:r>
          </a:p>
          <a:p>
            <a:r>
              <a:rPr lang="en-US" sz="1700" dirty="0" err="1" smtClean="0">
                <a:solidFill>
                  <a:schemeClr val="tx2">
                    <a:lumMod val="50000"/>
                  </a:schemeClr>
                </a:solidFill>
              </a:rPr>
              <a:t>Meidi</a:t>
            </a:r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 : </a:t>
            </a:r>
            <a:r>
              <a:rPr lang="en-US" sz="1700" dirty="0" err="1" smtClean="0">
                <a:solidFill>
                  <a:schemeClr val="tx2">
                    <a:lumMod val="50000"/>
                  </a:schemeClr>
                </a:solidFill>
              </a:rPr>
              <a:t>wah</a:t>
            </a:r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tx2">
                    <a:lumMod val="50000"/>
                  </a:schemeClr>
                </a:solidFill>
              </a:rPr>
              <a:t>berarti</a:t>
            </a:r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tx2">
                    <a:lumMod val="50000"/>
                  </a:schemeClr>
                </a:solidFill>
              </a:rPr>
              <a:t>jauh</a:t>
            </a:r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 dong pa </a:t>
            </a:r>
            <a:r>
              <a:rPr lang="en-US" sz="1700" dirty="0" err="1" smtClean="0">
                <a:solidFill>
                  <a:schemeClr val="tx2">
                    <a:lumMod val="50000"/>
                  </a:schemeClr>
                </a:solidFill>
              </a:rPr>
              <a:t>dari</a:t>
            </a:r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tx2">
                    <a:lumMod val="50000"/>
                  </a:schemeClr>
                </a:solidFill>
              </a:rPr>
              <a:t>rumah</a:t>
            </a:r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tx2">
                    <a:lumMod val="50000"/>
                  </a:schemeClr>
                </a:solidFill>
              </a:rPr>
              <a:t>bapak</a:t>
            </a:r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? </a:t>
            </a:r>
            <a:r>
              <a:rPr lang="en-US" sz="1700" dirty="0" err="1" smtClean="0">
                <a:solidFill>
                  <a:schemeClr val="tx2">
                    <a:lumMod val="50000"/>
                  </a:schemeClr>
                </a:solidFill>
              </a:rPr>
              <a:t>Biasanya</a:t>
            </a:r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tx2">
                    <a:lumMod val="50000"/>
                  </a:schemeClr>
                </a:solidFill>
              </a:rPr>
              <a:t>bapak</a:t>
            </a:r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tx2">
                    <a:lumMod val="50000"/>
                  </a:schemeClr>
                </a:solidFill>
              </a:rPr>
              <a:t>dari</a:t>
            </a:r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tx2">
                    <a:lumMod val="50000"/>
                  </a:schemeClr>
                </a:solidFill>
              </a:rPr>
              <a:t>rumah</a:t>
            </a:r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tx2">
                    <a:lumMod val="50000"/>
                  </a:schemeClr>
                </a:solidFill>
              </a:rPr>
              <a:t>sampai</a:t>
            </a:r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tx2">
                    <a:lumMod val="50000"/>
                  </a:schemeClr>
                </a:solidFill>
              </a:rPr>
              <a:t>ke</a:t>
            </a:r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 Unicom </a:t>
            </a:r>
            <a:r>
              <a:rPr lang="en-US" sz="1700" dirty="0" err="1" smtClean="0">
                <a:solidFill>
                  <a:schemeClr val="tx2">
                    <a:lumMod val="50000"/>
                  </a:schemeClr>
                </a:solidFill>
              </a:rPr>
              <a:t>butuh</a:t>
            </a:r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tx2">
                    <a:lumMod val="50000"/>
                  </a:schemeClr>
                </a:solidFill>
              </a:rPr>
              <a:t>waktu</a:t>
            </a:r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tx2">
                    <a:lumMod val="50000"/>
                  </a:schemeClr>
                </a:solidFill>
              </a:rPr>
              <a:t>berapa</a:t>
            </a:r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 lama </a:t>
            </a:r>
            <a:r>
              <a:rPr lang="en-US" sz="1700" dirty="0" err="1" smtClean="0">
                <a:solidFill>
                  <a:schemeClr val="tx2">
                    <a:lumMod val="50000"/>
                  </a:schemeClr>
                </a:solidFill>
              </a:rPr>
              <a:t>ya</a:t>
            </a:r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?</a:t>
            </a:r>
          </a:p>
          <a:p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Pa </a:t>
            </a:r>
            <a:r>
              <a:rPr lang="en-US" sz="1700" dirty="0" err="1" smtClean="0">
                <a:solidFill>
                  <a:schemeClr val="tx2">
                    <a:lumMod val="50000"/>
                  </a:schemeClr>
                </a:solidFill>
              </a:rPr>
              <a:t>afif</a:t>
            </a:r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 : 2 jam</a:t>
            </a:r>
          </a:p>
          <a:p>
            <a:r>
              <a:rPr lang="en-US" sz="1700" dirty="0" err="1" smtClean="0">
                <a:solidFill>
                  <a:schemeClr val="tx2">
                    <a:lumMod val="50000"/>
                  </a:schemeClr>
                </a:solidFill>
              </a:rPr>
              <a:t>Putri</a:t>
            </a:r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 : </a:t>
            </a:r>
            <a:r>
              <a:rPr lang="en-US" sz="1700" dirty="0" err="1" smtClean="0">
                <a:solidFill>
                  <a:schemeClr val="tx2">
                    <a:lumMod val="50000"/>
                  </a:schemeClr>
                </a:solidFill>
              </a:rPr>
              <a:t>Bapak</a:t>
            </a:r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tx2">
                    <a:lumMod val="50000"/>
                  </a:schemeClr>
                </a:solidFill>
              </a:rPr>
              <a:t>profesi</a:t>
            </a:r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tx2">
                    <a:lumMod val="50000"/>
                  </a:schemeClr>
                </a:solidFill>
              </a:rPr>
              <a:t>sekarang</a:t>
            </a:r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tx2">
                    <a:lumMod val="50000"/>
                  </a:schemeClr>
                </a:solidFill>
              </a:rPr>
              <a:t>apa</a:t>
            </a:r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?</a:t>
            </a:r>
          </a:p>
          <a:p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Pa </a:t>
            </a:r>
            <a:r>
              <a:rPr lang="en-US" sz="1700" dirty="0" err="1" smtClean="0">
                <a:solidFill>
                  <a:schemeClr val="tx2">
                    <a:lumMod val="50000"/>
                  </a:schemeClr>
                </a:solidFill>
              </a:rPr>
              <a:t>afif</a:t>
            </a:r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 : </a:t>
            </a:r>
            <a:r>
              <a:rPr lang="en-US" sz="1700" dirty="0" err="1" smtClean="0">
                <a:solidFill>
                  <a:schemeClr val="tx2">
                    <a:lumMod val="50000"/>
                  </a:schemeClr>
                </a:solidFill>
              </a:rPr>
              <a:t>Bapak</a:t>
            </a:r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tx2">
                    <a:lumMod val="50000"/>
                  </a:schemeClr>
                </a:solidFill>
              </a:rPr>
              <a:t>berprofesi</a:t>
            </a:r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tx2">
                    <a:lumMod val="50000"/>
                  </a:schemeClr>
                </a:solidFill>
              </a:rPr>
              <a:t>sebagai</a:t>
            </a:r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 guru</a:t>
            </a:r>
          </a:p>
          <a:p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Meidi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: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Bapak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mengajar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pelajaran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apa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?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Pa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afif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r>
              <a:rPr lang="en-US" sz="17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web </a:t>
            </a:r>
            <a:r>
              <a:rPr lang="en-US" sz="1700" dirty="0" err="1" smtClean="0">
                <a:solidFill>
                  <a:schemeClr val="tx2">
                    <a:lumMod val="50000"/>
                  </a:schemeClr>
                </a:solidFill>
              </a:rPr>
              <a:t>dinamis,siskom,perakitan</a:t>
            </a:r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tx2">
                    <a:lumMod val="50000"/>
                  </a:schemeClr>
                </a:solidFill>
              </a:rPr>
              <a:t>komputer</a:t>
            </a:r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,</a:t>
            </a: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234" y="3664038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6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88" y="2228046"/>
            <a:ext cx="8761412" cy="5156915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Putri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bapak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itu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masih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menjadi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guru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honorer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atau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pns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?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Pa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afif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honorer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Meidi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: oh..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Begitu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Kalau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mau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menjadi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pns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itu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apa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persyaratannya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ya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pa?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Pa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afif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: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tidak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tau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bapak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juga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yang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pasti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ribet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Putri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: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Apa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pesan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bapak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untuk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para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siswa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bapak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ajar?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Pa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afif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: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apa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ya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..?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Harus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rajin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ngulik,rajin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ngerjain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tugas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Meidi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: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Terima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kasih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pa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sudah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membantu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kami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maaf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telah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mengganggu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waktu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bapak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 Kami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izin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undur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diri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pa..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Assalamu’alaikum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..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Pa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afif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: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sama-sama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bapak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senang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membantu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kalian.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Iya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silahkan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Waalaikumsalam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..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324350"/>
            <a:ext cx="30480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7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Biografi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247302"/>
            <a:ext cx="8761412" cy="4339168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smtClean="0"/>
              <a:t>Abdullah </a:t>
            </a:r>
            <a:r>
              <a:rPr lang="en-US" sz="2800" dirty="0" err="1" smtClean="0"/>
              <a:t>afif</a:t>
            </a:r>
            <a:r>
              <a:rPr lang="en-US" sz="2800" dirty="0" smtClean="0"/>
              <a:t> </a:t>
            </a:r>
            <a:r>
              <a:rPr lang="en-US" sz="2800" dirty="0" err="1" smtClean="0"/>
              <a:t>anwari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lahir</a:t>
            </a:r>
            <a:r>
              <a:rPr lang="en-US" dirty="0" smtClean="0"/>
              <a:t> di Bandung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30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april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1991.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aat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ini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beliau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tinggal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di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jl.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Batu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jajar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desa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Giri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Asih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kec.Batu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Jajar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t.1 Rw.9.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Beliau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adalah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lulusan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dari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jurusan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Ilmu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Komputer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di UNICOM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pada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tahun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2014. UNICOM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berada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di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sekitaran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daerah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Dago yang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berjarak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sangat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jauh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dari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rumahnya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Jarak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dari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rumah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hingga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tempat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kuliah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kira-kira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2 jam,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dengan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menaiki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k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endaraan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umum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seperti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bus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ataupun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angkutan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kota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Saat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ini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beliau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berprofesi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sebagai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guru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honorer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di SMKN 11 Bandung.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Beliau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mengajar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di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jurusan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TIK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pada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pelajaran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Sistem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Komputer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, Website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Dinamis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Perakitan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Komputer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Pemrograman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Berbasis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Objek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 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81" y="862824"/>
            <a:ext cx="2202287" cy="220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1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Biografi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Paragraph 1 : </a:t>
            </a:r>
            <a:r>
              <a:rPr lang="en-US" sz="2000" dirty="0" err="1" smtClean="0"/>
              <a:t>Orientasi</a:t>
            </a:r>
            <a:endParaRPr lang="en-US" sz="2000" dirty="0" smtClean="0"/>
          </a:p>
          <a:p>
            <a:r>
              <a:rPr lang="en-US" sz="2000" dirty="0" smtClean="0"/>
              <a:t>Paragraph 2 : Isi</a:t>
            </a:r>
          </a:p>
          <a:p>
            <a:r>
              <a:rPr lang="en-US" sz="2000" dirty="0" smtClean="0"/>
              <a:t>Paragraph 3 : </a:t>
            </a:r>
            <a:r>
              <a:rPr lang="en-US" sz="2000" dirty="0" err="1" smtClean="0"/>
              <a:t>Reorientasi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65" y="3464417"/>
            <a:ext cx="4524777" cy="339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4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625" y="2201790"/>
            <a:ext cx="8761412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SEKIAN DAN</a:t>
            </a:r>
          </a:p>
          <a:p>
            <a:pPr marL="0" indent="0" algn="ctr">
              <a:buNone/>
            </a:pPr>
            <a:r>
              <a:rPr lang="en-US" sz="4400" dirty="0" smtClean="0"/>
              <a:t> TERIMA KASIH</a:t>
            </a:r>
          </a:p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523" y="3909940"/>
            <a:ext cx="3767615" cy="282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8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1103</TotalTime>
  <Words>358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Engravers MT</vt:lpstr>
      <vt:lpstr>Wingdings 3</vt:lpstr>
      <vt:lpstr>Ion Boardroom</vt:lpstr>
      <vt:lpstr>BIOGRAFI </vt:lpstr>
      <vt:lpstr>Teks Wawancara</vt:lpstr>
      <vt:lpstr>PowerPoint Presentation</vt:lpstr>
      <vt:lpstr>PowerPoint Presentation</vt:lpstr>
      <vt:lpstr>Biografi</vt:lpstr>
      <vt:lpstr>Struktur Teks Biografi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BIOGRAFI</dc:title>
  <dc:creator>seliantika</dc:creator>
  <cp:lastModifiedBy>seliantika</cp:lastModifiedBy>
  <cp:revision>21</cp:revision>
  <dcterms:created xsi:type="dcterms:W3CDTF">2015-11-25T13:04:07Z</dcterms:created>
  <dcterms:modified xsi:type="dcterms:W3CDTF">2015-11-26T09:15:24Z</dcterms:modified>
</cp:coreProperties>
</file>