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>
      <p:cViewPr>
        <p:scale>
          <a:sx n="66" d="100"/>
          <a:sy n="66" d="100"/>
        </p:scale>
        <p:origin x="-148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A1EB37-9B05-4354-B27C-201242AC71CC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F3066E4-EADD-42E9-B1DF-8DCA2D9E8607}" type="slidenum">
              <a:rPr lang="id-ID" smtClean="0"/>
              <a:t>‹#›</a:t>
            </a:fld>
            <a:endParaRPr lang="id-ID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61048"/>
            <a:ext cx="8305800" cy="1143000"/>
          </a:xfrm>
        </p:spPr>
        <p:txBody>
          <a:bodyPr/>
          <a:lstStyle/>
          <a:p>
            <a:r>
              <a:rPr lang="en-US" dirty="0" smtClean="0"/>
              <a:t>Farhan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Fuadi</a:t>
            </a:r>
            <a:r>
              <a:rPr lang="en-US" dirty="0" smtClean="0"/>
              <a:t> </a:t>
            </a:r>
            <a:r>
              <a:rPr lang="en-US" dirty="0" err="1" smtClean="0"/>
              <a:t>Sopyan</a:t>
            </a:r>
            <a:r>
              <a:rPr lang="en-US" dirty="0" smtClean="0"/>
              <a:t> |Kevin </a:t>
            </a:r>
            <a:r>
              <a:rPr lang="en-US" dirty="0" err="1" smtClean="0"/>
              <a:t>Rifaldi</a:t>
            </a:r>
            <a:r>
              <a:rPr lang="en-US" dirty="0" smtClean="0"/>
              <a:t> </a:t>
            </a:r>
            <a:r>
              <a:rPr lang="en-US" dirty="0" err="1" smtClean="0"/>
              <a:t>Fasha</a:t>
            </a:r>
            <a:r>
              <a:rPr lang="en-US" dirty="0" smtClean="0"/>
              <a:t> 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Ilham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Fauzan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XI RPL 1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563220"/>
          </a:xfrm>
        </p:spPr>
        <p:txBody>
          <a:bodyPr/>
          <a:lstStyle/>
          <a:p>
            <a:r>
              <a:rPr lang="en-US" sz="6000" dirty="0"/>
              <a:t>Bahasa </a:t>
            </a:r>
            <a:r>
              <a:rPr lang="en-US" sz="6000" dirty="0" smtClean="0"/>
              <a:t>Indonesia </a:t>
            </a:r>
            <a:br>
              <a:rPr lang="en-US" sz="6000" dirty="0" smtClean="0"/>
            </a:br>
            <a:r>
              <a:rPr lang="en-US" sz="6000" dirty="0" smtClean="0"/>
              <a:t>(</a:t>
            </a:r>
            <a:r>
              <a:rPr lang="en-US" sz="6000" dirty="0" err="1" smtClean="0"/>
              <a:t>Biografi</a:t>
            </a:r>
            <a:r>
              <a:rPr lang="en-US" sz="6000" dirty="0" smtClean="0"/>
              <a:t>)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41916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/>
          <a:p>
            <a:pPr algn="ctr"/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Siapakah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ibu?a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Resti</a:t>
            </a:r>
            <a:r>
              <a:rPr lang="en-US" dirty="0" smtClean="0"/>
              <a:t> </a:t>
            </a:r>
            <a:r>
              <a:rPr lang="en-US" dirty="0" err="1" smtClean="0"/>
              <a:t>Meilani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 smtClean="0"/>
              <a:t>ibu?a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Karawang</a:t>
            </a:r>
            <a:r>
              <a:rPr lang="en-US" dirty="0"/>
              <a:t>, 3 Mei 1992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 smtClean="0"/>
              <a:t>ibu?a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Jl. </a:t>
            </a:r>
            <a:r>
              <a:rPr lang="en-US" dirty="0" err="1"/>
              <a:t>Cihanjuang</a:t>
            </a:r>
            <a:r>
              <a:rPr lang="en-US" dirty="0"/>
              <a:t> </a:t>
            </a:r>
            <a:r>
              <a:rPr lang="en-US" dirty="0" err="1"/>
              <a:t>Cimahi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 smtClean="0"/>
              <a:t>ibu?a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SD : SDN </a:t>
            </a:r>
            <a:r>
              <a:rPr lang="en-US" dirty="0" err="1"/>
              <a:t>Cibabat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	- SMP : SMPN 10 </a:t>
            </a:r>
            <a:r>
              <a:rPr lang="en-US" dirty="0" err="1" smtClean="0"/>
              <a:t>Cimahi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SMK : SMKN 11 </a:t>
            </a:r>
            <a:r>
              <a:rPr lang="en-US" dirty="0" smtClean="0"/>
              <a:t>Bandung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Perguruan</a:t>
            </a:r>
            <a:r>
              <a:rPr lang="en-US" dirty="0" smtClean="0"/>
              <a:t> Tinggi : </a:t>
            </a:r>
            <a:r>
              <a:rPr lang="en-US" dirty="0" err="1" smtClean="0"/>
              <a:t>Unpas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Prestasi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di </a:t>
            </a:r>
            <a:r>
              <a:rPr lang="en-US" dirty="0" err="1" smtClean="0"/>
              <a:t>capai</a:t>
            </a:r>
            <a:r>
              <a:rPr lang="en-US" dirty="0"/>
              <a:t>?</a:t>
            </a:r>
            <a:r>
              <a:rPr lang="en-US" dirty="0" smtClean="0"/>
              <a:t> 	-	-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Unpas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 di </a:t>
            </a:r>
            <a:r>
              <a:rPr lang="en-US" dirty="0" err="1" smtClean="0"/>
              <a:t>capai</a:t>
            </a:r>
            <a:r>
              <a:rPr lang="en-US" dirty="0" smtClean="0"/>
              <a:t> ? 	-	- </a:t>
            </a:r>
            <a:r>
              <a:rPr lang="en-US" dirty="0" err="1" smtClean="0"/>
              <a:t>Mendalami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Bahasa Indonesia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tatus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Lajang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bersaudara?a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- 2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bersaudara</a:t>
            </a:r>
            <a:r>
              <a:rPr lang="en-US" dirty="0" smtClean="0"/>
              <a:t> (</a:t>
            </a:r>
            <a:r>
              <a:rPr lang="en-US" dirty="0" err="1" smtClean="0"/>
              <a:t>bungsu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9.Berapa </a:t>
            </a:r>
            <a:r>
              <a:rPr lang="en-US" dirty="0" err="1" smtClean="0"/>
              <a:t>lamakah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guru?</a:t>
            </a:r>
          </a:p>
          <a:p>
            <a:pPr marL="0" indent="0">
              <a:buNone/>
            </a:pPr>
            <a:r>
              <a:rPr lang="en-US" dirty="0" smtClean="0"/>
              <a:t>	- 1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10.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motifasi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guru?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11.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guru?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Mencerdaskan</a:t>
            </a:r>
            <a:r>
              <a:rPr lang="en-US" dirty="0" smtClean="0"/>
              <a:t> murid-murid</a:t>
            </a:r>
          </a:p>
          <a:p>
            <a:pPr marL="0" indent="0">
              <a:buNone/>
            </a:pPr>
            <a:r>
              <a:rPr lang="en-US" dirty="0" smtClean="0"/>
              <a:t>12. </a:t>
            </a:r>
            <a:r>
              <a:rPr lang="en-US" dirty="0" err="1" smtClean="0"/>
              <a:t>Cita</a:t>
            </a:r>
            <a:r>
              <a:rPr lang="en-US" dirty="0" smtClean="0"/>
              <a:t> </a:t>
            </a:r>
            <a:r>
              <a:rPr lang="en-US" dirty="0" err="1" smtClean="0"/>
              <a:t>cita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kedepannya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guru 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Siswa</a:t>
            </a:r>
            <a:r>
              <a:rPr lang="en-US" dirty="0" smtClean="0"/>
              <a:t> – </a:t>
            </a:r>
            <a:r>
              <a:rPr lang="en-US" dirty="0" err="1" smtClean="0"/>
              <a:t>siswi</a:t>
            </a:r>
            <a:r>
              <a:rPr lang="en-US" dirty="0" smtClean="0"/>
              <a:t> SMKN 11 Bandung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maju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68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	Bu </a:t>
            </a:r>
            <a:r>
              <a:rPr lang="en-US" sz="1800" dirty="0" err="1" smtClean="0"/>
              <a:t>Resti</a:t>
            </a:r>
            <a:r>
              <a:rPr lang="en-US" sz="1800" dirty="0" smtClean="0"/>
              <a:t>, </a:t>
            </a:r>
            <a:r>
              <a:rPr lang="en-US" sz="1800" dirty="0" err="1" smtClean="0"/>
              <a:t>begitulah</a:t>
            </a:r>
            <a:r>
              <a:rPr lang="en-US" sz="1800" dirty="0" smtClean="0"/>
              <a:t> kami </a:t>
            </a:r>
            <a:r>
              <a:rPr lang="en-US" sz="1800" dirty="0" err="1" smtClean="0"/>
              <a:t>memanggilnya</a:t>
            </a:r>
            <a:r>
              <a:rPr lang="en-US" sz="1800" dirty="0" smtClean="0"/>
              <a:t>. </a:t>
            </a:r>
            <a:r>
              <a:rPr lang="en-US" sz="1800" dirty="0" err="1" smtClean="0"/>
              <a:t>Ia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guru Bahasa Indonesia di SMKN 11 Bandung  yang </a:t>
            </a:r>
            <a:r>
              <a:rPr lang="en-US" sz="1800" dirty="0" err="1" smtClean="0"/>
              <a:t>mempunyai</a:t>
            </a:r>
            <a:r>
              <a:rPr lang="en-US" sz="1800" dirty="0" smtClean="0"/>
              <a:t> </a:t>
            </a:r>
            <a:r>
              <a:rPr lang="en-US" sz="1800" dirty="0" err="1" smtClean="0"/>
              <a:t>nama</a:t>
            </a:r>
            <a:r>
              <a:rPr lang="en-US" sz="1800" dirty="0" smtClean="0"/>
              <a:t> </a:t>
            </a:r>
            <a:r>
              <a:rPr lang="en-US" sz="1800" dirty="0" err="1" smtClean="0"/>
              <a:t>lengkap</a:t>
            </a:r>
            <a:r>
              <a:rPr lang="en-US" sz="1800" dirty="0" smtClean="0"/>
              <a:t> </a:t>
            </a:r>
            <a:r>
              <a:rPr lang="en-US" sz="1800" dirty="0" err="1" smtClean="0"/>
              <a:t>Resti</a:t>
            </a:r>
            <a:r>
              <a:rPr lang="en-US" sz="1800" dirty="0" smtClean="0"/>
              <a:t> </a:t>
            </a:r>
            <a:r>
              <a:rPr lang="en-US" sz="1800" dirty="0" err="1" smtClean="0"/>
              <a:t>Meilani</a:t>
            </a:r>
            <a:r>
              <a:rPr lang="en-US" sz="1800" dirty="0" smtClean="0"/>
              <a:t>. </a:t>
            </a:r>
            <a:r>
              <a:rPr lang="en-US" sz="1800" dirty="0" err="1" smtClean="0"/>
              <a:t>Ia</a:t>
            </a:r>
            <a:r>
              <a:rPr lang="en-US" sz="1800" dirty="0" smtClean="0"/>
              <a:t> </a:t>
            </a:r>
            <a:r>
              <a:rPr lang="en-US" sz="1800" dirty="0" err="1" smtClean="0"/>
              <a:t>lahir</a:t>
            </a:r>
            <a:r>
              <a:rPr lang="en-US" sz="1800" dirty="0" smtClean="0"/>
              <a:t> di </a:t>
            </a:r>
            <a:r>
              <a:rPr lang="en-US" sz="1800" dirty="0" err="1" smtClean="0"/>
              <a:t>Karawang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tanggal</a:t>
            </a:r>
            <a:r>
              <a:rPr lang="en-US" sz="1800" dirty="0" smtClean="0"/>
              <a:t> 3 Mei 1992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bertempat</a:t>
            </a:r>
            <a:r>
              <a:rPr lang="en-US" sz="1800" dirty="0" smtClean="0"/>
              <a:t> </a:t>
            </a:r>
            <a:r>
              <a:rPr lang="en-US" sz="1800" dirty="0" err="1" smtClean="0"/>
              <a:t>tinggal</a:t>
            </a:r>
            <a:r>
              <a:rPr lang="en-US" sz="1800" dirty="0" smtClean="0"/>
              <a:t> di </a:t>
            </a:r>
            <a:r>
              <a:rPr lang="en-US" sz="1800" dirty="0" err="1" smtClean="0"/>
              <a:t>Cimahi</a:t>
            </a:r>
            <a:r>
              <a:rPr lang="en-US" sz="1800" dirty="0" smtClean="0"/>
              <a:t> </a:t>
            </a:r>
            <a:r>
              <a:rPr lang="en-US" sz="1800" dirty="0" err="1" smtClean="0"/>
              <a:t>tepatnya</a:t>
            </a:r>
            <a:r>
              <a:rPr lang="en-US" sz="1800" dirty="0" smtClean="0"/>
              <a:t> di </a:t>
            </a:r>
            <a:r>
              <a:rPr lang="en-US" sz="1800" dirty="0" err="1" smtClean="0"/>
              <a:t>jalan</a:t>
            </a:r>
            <a:r>
              <a:rPr lang="en-US" sz="1800" dirty="0" smtClean="0"/>
              <a:t> </a:t>
            </a:r>
            <a:r>
              <a:rPr lang="en-US" sz="1800" dirty="0" err="1" smtClean="0"/>
              <a:t>Cihanjuang</a:t>
            </a:r>
            <a:r>
              <a:rPr lang="en-US" sz="1800" dirty="0" smtClean="0"/>
              <a:t>. </a:t>
            </a:r>
            <a:r>
              <a:rPr lang="en-US" sz="1800" dirty="0" err="1" smtClean="0"/>
              <a:t>Ia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anak</a:t>
            </a:r>
            <a:r>
              <a:rPr lang="en-US" sz="1800" dirty="0" smtClean="0"/>
              <a:t> ke-2 </a:t>
            </a:r>
            <a:r>
              <a:rPr lang="en-US" sz="1800" dirty="0" err="1" smtClean="0"/>
              <a:t>dari</a:t>
            </a:r>
            <a:r>
              <a:rPr lang="en-US" sz="1800" dirty="0" smtClean="0"/>
              <a:t> 2 </a:t>
            </a:r>
            <a:r>
              <a:rPr lang="en-US" sz="1800" dirty="0" err="1" smtClean="0"/>
              <a:t>bersaudara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Bu </a:t>
            </a:r>
            <a:r>
              <a:rPr lang="en-US" sz="1800" dirty="0" err="1" smtClean="0"/>
              <a:t>Resti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anak</a:t>
            </a:r>
            <a:r>
              <a:rPr lang="en-US" sz="1800" dirty="0" smtClean="0"/>
              <a:t> </a:t>
            </a:r>
            <a:r>
              <a:rPr lang="en-US" sz="1800" dirty="0" err="1" smtClean="0"/>
              <a:t>lulusan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/>
              <a:t>SDN </a:t>
            </a:r>
            <a:r>
              <a:rPr lang="en-US" sz="1800" dirty="0" err="1"/>
              <a:t>Cibabat</a:t>
            </a:r>
            <a:r>
              <a:rPr lang="en-US" sz="1800" dirty="0"/>
              <a:t> </a:t>
            </a:r>
            <a:r>
              <a:rPr lang="en-US" sz="1800" dirty="0" smtClean="0"/>
              <a:t>3, SMPN </a:t>
            </a:r>
            <a:r>
              <a:rPr lang="en-US" sz="1800" dirty="0"/>
              <a:t>10 </a:t>
            </a:r>
            <a:r>
              <a:rPr lang="en-US" sz="1800" dirty="0" err="1" smtClean="0"/>
              <a:t>Cimahi</a:t>
            </a:r>
            <a:r>
              <a:rPr lang="en-US" sz="1800" dirty="0" smtClean="0"/>
              <a:t>, </a:t>
            </a:r>
            <a:r>
              <a:rPr lang="en-US" sz="1800" dirty="0"/>
              <a:t>SMKN 11 </a:t>
            </a:r>
            <a:r>
              <a:rPr lang="en-US" sz="1800" dirty="0" smtClean="0"/>
              <a:t>Bandung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perguruan</a:t>
            </a:r>
            <a:r>
              <a:rPr lang="en-US" sz="1800" dirty="0" smtClean="0"/>
              <a:t> </a:t>
            </a:r>
            <a:r>
              <a:rPr lang="en-US" sz="1800" dirty="0" err="1" smtClean="0"/>
              <a:t>tinggi</a:t>
            </a:r>
            <a:r>
              <a:rPr lang="en-US" sz="1800" dirty="0" smtClean="0"/>
              <a:t> </a:t>
            </a:r>
            <a:r>
              <a:rPr lang="en-US" sz="1800" dirty="0" err="1" smtClean="0"/>
              <a:t>Universitas</a:t>
            </a:r>
            <a:r>
              <a:rPr lang="en-US" sz="1800" dirty="0" smtClean="0"/>
              <a:t> </a:t>
            </a:r>
            <a:r>
              <a:rPr lang="en-US" sz="1800" dirty="0" err="1" smtClean="0"/>
              <a:t>Pasundan</a:t>
            </a:r>
            <a:r>
              <a:rPr lang="en-US" sz="1800" dirty="0" smtClean="0"/>
              <a:t> (</a:t>
            </a:r>
            <a:r>
              <a:rPr lang="en-US" sz="1800" dirty="0" err="1" smtClean="0"/>
              <a:t>Unpas</a:t>
            </a:r>
            <a:r>
              <a:rPr lang="en-US" sz="1800" dirty="0" smtClean="0"/>
              <a:t>). Dan  </a:t>
            </a:r>
            <a:r>
              <a:rPr lang="en-US" sz="1800" dirty="0" err="1"/>
              <a:t>s</a:t>
            </a:r>
            <a:r>
              <a:rPr lang="en-US" sz="1800" dirty="0" err="1" smtClean="0"/>
              <a:t>ekarang</a:t>
            </a:r>
            <a:r>
              <a:rPr lang="en-US" sz="1800" dirty="0" smtClean="0"/>
              <a:t> </a:t>
            </a:r>
            <a:r>
              <a:rPr lang="en-US" sz="1800" dirty="0" err="1" smtClean="0"/>
              <a:t>ia</a:t>
            </a:r>
            <a:r>
              <a:rPr lang="en-US" sz="1800" dirty="0" smtClean="0"/>
              <a:t> </a:t>
            </a:r>
            <a:r>
              <a:rPr lang="en-US" sz="1800" dirty="0" err="1" smtClean="0"/>
              <a:t>telah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guru di SMKN 11 Bandung </a:t>
            </a:r>
            <a:r>
              <a:rPr lang="en-US" sz="1800" dirty="0" err="1" smtClean="0"/>
              <a:t>selama</a:t>
            </a:r>
            <a:r>
              <a:rPr lang="en-US" sz="1800" dirty="0" smtClean="0"/>
              <a:t> 1 </a:t>
            </a:r>
            <a:r>
              <a:rPr lang="en-US" sz="1800" dirty="0" err="1" smtClean="0"/>
              <a:t>tahun</a:t>
            </a:r>
            <a:r>
              <a:rPr lang="en-US" sz="1800" dirty="0" smtClean="0"/>
              <a:t> </a:t>
            </a:r>
            <a:r>
              <a:rPr lang="en-US" sz="1800" dirty="0" err="1" smtClean="0"/>
              <a:t>lamanya</a:t>
            </a:r>
            <a:r>
              <a:rPr lang="en-US" sz="1800" dirty="0" smtClean="0"/>
              <a:t>.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Selama</a:t>
            </a:r>
            <a:r>
              <a:rPr lang="en-US" sz="1800" dirty="0" smtClean="0"/>
              <a:t> </a:t>
            </a:r>
            <a:r>
              <a:rPr lang="en-US" sz="1800" dirty="0" err="1" smtClean="0"/>
              <a:t>ia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guru Bahasa Indonesia </a:t>
            </a:r>
            <a:r>
              <a:rPr lang="en-US" sz="1800" dirty="0" err="1" smtClean="0"/>
              <a:t>ia</a:t>
            </a:r>
            <a:r>
              <a:rPr lang="en-US" sz="1800" dirty="0" smtClean="0"/>
              <a:t> </a:t>
            </a:r>
            <a:r>
              <a:rPr lang="en-US" sz="1800" dirty="0" err="1" smtClean="0"/>
              <a:t>mempunyai</a:t>
            </a:r>
            <a:r>
              <a:rPr lang="en-US" sz="1800" dirty="0" smtClean="0"/>
              <a:t>  </a:t>
            </a:r>
            <a:r>
              <a:rPr lang="en-US" sz="1800" dirty="0" err="1" smtClean="0"/>
              <a:t>prestasi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salah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lulusan</a:t>
            </a:r>
            <a:r>
              <a:rPr lang="en-US" sz="1800" dirty="0" smtClean="0"/>
              <a:t> </a:t>
            </a:r>
            <a:r>
              <a:rPr lang="en-US" sz="1800" dirty="0" err="1" smtClean="0"/>
              <a:t>Universitas</a:t>
            </a:r>
            <a:r>
              <a:rPr lang="en-US" sz="1800" dirty="0" smtClean="0"/>
              <a:t> di Indonesia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Universitas</a:t>
            </a:r>
            <a:r>
              <a:rPr lang="en-US" sz="1800" dirty="0" smtClean="0"/>
              <a:t> </a:t>
            </a:r>
            <a:r>
              <a:rPr lang="en-US" sz="1800" dirty="0" err="1" smtClean="0"/>
              <a:t>Pasunda</a:t>
            </a:r>
            <a:r>
              <a:rPr lang="en-US" sz="1800" dirty="0" smtClean="0"/>
              <a:t>. Dan </a:t>
            </a:r>
            <a:r>
              <a:rPr lang="en-US" sz="1800" dirty="0" err="1" smtClean="0"/>
              <a:t>karya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telah</a:t>
            </a:r>
            <a:r>
              <a:rPr lang="en-US" sz="1800" dirty="0" smtClean="0"/>
              <a:t> </a:t>
            </a:r>
            <a:r>
              <a:rPr lang="en-US" sz="1800" dirty="0" err="1" smtClean="0"/>
              <a:t>dicapainya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mendalami</a:t>
            </a:r>
            <a:r>
              <a:rPr lang="en-US" sz="1800" dirty="0" smtClean="0"/>
              <a:t> </a:t>
            </a:r>
            <a:r>
              <a:rPr lang="en-US" sz="1800" dirty="0" err="1" smtClean="0"/>
              <a:t>keseluruhan</a:t>
            </a:r>
            <a:r>
              <a:rPr lang="en-US" sz="1800" dirty="0" smtClean="0"/>
              <a:t> </a:t>
            </a:r>
            <a:r>
              <a:rPr lang="en-US" sz="1800" dirty="0" err="1" smtClean="0"/>
              <a:t>pelajaran</a:t>
            </a:r>
            <a:r>
              <a:rPr lang="en-US" sz="1800" dirty="0" smtClean="0"/>
              <a:t> Bahasa Indonesia.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Ia</a:t>
            </a:r>
            <a:r>
              <a:rPr lang="en-US" sz="1800" dirty="0" smtClean="0"/>
              <a:t>  </a:t>
            </a:r>
            <a:r>
              <a:rPr lang="en-US" sz="1800" dirty="0" err="1" smtClean="0"/>
              <a:t>mempunyai</a:t>
            </a:r>
            <a:r>
              <a:rPr lang="en-US" sz="1800" dirty="0" smtClean="0"/>
              <a:t> </a:t>
            </a:r>
            <a:r>
              <a:rPr lang="en-US" sz="1800" dirty="0" err="1" smtClean="0"/>
              <a:t>motivasi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mulia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seorang</a:t>
            </a:r>
            <a:r>
              <a:rPr lang="en-US" sz="1800" dirty="0" smtClean="0"/>
              <a:t> guru </a:t>
            </a:r>
            <a:r>
              <a:rPr lang="en-US" sz="1800" dirty="0" err="1" smtClean="0"/>
              <a:t>yaitu</a:t>
            </a:r>
            <a:r>
              <a:rPr lang="en-US" sz="1800" dirty="0" smtClean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berbagi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 smtClean="0"/>
              <a:t>pengetahuan</a:t>
            </a:r>
            <a:r>
              <a:rPr lang="en-US" sz="1800" dirty="0" smtClean="0"/>
              <a:t>. Dan </a:t>
            </a:r>
            <a:r>
              <a:rPr lang="en-US" sz="1800" dirty="0" err="1"/>
              <a:t>harapan</a:t>
            </a:r>
            <a:r>
              <a:rPr lang="en-US" sz="1800" dirty="0"/>
              <a:t> Bu </a:t>
            </a:r>
            <a:r>
              <a:rPr lang="en-US" sz="1800" dirty="0" err="1"/>
              <a:t>resti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guru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mencerdaskan</a:t>
            </a:r>
            <a:r>
              <a:rPr lang="en-US" sz="1800" dirty="0"/>
              <a:t> </a:t>
            </a:r>
            <a:r>
              <a:rPr lang="en-US" sz="1800" dirty="0" smtClean="0"/>
              <a:t>murid-</a:t>
            </a:r>
            <a:r>
              <a:rPr lang="en-US" sz="1800" dirty="0" err="1" smtClean="0"/>
              <a:t>muridnya</a:t>
            </a:r>
            <a:r>
              <a:rPr lang="en-US" sz="1800" dirty="0" smtClean="0"/>
              <a:t>. </a:t>
            </a:r>
            <a:r>
              <a:rPr lang="en-US" sz="1800" dirty="0" err="1" smtClean="0"/>
              <a:t>Cita</a:t>
            </a:r>
            <a:r>
              <a:rPr lang="en-US" sz="1800" dirty="0" smtClean="0"/>
              <a:t> </a:t>
            </a:r>
            <a:r>
              <a:rPr lang="en-US" sz="1800" dirty="0" err="1" smtClean="0"/>
              <a:t>cita</a:t>
            </a:r>
            <a:r>
              <a:rPr lang="en-US" sz="1800" dirty="0" smtClean="0"/>
              <a:t> </a:t>
            </a:r>
            <a:r>
              <a:rPr lang="en-US" sz="1800" dirty="0" err="1" smtClean="0"/>
              <a:t>ia</a:t>
            </a:r>
            <a:r>
              <a:rPr lang="en-US" sz="1800" dirty="0" smtClean="0"/>
              <a:t> </a:t>
            </a:r>
            <a:r>
              <a:rPr lang="en-US" sz="1800" dirty="0" err="1" smtClean="0"/>
              <a:t>kedepannya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guru Bahasa Indonesia di SMKN 11 Bandung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ia</a:t>
            </a:r>
            <a:r>
              <a:rPr lang="en-US" sz="1800" dirty="0" smtClean="0"/>
              <a:t> </a:t>
            </a:r>
            <a:r>
              <a:rPr lang="en-US" sz="1800" dirty="0" err="1" smtClean="0"/>
              <a:t>ingin</a:t>
            </a:r>
            <a:r>
              <a:rPr lang="en-US" sz="1800" dirty="0" smtClean="0"/>
              <a:t> </a:t>
            </a:r>
            <a:r>
              <a:rPr lang="en-US" sz="1800" dirty="0" err="1" smtClean="0"/>
              <a:t>memajukan</a:t>
            </a:r>
            <a:r>
              <a:rPr lang="en-US" sz="1800" dirty="0" smtClean="0"/>
              <a:t> </a:t>
            </a:r>
            <a:r>
              <a:rPr lang="en-US" sz="1800" dirty="0" err="1" smtClean="0"/>
              <a:t>kualitas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kuantitas</a:t>
            </a:r>
            <a:r>
              <a:rPr lang="en-US" sz="1800" dirty="0" smtClean="0"/>
              <a:t> </a:t>
            </a:r>
            <a:r>
              <a:rPr lang="en-US" sz="1800" dirty="0" err="1" smtClean="0"/>
              <a:t>seluruh</a:t>
            </a:r>
            <a:r>
              <a:rPr lang="en-US" sz="1800" dirty="0" smtClean="0"/>
              <a:t> </a:t>
            </a:r>
            <a:r>
              <a:rPr lang="en-US" sz="1800" dirty="0" err="1" smtClean="0"/>
              <a:t>siswa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SMKN 11 Bandung.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Menurut</a:t>
            </a:r>
            <a:r>
              <a:rPr lang="en-US" sz="1800" dirty="0" smtClean="0"/>
              <a:t> kami </a:t>
            </a:r>
            <a:r>
              <a:rPr lang="en-US" sz="1800" dirty="0" err="1" smtClean="0"/>
              <a:t>selaku</a:t>
            </a:r>
            <a:r>
              <a:rPr lang="en-US" sz="1800" dirty="0" smtClean="0"/>
              <a:t> </a:t>
            </a:r>
            <a:r>
              <a:rPr lang="en-US" sz="1800" dirty="0" err="1" smtClean="0"/>
              <a:t>penulis</a:t>
            </a:r>
            <a:r>
              <a:rPr lang="en-US" sz="1800" dirty="0" smtClean="0"/>
              <a:t>, Bu </a:t>
            </a:r>
            <a:r>
              <a:rPr lang="en-US" sz="1800" dirty="0" err="1" smtClean="0"/>
              <a:t>Resti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sosok</a:t>
            </a:r>
            <a:r>
              <a:rPr lang="en-US" sz="1800" dirty="0" smtClean="0"/>
              <a:t> guru yang ceria, </a:t>
            </a:r>
            <a:r>
              <a:rPr lang="en-US" sz="1800" dirty="0" err="1" smtClean="0"/>
              <a:t>menyenangkan</a:t>
            </a:r>
            <a:r>
              <a:rPr lang="en-US" sz="1800" dirty="0" smtClean="0"/>
              <a:t> di </a:t>
            </a:r>
            <a:r>
              <a:rPr lang="en-US" sz="1800" dirty="0" err="1" smtClean="0"/>
              <a:t>kelas</a:t>
            </a:r>
            <a:r>
              <a:rPr lang="en-US" sz="1800" dirty="0" smtClean="0"/>
              <a:t> </a:t>
            </a: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kegiatan</a:t>
            </a:r>
            <a:r>
              <a:rPr lang="en-US" sz="1800" dirty="0" smtClean="0"/>
              <a:t> </a:t>
            </a:r>
            <a:r>
              <a:rPr lang="en-US" sz="1800" dirty="0" err="1" smtClean="0"/>
              <a:t>belajar</a:t>
            </a:r>
            <a:r>
              <a:rPr lang="en-US" sz="1800" dirty="0" smtClean="0"/>
              <a:t> </a:t>
            </a:r>
            <a:r>
              <a:rPr lang="en-US" sz="1800" dirty="0" err="1" smtClean="0"/>
              <a:t>mengajar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yang paling </a:t>
            </a:r>
            <a:r>
              <a:rPr lang="en-US" sz="1800" dirty="0" err="1" smtClean="0"/>
              <a:t>penting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mempunyai</a:t>
            </a:r>
            <a:r>
              <a:rPr lang="en-US" sz="1800" dirty="0" smtClean="0"/>
              <a:t> </a:t>
            </a:r>
            <a:r>
              <a:rPr lang="en-US" sz="1800" dirty="0" err="1" smtClean="0"/>
              <a:t>motivasi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mulia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seorang</a:t>
            </a:r>
            <a:r>
              <a:rPr lang="en-US" sz="1800" dirty="0" smtClean="0"/>
              <a:t> guru.</a:t>
            </a:r>
            <a:endParaRPr lang="e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/>
          <a:lstStyle/>
          <a:p>
            <a:pPr algn="ctr"/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Biografi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296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332656"/>
            <a:ext cx="5987008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Bu </a:t>
            </a:r>
            <a:r>
              <a:rPr lang="en-US" sz="1600" dirty="0" err="1"/>
              <a:t>Resti</a:t>
            </a:r>
            <a:r>
              <a:rPr lang="en-US" sz="1600" dirty="0"/>
              <a:t>, </a:t>
            </a:r>
            <a:r>
              <a:rPr lang="en-US" sz="1600" dirty="0" err="1"/>
              <a:t>begitulah</a:t>
            </a:r>
            <a:r>
              <a:rPr lang="en-US" sz="1600" dirty="0"/>
              <a:t> kami </a:t>
            </a:r>
            <a:r>
              <a:rPr lang="en-US" sz="1600" dirty="0" err="1"/>
              <a:t>memanggilnya</a:t>
            </a:r>
            <a:r>
              <a:rPr lang="en-US" sz="1600" dirty="0"/>
              <a:t>.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guru Bahasa Indonesia di SMKN 11 Bandung  yang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Resti</a:t>
            </a:r>
            <a:r>
              <a:rPr lang="en-US" sz="1600" dirty="0"/>
              <a:t> </a:t>
            </a:r>
            <a:r>
              <a:rPr lang="en-US" sz="1600" dirty="0" err="1"/>
              <a:t>Meilani</a:t>
            </a:r>
            <a:r>
              <a:rPr lang="en-US" sz="1600" dirty="0"/>
              <a:t>.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lahir</a:t>
            </a:r>
            <a:r>
              <a:rPr lang="en-US" sz="1600" dirty="0"/>
              <a:t> di </a:t>
            </a:r>
            <a:r>
              <a:rPr lang="en-US" sz="1600" dirty="0" err="1"/>
              <a:t>Karawang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tanggal</a:t>
            </a:r>
            <a:r>
              <a:rPr lang="en-US" sz="1600" dirty="0"/>
              <a:t> 3 Mei 1992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bertempat</a:t>
            </a:r>
            <a:r>
              <a:rPr lang="en-US" sz="1600" dirty="0"/>
              <a:t> </a:t>
            </a:r>
            <a:r>
              <a:rPr lang="en-US" sz="1600" dirty="0" err="1"/>
              <a:t>tinggal</a:t>
            </a:r>
            <a:r>
              <a:rPr lang="en-US" sz="1600" dirty="0"/>
              <a:t> di </a:t>
            </a:r>
            <a:r>
              <a:rPr lang="en-US" sz="1600" dirty="0" err="1"/>
              <a:t>Cimahi</a:t>
            </a:r>
            <a:r>
              <a:rPr lang="en-US" sz="1600" dirty="0"/>
              <a:t> </a:t>
            </a:r>
            <a:r>
              <a:rPr lang="en-US" sz="1600" dirty="0" err="1"/>
              <a:t>tepatnya</a:t>
            </a:r>
            <a:r>
              <a:rPr lang="en-US" sz="1600" dirty="0"/>
              <a:t> di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Cihanjuang</a:t>
            </a:r>
            <a:r>
              <a:rPr lang="en-US" sz="1600" dirty="0"/>
              <a:t>.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 ke-2 </a:t>
            </a:r>
            <a:r>
              <a:rPr lang="en-US" sz="1600" dirty="0" err="1"/>
              <a:t>dari</a:t>
            </a:r>
            <a:r>
              <a:rPr lang="en-US" sz="1600" dirty="0"/>
              <a:t> 2 </a:t>
            </a:r>
            <a:r>
              <a:rPr lang="en-US" sz="1600" dirty="0" err="1"/>
              <a:t>bersaudara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	Bu </a:t>
            </a:r>
            <a:r>
              <a:rPr lang="en-US" sz="1600" dirty="0" err="1"/>
              <a:t>Resti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 </a:t>
            </a:r>
            <a:r>
              <a:rPr lang="en-US" sz="1600" dirty="0" err="1"/>
              <a:t>lulusan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SDN </a:t>
            </a:r>
            <a:r>
              <a:rPr lang="en-US" sz="1600" dirty="0" err="1"/>
              <a:t>Cibabat</a:t>
            </a:r>
            <a:r>
              <a:rPr lang="en-US" sz="1600" dirty="0"/>
              <a:t> 3, SMPN 10 </a:t>
            </a:r>
            <a:r>
              <a:rPr lang="en-US" sz="1600" dirty="0" err="1"/>
              <a:t>Cimahi</a:t>
            </a:r>
            <a:r>
              <a:rPr lang="en-US" sz="1600" dirty="0"/>
              <a:t>, SMKN 11 Bandung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perguruan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Universitas</a:t>
            </a:r>
            <a:r>
              <a:rPr lang="en-US" sz="1600" dirty="0"/>
              <a:t> </a:t>
            </a:r>
            <a:r>
              <a:rPr lang="en-US" sz="1600" dirty="0" err="1"/>
              <a:t>Pasundan</a:t>
            </a:r>
            <a:r>
              <a:rPr lang="en-US" sz="1600" dirty="0"/>
              <a:t> (</a:t>
            </a:r>
            <a:r>
              <a:rPr lang="en-US" sz="1600" dirty="0" err="1"/>
              <a:t>Unpas</a:t>
            </a:r>
            <a:r>
              <a:rPr lang="en-US" sz="1600" dirty="0"/>
              <a:t>). Dan  </a:t>
            </a:r>
            <a:r>
              <a:rPr lang="en-US" sz="1600" dirty="0" err="1"/>
              <a:t>sekarang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guru di SMKN 11 Bandung </a:t>
            </a:r>
            <a:r>
              <a:rPr lang="en-US" sz="1600" dirty="0" err="1"/>
              <a:t>selama</a:t>
            </a:r>
            <a:r>
              <a:rPr lang="en-US" sz="1600" dirty="0"/>
              <a:t> 1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lamanya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guru Bahasa Indonesia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/>
              <a:t>  </a:t>
            </a:r>
            <a:r>
              <a:rPr lang="en-US" sz="1600" dirty="0" err="1"/>
              <a:t>prestasi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lulusan</a:t>
            </a:r>
            <a:r>
              <a:rPr lang="en-US" sz="1600" dirty="0"/>
              <a:t> </a:t>
            </a:r>
            <a:r>
              <a:rPr lang="en-US" sz="1600" dirty="0" err="1"/>
              <a:t>Universitas</a:t>
            </a:r>
            <a:r>
              <a:rPr lang="en-US" sz="1600" dirty="0"/>
              <a:t> di Indonesia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Universitas</a:t>
            </a:r>
            <a:r>
              <a:rPr lang="en-US" sz="1600" dirty="0"/>
              <a:t> </a:t>
            </a:r>
            <a:r>
              <a:rPr lang="en-US" sz="1600" dirty="0" err="1"/>
              <a:t>Pasunda</a:t>
            </a:r>
            <a:r>
              <a:rPr lang="en-US" sz="1600" dirty="0"/>
              <a:t>. Dan </a:t>
            </a:r>
            <a:r>
              <a:rPr lang="en-US" sz="1600" dirty="0" err="1"/>
              <a:t>karya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dicapainya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mendalami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r>
              <a:rPr lang="en-US" sz="1600" dirty="0"/>
              <a:t> </a:t>
            </a:r>
            <a:r>
              <a:rPr lang="en-US" sz="1600" dirty="0" err="1"/>
              <a:t>pelajaran</a:t>
            </a:r>
            <a:r>
              <a:rPr lang="en-US" sz="1600" dirty="0"/>
              <a:t> Bahasa Indonesia.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Ia</a:t>
            </a:r>
            <a:r>
              <a:rPr lang="en-US" sz="1600" dirty="0"/>
              <a:t> 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motivasi</a:t>
            </a:r>
            <a:r>
              <a:rPr lang="en-US" sz="1600" dirty="0"/>
              <a:t> yang </a:t>
            </a:r>
            <a:r>
              <a:rPr lang="en-US" sz="1600" dirty="0" err="1"/>
              <a:t>mulia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seorang</a:t>
            </a:r>
            <a:r>
              <a:rPr lang="en-US" sz="1600" dirty="0"/>
              <a:t> guru </a:t>
            </a:r>
            <a:r>
              <a:rPr lang="en-US" sz="1600" dirty="0" err="1"/>
              <a:t>yaitu</a:t>
            </a:r>
            <a:r>
              <a:rPr lang="en-US" sz="1600" dirty="0"/>
              <a:t> 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berbagi</a:t>
            </a:r>
            <a:r>
              <a:rPr lang="en-US" sz="1600" dirty="0"/>
              <a:t> </a:t>
            </a:r>
            <a:r>
              <a:rPr lang="en-US" sz="1600" dirty="0" err="1"/>
              <a:t>ilmu</a:t>
            </a:r>
            <a:r>
              <a:rPr lang="en-US" sz="1600" dirty="0"/>
              <a:t> </a:t>
            </a:r>
            <a:r>
              <a:rPr lang="en-US" sz="1600" dirty="0" err="1"/>
              <a:t>pengetahuan</a:t>
            </a:r>
            <a:r>
              <a:rPr lang="en-US" sz="1600" dirty="0"/>
              <a:t>. Dan </a:t>
            </a:r>
            <a:r>
              <a:rPr lang="en-US" sz="1600" dirty="0" err="1"/>
              <a:t>harapan</a:t>
            </a:r>
            <a:r>
              <a:rPr lang="en-US" sz="1600" dirty="0"/>
              <a:t> Bu </a:t>
            </a:r>
            <a:r>
              <a:rPr lang="en-US" sz="1600" dirty="0" err="1"/>
              <a:t>resti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guru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mencerdaskan</a:t>
            </a:r>
            <a:r>
              <a:rPr lang="en-US" sz="1600" dirty="0"/>
              <a:t> murid-</a:t>
            </a:r>
            <a:r>
              <a:rPr lang="en-US" sz="1600" dirty="0" err="1"/>
              <a:t>muridnya</a:t>
            </a:r>
            <a:r>
              <a:rPr lang="en-US" sz="1600" dirty="0"/>
              <a:t>. </a:t>
            </a:r>
            <a:r>
              <a:rPr lang="en-US" sz="1600" dirty="0" err="1"/>
              <a:t>Cita</a:t>
            </a:r>
            <a:r>
              <a:rPr lang="en-US" sz="1600" dirty="0"/>
              <a:t> </a:t>
            </a:r>
            <a:r>
              <a:rPr lang="en-US" sz="1600" dirty="0" err="1"/>
              <a:t>cita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kedepannya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guru Bahasa Indonesia di SMKN 11 Bandung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memajukan</a:t>
            </a:r>
            <a:r>
              <a:rPr lang="en-US" sz="1600" dirty="0"/>
              <a:t> </a:t>
            </a:r>
            <a:r>
              <a:rPr lang="en-US" sz="1600" dirty="0" err="1"/>
              <a:t>kualitas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kuantitas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</a:t>
            </a:r>
            <a:r>
              <a:rPr lang="en-US" sz="1600" dirty="0" err="1"/>
              <a:t>siswa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SMKN 11 Bandung.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Menurut</a:t>
            </a:r>
            <a:r>
              <a:rPr lang="en-US" sz="1600" dirty="0"/>
              <a:t> kami </a:t>
            </a:r>
            <a:r>
              <a:rPr lang="en-US" sz="1600" dirty="0" err="1"/>
              <a:t>selaku</a:t>
            </a:r>
            <a:r>
              <a:rPr lang="en-US" sz="1600" dirty="0"/>
              <a:t> </a:t>
            </a:r>
            <a:r>
              <a:rPr lang="en-US" sz="1600" dirty="0" err="1"/>
              <a:t>penulis</a:t>
            </a:r>
            <a:r>
              <a:rPr lang="en-US" sz="1600" dirty="0"/>
              <a:t>, Bu </a:t>
            </a:r>
            <a:r>
              <a:rPr lang="en-US" sz="1600" dirty="0" err="1"/>
              <a:t>Resti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sosok</a:t>
            </a:r>
            <a:r>
              <a:rPr lang="en-US" sz="1600" dirty="0"/>
              <a:t> guru yang ceria, </a:t>
            </a:r>
            <a:r>
              <a:rPr lang="en-US" sz="1600" dirty="0" err="1"/>
              <a:t>menyenangkan</a:t>
            </a:r>
            <a:r>
              <a:rPr lang="en-US" sz="1600" dirty="0"/>
              <a:t> di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</a:t>
            </a:r>
            <a:r>
              <a:rPr lang="en-US" sz="1600" dirty="0" err="1"/>
              <a:t>belajar</a:t>
            </a:r>
            <a:r>
              <a:rPr lang="en-US" sz="1600" dirty="0"/>
              <a:t> </a:t>
            </a:r>
            <a:r>
              <a:rPr lang="en-US" sz="1600" dirty="0" err="1"/>
              <a:t>mengajar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yang paling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motivasi</a:t>
            </a:r>
            <a:r>
              <a:rPr lang="en-US" sz="1600" dirty="0"/>
              <a:t> yang </a:t>
            </a:r>
            <a:r>
              <a:rPr lang="en-US" sz="1600" dirty="0" err="1"/>
              <a:t>mulia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seorang</a:t>
            </a:r>
            <a:r>
              <a:rPr lang="en-US" sz="1600" dirty="0"/>
              <a:t> guru.</a:t>
            </a:r>
            <a:endParaRPr lang="en" sz="1600" dirty="0"/>
          </a:p>
          <a:p>
            <a:endParaRPr lang="id-ID" sz="1600" dirty="0"/>
          </a:p>
        </p:txBody>
      </p:sp>
      <p:sp>
        <p:nvSpPr>
          <p:cNvPr id="4" name="Chevron 3"/>
          <p:cNvSpPr/>
          <p:nvPr/>
        </p:nvSpPr>
        <p:spPr>
          <a:xfrm>
            <a:off x="6444208" y="476672"/>
            <a:ext cx="372616" cy="10801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6526403" y="1826749"/>
            <a:ext cx="319201" cy="7920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528792" y="2780928"/>
            <a:ext cx="316812" cy="10801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499877" y="4221088"/>
            <a:ext cx="345727" cy="10801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596608" y="5661248"/>
            <a:ext cx="440432" cy="86409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0838" y="693566"/>
            <a:ext cx="149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tokoh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Peristiwa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Harapan</a:t>
            </a:r>
            <a:r>
              <a:rPr lang="en-US" dirty="0" smtClean="0"/>
              <a:t>, </a:t>
            </a:r>
            <a:r>
              <a:rPr lang="en-US" dirty="0" err="1" smtClean="0"/>
              <a:t>cita-cita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Kesan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16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238</TotalTime>
  <Words>45</Words>
  <Application>Microsoft Office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Paper</vt:lpstr>
      <vt:lpstr>Bahasa Indonesia  (Biografi)</vt:lpstr>
      <vt:lpstr>Teks Wawancara</vt:lpstr>
      <vt:lpstr>Teks Biografi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Indonesia  (Biografi)</dc:title>
  <dc:creator>ismail - [2010]</dc:creator>
  <cp:lastModifiedBy>ismail - [2010]</cp:lastModifiedBy>
  <cp:revision>14</cp:revision>
  <dcterms:created xsi:type="dcterms:W3CDTF">2015-11-25T05:39:12Z</dcterms:created>
  <dcterms:modified xsi:type="dcterms:W3CDTF">2015-11-25T09:38:07Z</dcterms:modified>
</cp:coreProperties>
</file>