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869D-FB41-4339-A257-AB8F7ABFBD05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28F1-899D-481E-8E46-65AFF7F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28F1-899D-481E-8E46-65AFF7FC0A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7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8AD7C-F09A-4EC7-9057-403F4DAB320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8E4AB-35F9-49E9-B983-1933DAE4C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 err="1" smtClean="0">
                <a:latin typeface="Bodoni MT Condensed" panose="02070606080606020203" pitchFamily="18" charset="0"/>
              </a:rPr>
              <a:t>Biografi</a:t>
            </a:r>
            <a:r>
              <a:rPr lang="en-US" sz="7200" dirty="0" smtClean="0">
                <a:latin typeface="Bodoni MT Condensed" panose="02070606080606020203" pitchFamily="18" charset="0"/>
              </a:rPr>
              <a:t> Muhammad </a:t>
            </a:r>
            <a:r>
              <a:rPr lang="en-US" sz="7200" dirty="0" err="1" smtClean="0">
                <a:latin typeface="Bodoni MT Condensed" panose="02070606080606020203" pitchFamily="18" charset="0"/>
              </a:rPr>
              <a:t>Abduh</a:t>
            </a:r>
            <a:endParaRPr lang="en-US" dirty="0">
              <a:latin typeface="Bodoni MT Condensed" panose="02070606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04" y="1683091"/>
            <a:ext cx="9492739" cy="7659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421" y="4726379"/>
            <a:ext cx="5949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odoni MT Black" panose="02070A03080606020203" pitchFamily="18" charset="0"/>
              </a:rPr>
              <a:t>Nama</a:t>
            </a:r>
            <a:r>
              <a:rPr lang="en-US" sz="2000" dirty="0" smtClean="0">
                <a:latin typeface="Bodoni MT Black" panose="02070A03080606020203" pitchFamily="18" charset="0"/>
              </a:rPr>
              <a:t> : </a:t>
            </a:r>
            <a:r>
              <a:rPr lang="en-US" sz="2000" dirty="0" smtClean="0">
                <a:latin typeface="Bodoni MT Black" panose="02070A03080606020203" pitchFamily="18" charset="0"/>
              </a:rPr>
              <a:t> Agung </a:t>
            </a:r>
            <a:r>
              <a:rPr lang="en-US" sz="2000" dirty="0" smtClean="0">
                <a:latin typeface="Bodoni MT Black" panose="02070A03080606020203" pitchFamily="18" charset="0"/>
              </a:rPr>
              <a:t>K</a:t>
            </a:r>
            <a:br>
              <a:rPr lang="en-US" sz="2000" dirty="0" smtClean="0">
                <a:latin typeface="Bodoni MT Black" panose="02070A03080606020203" pitchFamily="18" charset="0"/>
              </a:rPr>
            </a:br>
            <a:r>
              <a:rPr lang="en-US" sz="2000" dirty="0" smtClean="0">
                <a:latin typeface="Bodoni MT Black" panose="02070A03080606020203" pitchFamily="18" charset="0"/>
              </a:rPr>
              <a:t>	</a:t>
            </a:r>
            <a:r>
              <a:rPr lang="en-US" sz="2000" dirty="0" smtClean="0">
                <a:latin typeface="Bodoni MT Black" panose="02070A03080606020203" pitchFamily="18" charset="0"/>
              </a:rPr>
              <a:t>  </a:t>
            </a:r>
            <a:r>
              <a:rPr lang="en-US" sz="2000" dirty="0" err="1" smtClean="0">
                <a:latin typeface="Bodoni MT Black" panose="02070A03080606020203" pitchFamily="18" charset="0"/>
              </a:rPr>
              <a:t>Bagus</a:t>
            </a:r>
            <a:r>
              <a:rPr lang="en-US" sz="2000" dirty="0" smtClean="0">
                <a:latin typeface="Bodoni MT Black" panose="02070A03080606020203" pitchFamily="18" charset="0"/>
              </a:rPr>
              <a:t> </a:t>
            </a:r>
            <a:r>
              <a:rPr lang="en-US" sz="2000" dirty="0" smtClean="0">
                <a:latin typeface="Bodoni MT Black" panose="02070A03080606020203" pitchFamily="18" charset="0"/>
              </a:rPr>
              <a:t>S</a:t>
            </a:r>
            <a:br>
              <a:rPr lang="en-US" sz="2000" dirty="0" smtClean="0">
                <a:latin typeface="Bodoni MT Black" panose="02070A03080606020203" pitchFamily="18" charset="0"/>
              </a:rPr>
            </a:br>
            <a:r>
              <a:rPr lang="en-US" sz="2000" dirty="0" smtClean="0">
                <a:latin typeface="Bodoni MT Black" panose="02070A03080606020203" pitchFamily="18" charset="0"/>
              </a:rPr>
              <a:t>	</a:t>
            </a:r>
            <a:r>
              <a:rPr lang="en-US" sz="2000" dirty="0" smtClean="0">
                <a:latin typeface="Bodoni MT Black" panose="02070A03080606020203" pitchFamily="18" charset="0"/>
              </a:rPr>
              <a:t>  </a:t>
            </a:r>
            <a:r>
              <a:rPr lang="en-US" sz="2000" dirty="0" err="1" smtClean="0">
                <a:latin typeface="Bodoni MT Black" panose="02070A03080606020203" pitchFamily="18" charset="0"/>
              </a:rPr>
              <a:t>Haura</a:t>
            </a:r>
            <a:r>
              <a:rPr lang="en-US" sz="2000" dirty="0" smtClean="0">
                <a:latin typeface="Bodoni MT Black" panose="02070A03080606020203" pitchFamily="18" charset="0"/>
              </a:rPr>
              <a:t> </a:t>
            </a:r>
            <a:r>
              <a:rPr lang="en-US" sz="2000" dirty="0" smtClean="0">
                <a:latin typeface="Bodoni MT Black" panose="02070A03080606020203" pitchFamily="18" charset="0"/>
              </a:rPr>
              <a:t>A</a:t>
            </a:r>
            <a:br>
              <a:rPr lang="en-US" sz="2000" dirty="0" smtClean="0">
                <a:latin typeface="Bodoni MT Black" panose="02070A03080606020203" pitchFamily="18" charset="0"/>
              </a:rPr>
            </a:br>
            <a:r>
              <a:rPr lang="en-US" sz="2000" dirty="0" smtClean="0">
                <a:latin typeface="Bodoni MT Black" panose="02070A03080606020203" pitchFamily="18" charset="0"/>
              </a:rPr>
              <a:t>XI RPL 2</a:t>
            </a:r>
          </a:p>
          <a:p>
            <a:endParaRPr lang="en-US" sz="2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26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latin typeface="Bodoni MT" panose="02070603080606020203" pitchFamily="18" charset="0"/>
              </a:rPr>
              <a:t>Latar</a:t>
            </a:r>
            <a:r>
              <a:rPr lang="en-US" sz="5400" b="1" dirty="0" smtClean="0">
                <a:latin typeface="Bodoni MT" panose="02070603080606020203" pitchFamily="18" charset="0"/>
              </a:rPr>
              <a:t> </a:t>
            </a:r>
            <a:r>
              <a:rPr lang="en-US" sz="5400" b="1" dirty="0" err="1" smtClean="0">
                <a:latin typeface="Bodoni MT" panose="02070603080606020203" pitchFamily="18" charset="0"/>
              </a:rPr>
              <a:t>Belakang</a:t>
            </a:r>
            <a:endParaRPr lang="en-US" sz="54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738" y="1881360"/>
            <a:ext cx="7701734" cy="4023360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Arab: </a:t>
            </a:r>
            <a:r>
              <a:rPr lang="ar-AE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محمد </a:t>
            </a:r>
            <a:r>
              <a:rPr lang="ar-A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عبده;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lahir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Delta Nil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wilayah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1849 –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Iskandariyah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wilayah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11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1905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55/56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pemikir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muslim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penggagas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modernisme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Ayah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Abdul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Khoirullah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ibunya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darah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keturunan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Umar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Khattab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menghafal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Qur’an.</a:t>
            </a:r>
          </a:p>
          <a:p>
            <a:pPr lvl="8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1881360"/>
            <a:ext cx="366830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0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latin typeface="Bodoni MT" panose="02070603080606020203" pitchFamily="18" charset="0"/>
              </a:rPr>
              <a:t>Pendidikan</a:t>
            </a:r>
            <a:endParaRPr lang="en-US" sz="5400" b="1" dirty="0">
              <a:latin typeface="Bodoni MT" panose="020706030806060202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2636322" cy="299747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6322" y="1845735"/>
            <a:ext cx="8519358" cy="40233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ijazah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alimiyah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dikaruniai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cemerlang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terkagum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Jamalluddin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Afghani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mujaddid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berwibawa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senantiasa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Afghani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sama-sama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bercita-cita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Muuslimin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terwujudnya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kejayaan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kemuliaan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Muslim),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09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latin typeface="Bodoni MT" panose="02070603080606020203" pitchFamily="18" charset="0"/>
              </a:rPr>
              <a:t>Perjalanan</a:t>
            </a:r>
            <a:endParaRPr lang="en-US" sz="54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gerakannya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berorientasi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Jamaluddin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Afghani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perselisihan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Jamaluddin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ditegaskan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memperjuangkan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Muslim).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1882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pemberontakan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Beirut,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mengaktifkan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di Madrasah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Sultaniyah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0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Bodoni MT" panose="02070603080606020203" pitchFamily="18" charset="0"/>
              </a:rPr>
              <a:t>Prestasi</a:t>
            </a:r>
            <a:endParaRPr lang="en-US" sz="54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9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1889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hakim,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ketekunannya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dipromosikan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D’appel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1894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pimpinan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superiur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anjurannya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1903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kesempatan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Inggros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filosofis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Hebert Spencer,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Filosof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Pemurnian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bid’ah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Pembaharuan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Perumusan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Tangkisan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Nasrani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0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63468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latin typeface="Bodoni MT" panose="02070603080606020203" pitchFamily="18" charset="0"/>
              </a:rPr>
              <a:t>Jazakumullah</a:t>
            </a:r>
            <a:r>
              <a:rPr lang="en-US" sz="6600" dirty="0" smtClean="0">
                <a:latin typeface="Bodoni MT" panose="02070603080606020203" pitchFamily="18" charset="0"/>
              </a:rPr>
              <a:t> </a:t>
            </a:r>
            <a:r>
              <a:rPr lang="en-US" sz="6600" dirty="0" err="1" smtClean="0">
                <a:latin typeface="Bodoni MT" panose="02070603080606020203" pitchFamily="18" charset="0"/>
              </a:rPr>
              <a:t>Ahsanan</a:t>
            </a:r>
            <a:r>
              <a:rPr lang="en-US" sz="6600" dirty="0" smtClean="0">
                <a:latin typeface="Bodoni MT" panose="02070603080606020203" pitchFamily="18" charset="0"/>
              </a:rPr>
              <a:t> </a:t>
            </a:r>
            <a:r>
              <a:rPr lang="en-US" sz="6600" dirty="0" err="1" smtClean="0">
                <a:latin typeface="Bodoni MT" panose="02070603080606020203" pitchFamily="18" charset="0"/>
              </a:rPr>
              <a:t>Jaza</a:t>
            </a:r>
            <a:r>
              <a:rPr lang="en-US" sz="6600" dirty="0" smtClean="0">
                <a:latin typeface="Bodoni MT" panose="02070603080606020203" pitchFamily="18" charset="0"/>
              </a:rPr>
              <a:t/>
            </a:r>
            <a:br>
              <a:rPr lang="en-US" sz="6600" dirty="0" smtClean="0">
                <a:latin typeface="Bodoni MT" panose="02070603080606020203" pitchFamily="18" charset="0"/>
              </a:rPr>
            </a:br>
            <a:r>
              <a:rPr lang="en-US" sz="6600" dirty="0">
                <a:latin typeface="Bodoni MT" panose="02070603080606020203" pitchFamily="18" charset="0"/>
              </a:rPr>
              <a:t/>
            </a:r>
            <a:br>
              <a:rPr lang="en-US" sz="6600" dirty="0">
                <a:latin typeface="Bodoni MT" panose="02070603080606020203" pitchFamily="18" charset="0"/>
              </a:rPr>
            </a:br>
            <a:r>
              <a:rPr lang="en-US" sz="6600" dirty="0" smtClean="0">
                <a:latin typeface="Bodoni MT" panose="02070603080606020203" pitchFamily="18" charset="0"/>
              </a:rPr>
              <a:t/>
            </a:r>
            <a:br>
              <a:rPr lang="en-US" sz="6600" dirty="0" smtClean="0">
                <a:latin typeface="Bodoni MT" panose="02070603080606020203" pitchFamily="18" charset="0"/>
              </a:rPr>
            </a:br>
            <a:endParaRPr lang="en-US" sz="6600" dirty="0">
              <a:latin typeface="Bodoni MT" panose="02070603080606020203" pitchFamily="18" charset="0"/>
            </a:endParaRPr>
          </a:p>
        </p:txBody>
      </p:sp>
      <p:sp>
        <p:nvSpPr>
          <p:cNvPr id="3" name="Smiley Face 2"/>
          <p:cNvSpPr/>
          <p:nvPr/>
        </p:nvSpPr>
        <p:spPr>
          <a:xfrm rot="790342">
            <a:off x="3820439" y="2780778"/>
            <a:ext cx="2517731" cy="184132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467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Bodoni MT</vt:lpstr>
      <vt:lpstr>Bodoni MT Black</vt:lpstr>
      <vt:lpstr>Bodoni MT Condensed</vt:lpstr>
      <vt:lpstr>Calibri</vt:lpstr>
      <vt:lpstr>Calibri Light</vt:lpstr>
      <vt:lpstr>Times New Roman</vt:lpstr>
      <vt:lpstr>Retrospect</vt:lpstr>
      <vt:lpstr>Biografi Muhammad Abduh</vt:lpstr>
      <vt:lpstr>Latar Belakang</vt:lpstr>
      <vt:lpstr>Pendidikan</vt:lpstr>
      <vt:lpstr>Perjalanan</vt:lpstr>
      <vt:lpstr>Prestasi</vt:lpstr>
      <vt:lpstr>Jazakumullah Ahsanan Jaza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Biografi Muhammad Abduh</dc:title>
  <dc:creator>Agung Kurniawan</dc:creator>
  <cp:lastModifiedBy>Agung Kurniawan</cp:lastModifiedBy>
  <cp:revision>7</cp:revision>
  <dcterms:created xsi:type="dcterms:W3CDTF">2016-02-11T01:29:22Z</dcterms:created>
  <dcterms:modified xsi:type="dcterms:W3CDTF">2016-02-14T14:48:00Z</dcterms:modified>
</cp:coreProperties>
</file>