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0AA1D25-3B3A-4CBB-BD84-28CFB087139A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B0314DE-A511-4C1D-94CE-9FCFA7CD50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Iqbal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err="1">
                <a:latin typeface="Corbel" panose="020B0503020204020204" pitchFamily="34" charset="0"/>
              </a:rPr>
              <a:t>Kelompok</a:t>
            </a:r>
            <a:r>
              <a:rPr lang="en-US" sz="2800" b="1" dirty="0">
                <a:latin typeface="Corbel" panose="020B0503020204020204" pitchFamily="34" charset="0"/>
              </a:rPr>
              <a:t> 10 </a:t>
            </a:r>
          </a:p>
          <a:p>
            <a:pPr algn="ctr"/>
            <a:r>
              <a:rPr lang="en-US" sz="2000" dirty="0" err="1">
                <a:latin typeface="Corbel" panose="020B0503020204020204" pitchFamily="34" charset="0"/>
              </a:rPr>
              <a:t>Agus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Wahyudin</a:t>
            </a:r>
            <a:endParaRPr lang="en-US" sz="2000" dirty="0">
              <a:latin typeface="Corbel" panose="020B0503020204020204" pitchFamily="34" charset="0"/>
            </a:endParaRPr>
          </a:p>
          <a:p>
            <a:pPr algn="ctr"/>
            <a:r>
              <a:rPr lang="en-US" sz="2000" dirty="0" err="1">
                <a:latin typeface="Corbel" panose="020B0503020204020204" pitchFamily="34" charset="0"/>
              </a:rPr>
              <a:t>Alifia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Syalsabila</a:t>
            </a:r>
            <a:endParaRPr lang="en-US" sz="2000" dirty="0">
              <a:latin typeface="Corbel" panose="020B0503020204020204" pitchFamily="34" charset="0"/>
            </a:endParaRPr>
          </a:p>
          <a:p>
            <a:pPr algn="ctr"/>
            <a:r>
              <a:rPr lang="en-US" sz="2000" dirty="0" err="1">
                <a:latin typeface="Corbel" panose="020B0503020204020204" pitchFamily="34" charset="0"/>
              </a:rPr>
              <a:t>Egi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Nurfikri</a:t>
            </a:r>
            <a:endParaRPr lang="en-US" sz="2000" dirty="0">
              <a:latin typeface="Corbel" panose="020B0503020204020204" pitchFamily="34" charset="0"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0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28" y="450376"/>
            <a:ext cx="6255488" cy="1362075"/>
          </a:xfrm>
        </p:spPr>
        <p:txBody>
          <a:bodyPr/>
          <a:lstStyle/>
          <a:p>
            <a:r>
              <a:rPr lang="en-US" dirty="0" err="1" smtClean="0"/>
              <a:t>Pemikiran</a:t>
            </a:r>
            <a:r>
              <a:rPr lang="en-US" dirty="0" smtClean="0"/>
              <a:t> Muhammad </a:t>
            </a:r>
            <a:r>
              <a:rPr lang="en-US" dirty="0" err="1" smtClean="0"/>
              <a:t>iqbal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231" y="2994972"/>
            <a:ext cx="3657600" cy="2963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hakikat</a:t>
            </a:r>
            <a:r>
              <a:rPr lang="en-US" dirty="0" smtClean="0"/>
              <a:t> ego.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pemikiranya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bericara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07340" y="2994972"/>
            <a:ext cx="3657600" cy="29700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Khudi</a:t>
            </a:r>
            <a:r>
              <a:rPr lang="en-US" dirty="0" smtClean="0"/>
              <a:t>(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Bahasa </a:t>
            </a:r>
            <a:r>
              <a:rPr lang="en-US" dirty="0" err="1" smtClean="0"/>
              <a:t>urdu</a:t>
            </a:r>
            <a:r>
              <a:rPr lang="en-US" dirty="0" smtClean="0"/>
              <a:t> </a:t>
            </a:r>
            <a:r>
              <a:rPr lang="en-US" dirty="0" err="1" smtClean="0"/>
              <a:t>diarikan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  <a:r>
              <a:rPr lang="en-US" dirty="0" err="1" smtClean="0"/>
              <a:t>Semua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realistas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rahaia</a:t>
            </a:r>
            <a:r>
              <a:rPr lang="en-US" dirty="0" smtClean="0"/>
              <a:t> </a:t>
            </a:r>
            <a:r>
              <a:rPr lang="en-US" dirty="0" err="1" smtClean="0"/>
              <a:t>rahasia</a:t>
            </a:r>
            <a:r>
              <a:rPr lang="en-US" dirty="0" smtClean="0"/>
              <a:t> khudi.dll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50449" y="2416933"/>
            <a:ext cx="26670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44722" y="2416933"/>
            <a:ext cx="2667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Filsafat</a:t>
            </a:r>
            <a:r>
              <a:rPr lang="en-US" dirty="0" smtClean="0"/>
              <a:t> 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7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685800"/>
            <a:ext cx="3429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Muhammad Iqbal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5105400" y="1368959"/>
            <a:ext cx="3886200" cy="3203041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	Muhammad </a:t>
            </a:r>
            <a:r>
              <a:rPr lang="en-US" sz="1600" dirty="0"/>
              <a:t>Iqbal </a:t>
            </a:r>
            <a:r>
              <a:rPr lang="en-US" sz="1600" dirty="0" err="1"/>
              <a:t>dikenal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Ulama</a:t>
            </a:r>
            <a:r>
              <a:rPr lang="en-US" sz="1600" dirty="0"/>
              <a:t>’ </a:t>
            </a:r>
            <a:r>
              <a:rPr lang="en-US" sz="1600" dirty="0" err="1"/>
              <a:t>besar</a:t>
            </a:r>
            <a:r>
              <a:rPr lang="en-US" sz="1600" dirty="0"/>
              <a:t> yang </a:t>
            </a:r>
            <a:r>
              <a:rPr lang="en-US" sz="1600" dirty="0" err="1"/>
              <a:t>berhail</a:t>
            </a:r>
            <a:r>
              <a:rPr lang="en-US" sz="1600" dirty="0"/>
              <a:t> </a:t>
            </a:r>
            <a:r>
              <a:rPr lang="en-US" sz="1600" dirty="0" err="1"/>
              <a:t>memadukan</a:t>
            </a:r>
            <a:r>
              <a:rPr lang="en-US" sz="1600" dirty="0"/>
              <a:t> </a:t>
            </a: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dirty="0" err="1"/>
              <a:t>pemikiran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kepenyairannya</a:t>
            </a:r>
            <a:r>
              <a:rPr lang="en-US" sz="1600" dirty="0"/>
              <a:t> </a:t>
            </a:r>
            <a:r>
              <a:rPr lang="en-US" sz="1600" dirty="0" err="1"/>
              <a:t>sekaligus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	</a:t>
            </a:r>
            <a:r>
              <a:rPr lang="en-US" sz="1600" dirty="0" err="1" smtClean="0"/>
              <a:t>Kebesaran</a:t>
            </a:r>
            <a:r>
              <a:rPr lang="en-US" sz="1600" dirty="0" smtClean="0"/>
              <a:t> </a:t>
            </a:r>
            <a:r>
              <a:rPr lang="en-US" sz="1600" dirty="0" err="1"/>
              <a:t>nama</a:t>
            </a:r>
            <a:r>
              <a:rPr lang="en-US" sz="1600" dirty="0"/>
              <a:t> Muhammad Iqbal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diragukan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 </a:t>
            </a:r>
            <a:r>
              <a:rPr lang="en-US" sz="1600" dirty="0" err="1"/>
              <a:t>khususnya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pakidstan</a:t>
            </a:r>
            <a:r>
              <a:rPr lang="en-US" sz="1600" dirty="0"/>
              <a:t>, </a:t>
            </a:r>
            <a:r>
              <a:rPr lang="en-US" sz="1600" dirty="0" err="1"/>
              <a:t>Muhammas</a:t>
            </a:r>
            <a:r>
              <a:rPr lang="en-US" sz="1600" dirty="0"/>
              <a:t> Iqbal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seorang</a:t>
            </a:r>
            <a:r>
              <a:rPr lang="en-US" sz="1600" dirty="0"/>
              <a:t> </a:t>
            </a:r>
            <a:r>
              <a:rPr lang="en-US" sz="1600" dirty="0" err="1"/>
              <a:t>filosof</a:t>
            </a:r>
            <a:r>
              <a:rPr lang="en-US" sz="1600" dirty="0"/>
              <a:t>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jjuga</a:t>
            </a:r>
            <a:r>
              <a:rPr lang="en-US" sz="1600" dirty="0"/>
              <a:t> </a:t>
            </a:r>
            <a:r>
              <a:rPr lang="en-US" sz="1600" dirty="0" err="1"/>
              <a:t>seorang</a:t>
            </a:r>
            <a:r>
              <a:rPr lang="en-US" sz="1600" dirty="0"/>
              <a:t> </a:t>
            </a:r>
            <a:r>
              <a:rPr lang="en-US" sz="1600" dirty="0" err="1"/>
              <a:t>penyair</a:t>
            </a:r>
            <a:r>
              <a:rPr lang="en-US" sz="1600" dirty="0"/>
              <a:t> ,</a:t>
            </a:r>
            <a:r>
              <a:rPr lang="en-US" sz="1600" dirty="0" err="1"/>
              <a:t>ahli</a:t>
            </a:r>
            <a:r>
              <a:rPr lang="en-US" sz="1600" dirty="0"/>
              <a:t> </a:t>
            </a:r>
            <a:r>
              <a:rPr lang="en-US" sz="1600" dirty="0" err="1"/>
              <a:t>hukum,pemiikir</a:t>
            </a:r>
            <a:r>
              <a:rPr lang="en-US" sz="1600" dirty="0"/>
              <a:t> </a:t>
            </a:r>
            <a:r>
              <a:rPr lang="en-US" sz="1600" dirty="0" err="1"/>
              <a:t>politik,humanis,dan</a:t>
            </a:r>
            <a:r>
              <a:rPr lang="en-US" sz="1600" dirty="0"/>
              <a:t> </a:t>
            </a:r>
            <a:r>
              <a:rPr lang="en-US" sz="1600" dirty="0" err="1"/>
              <a:t>seorang</a:t>
            </a:r>
            <a:r>
              <a:rPr lang="en-US" sz="1600" dirty="0"/>
              <a:t> yang </a:t>
            </a:r>
            <a:r>
              <a:rPr lang="en-US" sz="1600" dirty="0" err="1"/>
              <a:t>visioner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7" b="14767"/>
          <a:stretch>
            <a:fillRect/>
          </a:stretch>
        </p:blipFill>
        <p:spPr>
          <a:xfrm rot="194525">
            <a:off x="739275" y="1221839"/>
            <a:ext cx="3959225" cy="3722688"/>
          </a:xfrm>
        </p:spPr>
      </p:pic>
      <p:sp>
        <p:nvSpPr>
          <p:cNvPr id="4" name="Text Placeholder 5"/>
          <p:cNvSpPr txBox="1">
            <a:spLocks/>
          </p:cNvSpPr>
          <p:nvPr/>
        </p:nvSpPr>
        <p:spPr>
          <a:xfrm rot="-60000">
            <a:off x="1139691" y="2194143"/>
            <a:ext cx="6968545" cy="3495869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latin typeface="Corbel" panose="020B0503020204020204" pitchFamily="34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 rot="-60000">
            <a:off x="1152144" y="3621024"/>
            <a:ext cx="3044952" cy="210312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91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Masa </a:t>
            </a:r>
            <a:r>
              <a:rPr lang="en-US" dirty="0" err="1" smtClean="0"/>
              <a:t>Kelahiran</a:t>
            </a:r>
            <a:r>
              <a:rPr lang="en-US" dirty="0"/>
              <a:t> </a:t>
            </a:r>
            <a:r>
              <a:rPr lang="en-US" dirty="0" smtClean="0"/>
              <a:t>Muhammad Iqbal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7239000" cy="152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	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dilahirkan</a:t>
            </a:r>
            <a:r>
              <a:rPr lang="en-US" dirty="0" smtClean="0"/>
              <a:t> di Sialkot , Punjab, India (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Pakistan) </a:t>
            </a:r>
            <a:r>
              <a:rPr lang="en-US" dirty="0" err="1" smtClean="0"/>
              <a:t>pada</a:t>
            </a:r>
            <a:r>
              <a:rPr lang="en-US" dirty="0" smtClean="0"/>
              <a:t> 9 November 1877 , </a:t>
            </a:r>
            <a:r>
              <a:rPr lang="en-US" dirty="0" err="1"/>
              <a:t>b</a:t>
            </a:r>
            <a:r>
              <a:rPr lang="en-US" dirty="0" err="1" smtClean="0"/>
              <a:t>ertepatan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3 </a:t>
            </a:r>
            <a:r>
              <a:rPr lang="en-US" dirty="0" err="1" smtClean="0"/>
              <a:t>Dzul</a:t>
            </a:r>
            <a:r>
              <a:rPr lang="en-US" dirty="0" smtClean="0"/>
              <a:t> </a:t>
            </a:r>
            <a:r>
              <a:rPr lang="en-US" dirty="0" err="1" smtClean="0"/>
              <a:t>Qa’dah.Iqbal</a:t>
            </a:r>
            <a:r>
              <a:rPr lang="en-US" dirty="0" smtClean="0"/>
              <a:t> </a:t>
            </a:r>
            <a:r>
              <a:rPr lang="en-US" dirty="0" err="1" smtClean="0"/>
              <a:t>dilahirkan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India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dilanda</a:t>
            </a:r>
            <a:r>
              <a:rPr lang="en-US" dirty="0" smtClean="0"/>
              <a:t> </a:t>
            </a:r>
            <a:r>
              <a:rPr lang="en-US" dirty="0" err="1" smtClean="0"/>
              <a:t>kekacauan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ketidakstabilan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pemberontakan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India yang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hilangnya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muslim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76600"/>
            <a:ext cx="6019800" cy="3125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6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IN_7\Pictures\images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94" y="0"/>
            <a:ext cx="8305800" cy="6868999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6254044" cy="960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Keluarga</a:t>
            </a:r>
            <a:r>
              <a:rPr lang="en-US" dirty="0" smtClean="0"/>
              <a:t> Muhammad Iqbal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676400"/>
            <a:ext cx="5562600" cy="3124200"/>
          </a:xfrm>
        </p:spPr>
        <p:txBody>
          <a:bodyPr/>
          <a:lstStyle/>
          <a:p>
            <a:r>
              <a:rPr lang="en-US" dirty="0" smtClean="0"/>
              <a:t>Iqbal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sufi,kakeknya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Syeikh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Muhammad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Rofiq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ayahnya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Syeikh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Nur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Muhammad </a:t>
            </a:r>
            <a:r>
              <a:rPr lang="en-US" dirty="0" err="1" smtClean="0"/>
              <a:t>awalnya</a:t>
            </a:r>
            <a:r>
              <a:rPr lang="en-US" dirty="0" smtClean="0"/>
              <a:t> </a:t>
            </a:r>
            <a:r>
              <a:rPr lang="en-US" dirty="0" err="1" smtClean="0"/>
              <a:t>ayahnya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di 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beralih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pedagang,ia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yang </a:t>
            </a:r>
            <a:r>
              <a:rPr lang="en-US" dirty="0" err="1" smtClean="0"/>
              <a:t>amat</a:t>
            </a:r>
            <a:r>
              <a:rPr lang="en-US" dirty="0" smtClean="0"/>
              <a:t> </a:t>
            </a:r>
            <a:r>
              <a:rPr lang="en-US" dirty="0" err="1" smtClean="0"/>
              <a:t>soleh</a:t>
            </a:r>
            <a:r>
              <a:rPr lang="en-US" dirty="0" smtClean="0"/>
              <a:t> </a:t>
            </a:r>
            <a:r>
              <a:rPr lang="en-US" dirty="0" err="1" smtClean="0"/>
              <a:t>beitupun</a:t>
            </a:r>
            <a:r>
              <a:rPr lang="en-US" dirty="0" smtClean="0"/>
              <a:t> </a:t>
            </a:r>
            <a:r>
              <a:rPr lang="en-US" dirty="0" err="1" smtClean="0"/>
              <a:t>ibunya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Imama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Bibi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WIN_7\Pictures\images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80" y="-33745"/>
            <a:ext cx="8305800" cy="6868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6712688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Muhammad Iqbal </a:t>
            </a:r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r>
              <a:rPr lang="en-US" dirty="0" smtClean="0"/>
              <a:t> masa </a:t>
            </a:r>
            <a:r>
              <a:rPr lang="en-US" dirty="0" err="1" smtClean="0"/>
              <a:t>kanak-kanak</a:t>
            </a:r>
            <a:r>
              <a:rPr lang="en-US" dirty="0" smtClean="0"/>
              <a:t> yang </a:t>
            </a:r>
            <a:r>
              <a:rPr lang="en-US" dirty="0" err="1" smtClean="0"/>
              <a:t>dibimbimg</a:t>
            </a:r>
            <a:r>
              <a:rPr lang="en-US" dirty="0" smtClean="0"/>
              <a:t> </a:t>
            </a:r>
            <a:r>
              <a:rPr lang="en-US" dirty="0" err="1" smtClean="0"/>
              <a:t>langsng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ayahnya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Iqbal di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surau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Al-Qur’an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ditempat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 </a:t>
            </a:r>
            <a:r>
              <a:rPr lang="en-US" dirty="0" err="1" smtClean="0"/>
              <a:t>formalnya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di</a:t>
            </a:r>
            <a:r>
              <a:rPr lang="en-US" b="1" i="1" dirty="0" smtClean="0">
                <a:solidFill>
                  <a:schemeClr val="accent1"/>
                </a:solidFill>
              </a:rPr>
              <a:t> Scottish Mission School </a:t>
            </a:r>
            <a:r>
              <a:rPr lang="en-US" dirty="0" smtClean="0"/>
              <a:t> di Sialkot  </a:t>
            </a:r>
          </a:p>
          <a:p>
            <a:r>
              <a:rPr lang="en-US" dirty="0" smtClean="0"/>
              <a:t>Mir Hasan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Persia </a:t>
            </a:r>
            <a:r>
              <a:rPr lang="en-US" dirty="0" err="1" smtClean="0"/>
              <a:t>dan</a:t>
            </a:r>
            <a:r>
              <a:rPr lang="en-US" dirty="0" smtClean="0"/>
              <a:t> Arab 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guru </a:t>
            </a:r>
            <a:r>
              <a:rPr lang="en-US" dirty="0" err="1" smtClean="0"/>
              <a:t>Iqballah</a:t>
            </a:r>
            <a:r>
              <a:rPr lang="en-US" dirty="0" smtClean="0"/>
              <a:t> yang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agama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iqbal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orngn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pelajar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r>
              <a:rPr lang="en-US" dirty="0" smtClean="0"/>
              <a:t> di Sialkot </a:t>
            </a:r>
            <a:r>
              <a:rPr lang="en-US" dirty="0" err="1" smtClean="0"/>
              <a:t>pada</a:t>
            </a:r>
            <a:r>
              <a:rPr lang="en-US" dirty="0" smtClean="0"/>
              <a:t> 1895,ia </a:t>
            </a:r>
            <a:r>
              <a:rPr lang="en-US" dirty="0" err="1" smtClean="0"/>
              <a:t>berhijrah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Lahore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r>
              <a:rPr lang="en-US" dirty="0" smtClean="0"/>
              <a:t> di </a:t>
            </a:r>
            <a:r>
              <a:rPr lang="en-US" b="1" i="1" dirty="0" smtClean="0">
                <a:solidFill>
                  <a:schemeClr val="accent1"/>
                </a:solidFill>
              </a:rPr>
              <a:t>Government College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255488" cy="1362075"/>
          </a:xfrm>
        </p:spPr>
        <p:txBody>
          <a:bodyPr/>
          <a:lstStyle/>
          <a:p>
            <a:r>
              <a:rPr lang="en-US" dirty="0" err="1" smtClean="0"/>
              <a:t>PendidikAN</a:t>
            </a:r>
            <a:r>
              <a:rPr lang="en-US" dirty="0" smtClean="0"/>
              <a:t> MUHAMMAD IQBAL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255488" cy="1362075"/>
          </a:xfrm>
        </p:spPr>
        <p:txBody>
          <a:bodyPr/>
          <a:lstStyle/>
          <a:p>
            <a:r>
              <a:rPr lang="en-US" dirty="0" err="1" smtClean="0"/>
              <a:t>Wafatnya</a:t>
            </a:r>
            <a:r>
              <a:rPr lang="en-US" dirty="0" smtClean="0"/>
              <a:t> </a:t>
            </a:r>
            <a:r>
              <a:rPr lang="en-US" dirty="0" err="1" smtClean="0"/>
              <a:t>muhammad</a:t>
            </a:r>
            <a:r>
              <a:rPr lang="en-US" dirty="0" smtClean="0"/>
              <a:t> </a:t>
            </a:r>
            <a:r>
              <a:rPr lang="en-US" dirty="0" err="1" smtClean="0"/>
              <a:t>iqbal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2667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kematiannya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direncanakan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iqbal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terlaksana</a:t>
            </a:r>
            <a:r>
              <a:rPr lang="en-US" dirty="0" smtClean="0"/>
              <a:t> , </a:t>
            </a:r>
            <a:r>
              <a:rPr lang="en-US" dirty="0" err="1" smtClean="0"/>
              <a:t>puncaknya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 </a:t>
            </a:r>
            <a:r>
              <a:rPr lang="en-US" dirty="0" err="1" smtClean="0"/>
              <a:t>tahun</a:t>
            </a:r>
            <a:r>
              <a:rPr lang="en-US" dirty="0" smtClean="0"/>
              <a:t> 1935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jatuh</a:t>
            </a:r>
            <a:r>
              <a:rPr lang="en-US" dirty="0" smtClean="0"/>
              <a:t> </a:t>
            </a:r>
            <a:r>
              <a:rPr lang="en-US" dirty="0" err="1" smtClean="0"/>
              <a:t>sakit,dan</a:t>
            </a:r>
            <a:r>
              <a:rPr lang="en-US" dirty="0" smtClean="0"/>
              <a:t> </a:t>
            </a:r>
            <a:r>
              <a:rPr lang="en-US" dirty="0" err="1" smtClean="0"/>
              <a:t>sakitnya</a:t>
            </a:r>
            <a:r>
              <a:rPr lang="en-US" dirty="0" smtClean="0"/>
              <a:t> </a:t>
            </a:r>
            <a:r>
              <a:rPr lang="en-US" dirty="0" err="1" smtClean="0"/>
              <a:t>semkin</a:t>
            </a:r>
            <a:r>
              <a:rPr lang="en-US" dirty="0" smtClean="0"/>
              <a:t> </a:t>
            </a:r>
            <a:r>
              <a:rPr lang="en-US" dirty="0" err="1" smtClean="0"/>
              <a:t>parah</a:t>
            </a:r>
            <a:r>
              <a:rPr lang="en-US" dirty="0" smtClean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istrinya</a:t>
            </a:r>
            <a:r>
              <a:rPr lang="en-US" dirty="0"/>
              <a:t> </a:t>
            </a:r>
            <a:r>
              <a:rPr lang="en-US" dirty="0" err="1" smtClean="0"/>
              <a:t>meninggal</a:t>
            </a:r>
            <a:r>
              <a:rPr lang="en-US" dirty="0" smtClean="0"/>
              <a:t> .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menderita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tenggorokan</a:t>
            </a:r>
            <a:r>
              <a:rPr lang="en-US" dirty="0" smtClean="0"/>
              <a:t> da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katarak</a:t>
            </a:r>
            <a:endParaRPr lang="en-US" dirty="0" smtClean="0"/>
          </a:p>
          <a:p>
            <a:r>
              <a:rPr lang="en-US" dirty="0" err="1" smtClean="0"/>
              <a:t>Disaat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terakhirnya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menghabiskan</a:t>
            </a:r>
            <a:r>
              <a:rPr lang="en-US" dirty="0" smtClean="0"/>
              <a:t> </a:t>
            </a:r>
            <a:r>
              <a:rPr lang="en-US" dirty="0" err="1" smtClean="0"/>
              <a:t>waku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sahabat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putri</a:t>
            </a:r>
            <a:r>
              <a:rPr lang="en-US" dirty="0" smtClean="0"/>
              <a:t> </a:t>
            </a:r>
            <a:r>
              <a:rPr lang="en-US" dirty="0" err="1" smtClean="0"/>
              <a:t>kecilnya”Munira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Tatkala</a:t>
            </a:r>
            <a:r>
              <a:rPr lang="en-US" dirty="0" smtClean="0"/>
              <a:t> </a:t>
            </a:r>
            <a:r>
              <a:rPr lang="en-US" dirty="0" err="1" smtClean="0"/>
              <a:t>sakitnya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merenggutt</a:t>
            </a:r>
            <a:r>
              <a:rPr lang="en-US" dirty="0" smtClean="0"/>
              <a:t> </a:t>
            </a:r>
            <a:r>
              <a:rPr lang="en-US" dirty="0" err="1" smtClean="0"/>
              <a:t>suaaranya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 smtClean="0"/>
              <a:t>kritisnya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19 </a:t>
            </a:r>
            <a:r>
              <a:rPr lang="en-US" dirty="0" err="1" smtClean="0"/>
              <a:t>april</a:t>
            </a:r>
            <a:r>
              <a:rPr lang="en-US" dirty="0" smtClean="0"/>
              <a:t> 1938 </a:t>
            </a:r>
            <a:r>
              <a:rPr lang="en-US" dirty="0" err="1" smtClean="0"/>
              <a:t>Dr.Sir</a:t>
            </a:r>
            <a:r>
              <a:rPr lang="en-US" dirty="0" smtClean="0"/>
              <a:t> Muhammad Iqbal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Wafat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usianya</a:t>
            </a:r>
            <a:r>
              <a:rPr lang="en-US" dirty="0" smtClean="0"/>
              <a:t> yang </a:t>
            </a:r>
            <a:r>
              <a:rPr lang="en-US" dirty="0" err="1" smtClean="0"/>
              <a:t>ke</a:t>
            </a:r>
            <a:r>
              <a:rPr lang="en-US" dirty="0" smtClean="0"/>
              <a:t> 60 </a:t>
            </a:r>
            <a:r>
              <a:rPr lang="en-US" dirty="0" err="1" smtClean="0"/>
              <a:t>tahun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042" y="0"/>
            <a:ext cx="8169442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255488" cy="1362075"/>
          </a:xfrm>
        </p:spPr>
        <p:txBody>
          <a:bodyPr/>
          <a:lstStyle/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wafat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9688" y="1219200"/>
            <a:ext cx="6255488" cy="3220453"/>
          </a:xfrm>
        </p:spPr>
        <p:txBody>
          <a:bodyPr>
            <a:normAutofit/>
          </a:bodyPr>
          <a:lstStyle/>
          <a:p>
            <a:r>
              <a:rPr lang="en-US" dirty="0" err="1" smtClean="0"/>
              <a:t>Sepeninggalnya</a:t>
            </a:r>
            <a:r>
              <a:rPr lang="en-US" dirty="0" smtClean="0"/>
              <a:t> </a:t>
            </a:r>
            <a:r>
              <a:rPr lang="en-US" dirty="0" err="1" smtClean="0"/>
              <a:t>Iqba</a:t>
            </a:r>
            <a:r>
              <a:rPr lang="en-US" dirty="0" smtClean="0"/>
              <a:t> , 15 </a:t>
            </a:r>
            <a:r>
              <a:rPr lang="en-US" dirty="0" err="1" smtClean="0"/>
              <a:t>thn</a:t>
            </a:r>
            <a:r>
              <a:rPr lang="en-US" dirty="0" smtClean="0"/>
              <a:t> yang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masa </a:t>
            </a:r>
            <a:r>
              <a:rPr lang="en-US" dirty="0" err="1" smtClean="0"/>
              <a:t>wafatnya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/>
              <a:t>  </a:t>
            </a:r>
            <a:r>
              <a:rPr lang="en-US" dirty="0" smtClean="0"/>
              <a:t>“Iqbal Society”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mendiskusikan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seseatu</a:t>
            </a:r>
            <a:r>
              <a:rPr lang="en-US" dirty="0" smtClean="0"/>
              <a:t> </a:t>
            </a:r>
            <a:r>
              <a:rPr lang="en-US" dirty="0" err="1" smtClean="0"/>
              <a:t>mengeneai</a:t>
            </a:r>
            <a:r>
              <a:rPr lang="en-US" dirty="0" smtClean="0"/>
              <a:t> </a:t>
            </a:r>
            <a:r>
              <a:rPr lang="en-US" dirty="0" err="1" smtClean="0"/>
              <a:t>Iqal,serta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disusun</a:t>
            </a:r>
            <a:r>
              <a:rPr lang="en-US" dirty="0" smtClean="0"/>
              <a:t>  yang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biografi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filsatafnya</a:t>
            </a:r>
            <a:r>
              <a:rPr lang="en-US" dirty="0" smtClean="0"/>
              <a:t> , 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filsfatnya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Islam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keseiringan</a:t>
            </a:r>
            <a:r>
              <a:rPr lang="en-US" dirty="0" smtClean="0"/>
              <a:t> </a:t>
            </a:r>
            <a:r>
              <a:rPr lang="en-US" dirty="0" err="1" smtClean="0"/>
              <a:t>Iqbl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filosoflainnya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255488" cy="1362075"/>
          </a:xfrm>
        </p:spPr>
        <p:txBody>
          <a:bodyPr/>
          <a:lstStyle/>
          <a:p>
            <a:r>
              <a:rPr lang="en-US" dirty="0" err="1" smtClean="0"/>
              <a:t>Karya</a:t>
            </a:r>
            <a:r>
              <a:rPr lang="en-US" dirty="0" smtClean="0"/>
              <a:t> Muhammad Iqbal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2286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Karya</a:t>
            </a:r>
            <a:r>
              <a:rPr lang="en-US" dirty="0" smtClean="0"/>
              <a:t> Iqbal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 , ad </a:t>
            </a:r>
            <a:r>
              <a:rPr lang="en-US" dirty="0" err="1" smtClean="0"/>
              <a:t>akarya</a:t>
            </a:r>
            <a:r>
              <a:rPr lang="en-US" dirty="0" smtClean="0"/>
              <a:t> yang </a:t>
            </a:r>
            <a:r>
              <a:rPr lang="en-US" dirty="0" err="1" smtClean="0"/>
              <a:t>bebrbentuk</a:t>
            </a:r>
            <a:r>
              <a:rPr lang="en-US" dirty="0" smtClean="0"/>
              <a:t> </a:t>
            </a:r>
            <a:r>
              <a:rPr lang="en-US" dirty="0" err="1" smtClean="0"/>
              <a:t>prosa,puisi,surat-surat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orang lain yang </a:t>
            </a:r>
            <a:r>
              <a:rPr lang="en-US" dirty="0" err="1" smtClean="0"/>
              <a:t>mengkritiknya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berbaagai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. 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karyanya</a:t>
            </a:r>
            <a:r>
              <a:rPr lang="en-US" dirty="0" smtClean="0"/>
              <a:t> yang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Bal-I </a:t>
            </a:r>
            <a:r>
              <a:rPr lang="en-US" dirty="0" err="1" smtClean="0"/>
              <a:t>Jibril</a:t>
            </a:r>
            <a:r>
              <a:rPr lang="en-US" dirty="0" smtClean="0"/>
              <a:t>(</a:t>
            </a:r>
            <a:r>
              <a:rPr lang="en-US" dirty="0" err="1" smtClean="0"/>
              <a:t>Sayap</a:t>
            </a:r>
            <a:r>
              <a:rPr lang="en-US" dirty="0" smtClean="0"/>
              <a:t> </a:t>
            </a:r>
            <a:r>
              <a:rPr lang="en-US" dirty="0" err="1" smtClean="0"/>
              <a:t>Jibril</a:t>
            </a:r>
            <a:r>
              <a:rPr lang="en-US" dirty="0" smtClean="0"/>
              <a:t>)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1935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 r="45556" b="31111"/>
          <a:stretch/>
        </p:blipFill>
        <p:spPr>
          <a:xfrm>
            <a:off x="188794" y="457200"/>
            <a:ext cx="3200400" cy="3367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4" t="36666" r="17037" b="31111"/>
          <a:stretch/>
        </p:blipFill>
        <p:spPr>
          <a:xfrm>
            <a:off x="3515674" y="2971800"/>
            <a:ext cx="1676400" cy="3367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35556" r="18396" b="34613"/>
          <a:stretch/>
        </p:blipFill>
        <p:spPr>
          <a:xfrm>
            <a:off x="5318554" y="915970"/>
            <a:ext cx="3799288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15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175</TotalTime>
  <Words>364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Brush Script MT</vt:lpstr>
      <vt:lpstr>Corbel</vt:lpstr>
      <vt:lpstr>Trebuchet MS</vt:lpstr>
      <vt:lpstr>Wingdings</vt:lpstr>
      <vt:lpstr>Wingdings 2</vt:lpstr>
      <vt:lpstr>Opulent</vt:lpstr>
      <vt:lpstr>Muhammad Iqbal</vt:lpstr>
      <vt:lpstr>Muhammad Iqbal </vt:lpstr>
      <vt:lpstr>Masa Kelahiran Muhammad Iqbal</vt:lpstr>
      <vt:lpstr>Keluarga Muhammad Iqbal</vt:lpstr>
      <vt:lpstr>PendidikAN MUHAMMAD IQBAL</vt:lpstr>
      <vt:lpstr>Wafatnya muhammad iqbal</vt:lpstr>
      <vt:lpstr>Dampak filsafat nya setelah wafat</vt:lpstr>
      <vt:lpstr>Karya Muhammad Iqbal</vt:lpstr>
      <vt:lpstr>PowerPoint Presentation</vt:lpstr>
      <vt:lpstr>Pemikiran Muhammad iqbal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WIN_7</dc:creator>
  <cp:lastModifiedBy>ihsyania afifah</cp:lastModifiedBy>
  <cp:revision>18</cp:revision>
  <dcterms:created xsi:type="dcterms:W3CDTF">2016-02-17T15:23:15Z</dcterms:created>
  <dcterms:modified xsi:type="dcterms:W3CDTF">2016-02-18T01:52:54Z</dcterms:modified>
</cp:coreProperties>
</file>