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4C86-E796-4FD0-B03C-2F126CB092B6}" type="datetimeFigureOut">
              <a:rPr lang="id-ID" smtClean="0"/>
              <a:pPr/>
              <a:t>18/02/2016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D4C6-D294-4B3F-BF5E-973230B9C14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929618" cy="200026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“Biografi Sayyid Ahmad Khan”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4714884"/>
            <a:ext cx="4271970" cy="1752600"/>
          </a:xfrm>
        </p:spPr>
        <p:txBody>
          <a:bodyPr/>
          <a:lstStyle/>
          <a:p>
            <a:r>
              <a:rPr lang="id-ID" dirty="0" smtClean="0"/>
              <a:t>Nama : Heri Fredianto</a:t>
            </a:r>
          </a:p>
          <a:p>
            <a:r>
              <a:rPr lang="id-ID" dirty="0" smtClean="0"/>
              <a:t>Devita</a:t>
            </a:r>
          </a:p>
          <a:p>
            <a:r>
              <a:rPr lang="id-ID" dirty="0" smtClean="0"/>
              <a:t>           Aldi Riansyah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92869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Profile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8643966" cy="550070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id-ID" sz="2000" dirty="0" smtClean="0"/>
              <a:t>               </a:t>
            </a:r>
          </a:p>
          <a:p>
            <a:pPr algn="just">
              <a:buNone/>
            </a:pPr>
            <a:r>
              <a:rPr lang="id-ID" sz="2000" dirty="0" smtClean="0"/>
              <a:t>               </a:t>
            </a:r>
            <a:endParaRPr lang="id-ID" sz="2000" dirty="0"/>
          </a:p>
          <a:p>
            <a:pPr algn="just">
              <a:buNone/>
            </a:pPr>
            <a:endParaRPr lang="id-ID" sz="2000" dirty="0" smtClean="0"/>
          </a:p>
          <a:p>
            <a:pPr algn="just">
              <a:buNone/>
            </a:pPr>
            <a:endParaRPr lang="id-ID" sz="2000" dirty="0"/>
          </a:p>
          <a:p>
            <a:pPr algn="just">
              <a:buNone/>
            </a:pPr>
            <a:endParaRPr lang="id-ID" sz="2000" dirty="0" smtClean="0"/>
          </a:p>
          <a:p>
            <a:pPr algn="just">
              <a:buNone/>
            </a:pPr>
            <a:r>
              <a:rPr lang="id-ID" sz="2000" dirty="0" smtClean="0"/>
              <a:t>                                                             </a:t>
            </a:r>
          </a:p>
          <a:p>
            <a:pPr algn="just">
              <a:buNone/>
            </a:pPr>
            <a:endParaRPr lang="id-ID" sz="2000" dirty="0" smtClean="0"/>
          </a:p>
          <a:p>
            <a:pPr algn="just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         </a:t>
            </a:r>
            <a:r>
              <a:rPr lang="en-US" sz="2000" dirty="0" err="1" smtClean="0"/>
              <a:t>Sayyid</a:t>
            </a:r>
            <a:r>
              <a:rPr lang="en-US" sz="2000" dirty="0" smtClean="0"/>
              <a:t> </a:t>
            </a:r>
            <a:r>
              <a:rPr lang="en-US" sz="2000" dirty="0"/>
              <a:t>Ahmad Khan </a:t>
            </a:r>
            <a:r>
              <a:rPr lang="en-US" sz="2000" dirty="0" err="1"/>
              <a:t>lahir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17 </a:t>
            </a:r>
            <a:r>
              <a:rPr lang="en-US" sz="2000" dirty="0" err="1"/>
              <a:t>Oktober</a:t>
            </a:r>
            <a:r>
              <a:rPr lang="en-US" sz="2000" dirty="0"/>
              <a:t> 1817 M </a:t>
            </a:r>
            <a:r>
              <a:rPr lang="en-US" sz="2000" dirty="0" err="1"/>
              <a:t>di</a:t>
            </a:r>
            <a:r>
              <a:rPr lang="en-US" sz="2000" dirty="0"/>
              <a:t> Delhi, India.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riwayat</a:t>
            </a:r>
            <a:r>
              <a:rPr lang="en-US" sz="2000" dirty="0"/>
              <a:t>,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keturunan</a:t>
            </a:r>
            <a:r>
              <a:rPr lang="en-US" sz="2000" dirty="0"/>
              <a:t> </a:t>
            </a:r>
            <a:r>
              <a:rPr lang="en-US" sz="2000" dirty="0" err="1"/>
              <a:t>Husein</a:t>
            </a:r>
            <a:r>
              <a:rPr lang="en-US" sz="2000" dirty="0"/>
              <a:t> </a:t>
            </a:r>
            <a:r>
              <a:rPr lang="en-US" sz="2000" dirty="0" err="1"/>
              <a:t>Cucu</a:t>
            </a:r>
            <a:r>
              <a:rPr lang="en-US" sz="2000" dirty="0"/>
              <a:t> </a:t>
            </a:r>
            <a:r>
              <a:rPr lang="en-US" sz="2000" dirty="0" err="1"/>
              <a:t>Nabi</a:t>
            </a:r>
            <a:r>
              <a:rPr lang="en-US" sz="2000" dirty="0"/>
              <a:t> Muhammad </a:t>
            </a:r>
            <a:r>
              <a:rPr lang="en-US" sz="2000" dirty="0" err="1"/>
              <a:t>melalui</a:t>
            </a:r>
            <a:r>
              <a:rPr lang="en-US" sz="2000" dirty="0"/>
              <a:t> Fatimah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Ali.Oleh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bergelar</a:t>
            </a:r>
            <a:r>
              <a:rPr lang="en-US" sz="2000" dirty="0"/>
              <a:t> </a:t>
            </a:r>
            <a:r>
              <a:rPr lang="en-US" sz="2000" dirty="0" err="1"/>
              <a:t>sayyid</a:t>
            </a:r>
            <a:r>
              <a:rPr lang="en-US" sz="2000" dirty="0"/>
              <a:t>. </a:t>
            </a:r>
            <a:r>
              <a:rPr lang="en-US" sz="2000" dirty="0" err="1"/>
              <a:t>Nenek</a:t>
            </a:r>
            <a:r>
              <a:rPr lang="en-US" sz="2000" dirty="0"/>
              <a:t> </a:t>
            </a:r>
            <a:r>
              <a:rPr lang="en-US" sz="2000" dirty="0" err="1"/>
              <a:t>moyangnya</a:t>
            </a:r>
            <a:r>
              <a:rPr lang="en-US" sz="2000" dirty="0"/>
              <a:t> yang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semenanjung</a:t>
            </a:r>
            <a:r>
              <a:rPr lang="en-US" sz="2000" dirty="0"/>
              <a:t> Arab </a:t>
            </a:r>
            <a:r>
              <a:rPr lang="en-US" sz="2000" dirty="0" err="1"/>
              <a:t>hijrah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Heart, Persia,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pindah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India (Hindustan)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tekanan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penguasa</a:t>
            </a:r>
            <a:r>
              <a:rPr lang="en-US" sz="2000" dirty="0"/>
              <a:t> </a:t>
            </a:r>
            <a:r>
              <a:rPr lang="en-US" sz="2000" dirty="0" err="1"/>
              <a:t>Umayah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. Ayah Ahmad Khan, al-</a:t>
            </a:r>
            <a:r>
              <a:rPr lang="en-US" sz="2000" dirty="0" err="1"/>
              <a:t>Muttaqi,adalah</a:t>
            </a:r>
            <a:r>
              <a:rPr lang="en-US" sz="2000" dirty="0"/>
              <a:t> </a:t>
            </a:r>
            <a:r>
              <a:rPr lang="en-US" sz="2000" dirty="0" err="1"/>
              <a:t>ulama</a:t>
            </a:r>
            <a:r>
              <a:rPr lang="en-US" sz="2000" dirty="0"/>
              <a:t> yang </a:t>
            </a:r>
            <a:r>
              <a:rPr lang="en-US" sz="2000" dirty="0" err="1"/>
              <a:t>memilki</a:t>
            </a:r>
            <a:r>
              <a:rPr lang="en-US" sz="2000" dirty="0"/>
              <a:t> </a:t>
            </a:r>
            <a:r>
              <a:rPr lang="en-US" sz="2000" dirty="0" err="1"/>
              <a:t>pengaruh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Kerajaan</a:t>
            </a:r>
            <a:r>
              <a:rPr lang="en-US" sz="2000" dirty="0"/>
              <a:t> </a:t>
            </a:r>
            <a:r>
              <a:rPr lang="en-US" sz="2000" dirty="0" err="1"/>
              <a:t>Moghul</a:t>
            </a:r>
            <a:r>
              <a:rPr lang="en-US" sz="2000" dirty="0"/>
              <a:t> </a:t>
            </a:r>
            <a:r>
              <a:rPr lang="en-US" sz="2000" dirty="0" err="1"/>
              <a:t>masa</a:t>
            </a:r>
            <a:r>
              <a:rPr lang="en-US" sz="2000" dirty="0"/>
              <a:t> Akbar </a:t>
            </a:r>
            <a:r>
              <a:rPr lang="en-US" sz="2000" dirty="0" err="1"/>
              <a:t>Syah</a:t>
            </a:r>
            <a:r>
              <a:rPr lang="en-US" sz="2000" dirty="0"/>
              <a:t> II (1806-1837),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kakeknya</a:t>
            </a:r>
            <a:r>
              <a:rPr lang="en-US" sz="2000" dirty="0"/>
              <a:t>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komandan</a:t>
            </a:r>
            <a:r>
              <a:rPr lang="en-US" sz="2000" dirty="0"/>
              <a:t> </a:t>
            </a:r>
            <a:r>
              <a:rPr lang="en-US" sz="2000" dirty="0" err="1"/>
              <a:t>militer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masa</a:t>
            </a:r>
            <a:r>
              <a:rPr lang="en-US" sz="2000" dirty="0"/>
              <a:t> </a:t>
            </a:r>
            <a:r>
              <a:rPr lang="en-US" sz="2000" dirty="0" err="1"/>
              <a:t>pemerintahan</a:t>
            </a:r>
            <a:r>
              <a:rPr lang="en-US" sz="2000" dirty="0"/>
              <a:t> </a:t>
            </a:r>
            <a:r>
              <a:rPr lang="en-US" sz="2000" dirty="0" err="1"/>
              <a:t>Alamgir</a:t>
            </a:r>
            <a:r>
              <a:rPr lang="en-US" sz="2000" dirty="0"/>
              <a:t> </a:t>
            </a:r>
            <a:r>
              <a:rPr lang="en-US" sz="2000" dirty="0" smtClean="0"/>
              <a:t>II(1754-179).</a:t>
            </a:r>
            <a:endParaRPr lang="id-ID" sz="2000" dirty="0" smtClean="0"/>
          </a:p>
          <a:p>
            <a:pPr algn="just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                                         </a:t>
            </a:r>
            <a:endParaRPr lang="id-ID" sz="2000" dirty="0"/>
          </a:p>
          <a:p>
            <a:pPr algn="just">
              <a:buNone/>
            </a:pPr>
            <a:endParaRPr lang="id-ID" sz="2000" dirty="0"/>
          </a:p>
        </p:txBody>
      </p:sp>
      <p:pic>
        <p:nvPicPr>
          <p:cNvPr id="5" name="Picture 4" descr="Ahamd Kh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1500174"/>
            <a:ext cx="2071702" cy="2076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Karir pendidikan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sz="1600" dirty="0" smtClean="0"/>
              <a:t>        </a:t>
            </a:r>
          </a:p>
          <a:p>
            <a:pPr algn="just">
              <a:buNone/>
            </a:pPr>
            <a:endParaRPr lang="id-ID" sz="1600" dirty="0"/>
          </a:p>
          <a:p>
            <a:pPr algn="just">
              <a:buNone/>
            </a:pPr>
            <a:endParaRPr lang="id-ID" sz="1600" dirty="0" smtClean="0"/>
          </a:p>
          <a:p>
            <a:pPr algn="just">
              <a:buNone/>
            </a:pPr>
            <a:r>
              <a:rPr lang="id-ID" sz="1600" dirty="0"/>
              <a:t> </a:t>
            </a:r>
            <a:r>
              <a:rPr lang="id-ID" sz="1600" dirty="0" smtClean="0"/>
              <a:t>             </a:t>
            </a:r>
            <a:r>
              <a:rPr lang="en-US" sz="1600" dirty="0" smtClean="0"/>
              <a:t>Ahmad </a:t>
            </a:r>
            <a:r>
              <a:rPr lang="en-US" sz="1600" dirty="0"/>
              <a:t>Khan </a:t>
            </a:r>
            <a:r>
              <a:rPr lang="en-US" sz="1600" dirty="0" err="1"/>
              <a:t>mendapat</a:t>
            </a:r>
            <a:r>
              <a:rPr lang="en-US" sz="1600" dirty="0"/>
              <a:t> </a:t>
            </a:r>
            <a:r>
              <a:rPr lang="en-US" sz="1600" dirty="0" err="1"/>
              <a:t>didikan</a:t>
            </a:r>
            <a:r>
              <a:rPr lang="en-US" sz="1600" dirty="0"/>
              <a:t> </a:t>
            </a:r>
            <a:r>
              <a:rPr lang="en-US" sz="1600" dirty="0" err="1"/>
              <a:t>tradisional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 smtClean="0"/>
              <a:t>pendidikan</a:t>
            </a:r>
            <a:r>
              <a:rPr lang="id-ID" sz="1600" dirty="0" smtClean="0"/>
              <a:t> </a:t>
            </a:r>
            <a:r>
              <a:rPr lang="en-US" sz="1600" dirty="0" smtClean="0"/>
              <a:t>agama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id-ID" sz="1600" dirty="0" smtClean="0"/>
              <a:t> </a:t>
            </a:r>
            <a:r>
              <a:rPr lang="en-US" sz="1600" dirty="0" err="1" smtClean="0"/>
              <a:t>membaca</a:t>
            </a:r>
            <a:r>
              <a:rPr lang="id-ID" sz="1600" dirty="0"/>
              <a:t> </a:t>
            </a:r>
            <a:r>
              <a:rPr lang="en-US" sz="1600" dirty="0" err="1" smtClean="0"/>
              <a:t>alquran</a:t>
            </a:r>
            <a:r>
              <a:rPr lang="en-US" sz="1600" dirty="0"/>
              <a:t>.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melanjutkan</a:t>
            </a:r>
            <a:r>
              <a:rPr lang="en-US" sz="1600" dirty="0"/>
              <a:t> </a:t>
            </a:r>
            <a:r>
              <a:rPr lang="en-US" sz="1600" dirty="0" err="1"/>
              <a:t>studinya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maktab</a:t>
            </a:r>
            <a:r>
              <a:rPr lang="en-US" sz="1600" dirty="0"/>
              <a:t>. </a:t>
            </a:r>
            <a:r>
              <a:rPr lang="en-US" sz="1600" dirty="0" err="1"/>
              <a:t>Disini</a:t>
            </a:r>
            <a:r>
              <a:rPr lang="en-US" sz="1600" dirty="0"/>
              <a:t> </a:t>
            </a:r>
            <a:r>
              <a:rPr lang="en-US" sz="1600" dirty="0" err="1" smtClean="0"/>
              <a:t>ia</a:t>
            </a:r>
            <a:r>
              <a:rPr lang="id-ID" sz="1600" dirty="0"/>
              <a:t> </a:t>
            </a:r>
            <a:r>
              <a:rPr lang="en-US" sz="1600" dirty="0" err="1" smtClean="0"/>
              <a:t>belajar</a:t>
            </a:r>
            <a:r>
              <a:rPr lang="en-US" sz="1600" dirty="0" smtClean="0"/>
              <a:t> </a:t>
            </a:r>
            <a:r>
              <a:rPr lang="en-US" sz="1600" dirty="0" err="1"/>
              <a:t>bahsa</a:t>
            </a:r>
            <a:r>
              <a:rPr lang="en-US" sz="1600" dirty="0"/>
              <a:t> </a:t>
            </a:r>
            <a:endParaRPr lang="id-ID" sz="1600" dirty="0"/>
          </a:p>
          <a:p>
            <a:pPr algn="just">
              <a:buNone/>
            </a:pPr>
            <a:r>
              <a:rPr lang="id-ID" sz="1600" dirty="0" smtClean="0"/>
              <a:t>        </a:t>
            </a:r>
            <a:r>
              <a:rPr lang="en-US" sz="1600" dirty="0" smtClean="0"/>
              <a:t>Persia</a:t>
            </a:r>
            <a:r>
              <a:rPr lang="en-US" sz="1600" dirty="0"/>
              <a:t>, </a:t>
            </a:r>
            <a:r>
              <a:rPr lang="en-US" sz="1600" dirty="0" err="1"/>
              <a:t>arab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matematika</a:t>
            </a:r>
            <a:r>
              <a:rPr lang="en-US" sz="1600" dirty="0"/>
              <a:t>, </a:t>
            </a:r>
            <a:r>
              <a:rPr lang="en-US" sz="1600" dirty="0" err="1"/>
              <a:t>disamping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geometrid an </a:t>
            </a:r>
            <a:r>
              <a:rPr lang="en-US" sz="1600" dirty="0" err="1"/>
              <a:t>ilmu</a:t>
            </a:r>
            <a:r>
              <a:rPr lang="en-US" sz="1600" dirty="0"/>
              <a:t> </a:t>
            </a:r>
            <a:r>
              <a:rPr lang="en-US" sz="1600" dirty="0" err="1"/>
              <a:t>kedokteran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 smtClean="0"/>
              <a:t>pelajarinya</a:t>
            </a:r>
            <a:r>
              <a:rPr lang="en-US" sz="1600" dirty="0"/>
              <a:t>. </a:t>
            </a:r>
            <a:r>
              <a:rPr lang="en-US" sz="1600" dirty="0" err="1"/>
              <a:t>Pendidikan</a:t>
            </a:r>
            <a:r>
              <a:rPr lang="en-US" sz="1600" dirty="0"/>
              <a:t> </a:t>
            </a:r>
            <a:r>
              <a:rPr lang="en-US" sz="1600" dirty="0" err="1"/>
              <a:t>formalnya</a:t>
            </a:r>
            <a:r>
              <a:rPr lang="en-US" sz="1600" dirty="0"/>
              <a:t> </a:t>
            </a:r>
            <a:r>
              <a:rPr lang="en-US" sz="1600" dirty="0" err="1"/>
              <a:t>berakhir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berusia</a:t>
            </a:r>
            <a:r>
              <a:rPr lang="en-US" sz="1600" dirty="0"/>
              <a:t> 18 </a:t>
            </a:r>
            <a:r>
              <a:rPr lang="en-US" sz="1600" dirty="0" err="1" smtClean="0"/>
              <a:t>tahun</a:t>
            </a:r>
            <a:r>
              <a:rPr lang="en-US" sz="1600" dirty="0"/>
              <a:t>. </a:t>
            </a:r>
            <a:r>
              <a:rPr lang="en-US" sz="1600" dirty="0" err="1"/>
              <a:t>Peristiwa</a:t>
            </a:r>
            <a:r>
              <a:rPr lang="en-US" sz="1600" dirty="0"/>
              <a:t> </a:t>
            </a:r>
            <a:r>
              <a:rPr lang="en-US" sz="1600" dirty="0" err="1"/>
              <a:t>kematian</a:t>
            </a:r>
            <a:r>
              <a:rPr lang="en-US" sz="1600" dirty="0"/>
              <a:t> </a:t>
            </a:r>
            <a:r>
              <a:rPr lang="en-US" sz="1600" dirty="0" err="1" smtClean="0"/>
              <a:t>ayahnya</a:t>
            </a:r>
            <a:r>
              <a:rPr lang="en-US" sz="1600" dirty="0" smtClean="0"/>
              <a:t> </a:t>
            </a:r>
            <a:endParaRPr lang="id-ID" sz="1600" dirty="0" smtClean="0"/>
          </a:p>
          <a:p>
            <a:pPr algn="just">
              <a:buNone/>
            </a:pPr>
            <a:r>
              <a:rPr lang="id-ID" sz="1600" dirty="0"/>
              <a:t> </a:t>
            </a:r>
            <a:r>
              <a:rPr lang="id-ID" sz="1600" dirty="0" smtClean="0"/>
              <a:t>      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/>
              <a:t>1838 M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perubahan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hidupnya</a:t>
            </a:r>
            <a:r>
              <a:rPr lang="en-US" sz="1600" dirty="0"/>
              <a:t>. </a:t>
            </a:r>
            <a:r>
              <a:rPr lang="en-US" sz="1600" dirty="0" err="1"/>
              <a:t>Kenyataan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 smtClean="0"/>
              <a:t>berdampak</a:t>
            </a:r>
            <a:r>
              <a:rPr lang="en-US" sz="1600" dirty="0" smtClean="0"/>
              <a:t> </a:t>
            </a:r>
            <a:endParaRPr lang="id-ID" sz="1600" dirty="0" smtClean="0"/>
          </a:p>
          <a:p>
            <a:pPr algn="just">
              <a:buNone/>
            </a:pPr>
            <a:r>
              <a:rPr lang="id-ID" sz="1600" dirty="0"/>
              <a:t> </a:t>
            </a:r>
            <a:r>
              <a:rPr lang="id-ID" sz="1600" dirty="0" smtClean="0"/>
              <a:t>       </a:t>
            </a:r>
            <a:r>
              <a:rPr lang="en-US" sz="1600" dirty="0" err="1" smtClean="0"/>
              <a:t>sikologi</a:t>
            </a:r>
            <a:r>
              <a:rPr lang="en-US" sz="1600" dirty="0" smtClean="0"/>
              <a:t> </a:t>
            </a:r>
            <a:r>
              <a:rPr lang="en-US" sz="1600" dirty="0" err="1"/>
              <a:t>dan</a:t>
            </a:r>
            <a:r>
              <a:rPr lang="en-US" sz="1600" dirty="0"/>
              <a:t> financial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keluarganya</a:t>
            </a:r>
            <a:r>
              <a:rPr lang="en-US" sz="1600" dirty="0"/>
              <a:t>.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memutuskan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 smtClean="0"/>
              <a:t>bekerja</a:t>
            </a:r>
            <a:r>
              <a:rPr lang="en-US" sz="1600" dirty="0" smtClean="0"/>
              <a:t> </a:t>
            </a:r>
            <a:endParaRPr lang="id-ID" sz="1600" dirty="0" smtClean="0"/>
          </a:p>
          <a:p>
            <a:pPr algn="just">
              <a:buNone/>
            </a:pPr>
            <a:r>
              <a:rPr lang="id-ID" sz="1600" dirty="0"/>
              <a:t> </a:t>
            </a:r>
            <a:r>
              <a:rPr lang="id-ID" sz="1600" dirty="0" smtClean="0"/>
              <a:t>      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/>
              <a:t>serikat</a:t>
            </a:r>
            <a:r>
              <a:rPr lang="en-US" sz="1600" dirty="0"/>
              <a:t> </a:t>
            </a:r>
            <a:r>
              <a:rPr lang="en-US" sz="1600" dirty="0" err="1"/>
              <a:t>india</a:t>
            </a:r>
            <a:r>
              <a:rPr lang="en-US" sz="1600" dirty="0"/>
              <a:t> </a:t>
            </a:r>
            <a:r>
              <a:rPr lang="en-US" sz="1600" dirty="0" err="1"/>
              <a:t>timur</a:t>
            </a:r>
            <a:r>
              <a:rPr lang="en-US" sz="1600" dirty="0"/>
              <a:t> </a:t>
            </a:r>
            <a:r>
              <a:rPr lang="en-US" sz="1600" dirty="0" err="1"/>
              <a:t>meskipun</a:t>
            </a:r>
            <a:r>
              <a:rPr lang="en-US" sz="1600" dirty="0"/>
              <a:t> </a:t>
            </a:r>
            <a:r>
              <a:rPr lang="en-US" sz="1600" dirty="0" err="1"/>
              <a:t>keluarganya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menyetujuinya</a:t>
            </a:r>
            <a:r>
              <a:rPr lang="en-US" sz="1600" dirty="0"/>
              <a:t>,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 smtClean="0"/>
              <a:t>antara</a:t>
            </a:r>
            <a:endParaRPr lang="id-ID" sz="1600" dirty="0" smtClean="0"/>
          </a:p>
          <a:p>
            <a:pPr algn="just">
              <a:buNone/>
            </a:pPr>
            <a:r>
              <a:rPr lang="id-ID" sz="1600" dirty="0"/>
              <a:t> </a:t>
            </a:r>
            <a:r>
              <a:rPr lang="id-ID" sz="1600" dirty="0" smtClean="0"/>
              <a:t>       </a:t>
            </a:r>
            <a:r>
              <a:rPr lang="en-US" sz="1600" dirty="0" err="1" smtClean="0"/>
              <a:t>mereka</a:t>
            </a:r>
            <a:r>
              <a:rPr lang="en-US" sz="1600" dirty="0" smtClean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perasaan</a:t>
            </a:r>
            <a:r>
              <a:rPr lang="en-US" sz="1600" dirty="0"/>
              <a:t> </a:t>
            </a:r>
            <a:r>
              <a:rPr lang="en-US" sz="1600" dirty="0" smtClean="0"/>
              <a:t>anti-</a:t>
            </a:r>
            <a:r>
              <a:rPr lang="en-US" sz="1600" dirty="0" err="1" smtClean="0"/>
              <a:t>Inggris</a:t>
            </a:r>
            <a:r>
              <a:rPr lang="en-US" sz="1600" dirty="0"/>
              <a:t>.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bekerja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hakim.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endParaRPr lang="id-ID" sz="1600" dirty="0"/>
          </a:p>
          <a:p>
            <a:pPr algn="just">
              <a:buNone/>
            </a:pPr>
            <a:r>
              <a:rPr lang="id-ID" sz="1600" dirty="0" smtClean="0"/>
              <a:t>        </a:t>
            </a:r>
            <a:r>
              <a:rPr lang="en-US" sz="1600" dirty="0" smtClean="0"/>
              <a:t>1846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kembalike</a:t>
            </a:r>
            <a:r>
              <a:rPr lang="en-US" sz="1600" dirty="0"/>
              <a:t> </a:t>
            </a:r>
            <a:r>
              <a:rPr lang="en-US" sz="1600" dirty="0" err="1"/>
              <a:t>delhi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melanjutkan</a:t>
            </a:r>
            <a:r>
              <a:rPr lang="en-US" sz="1600" dirty="0"/>
              <a:t> </a:t>
            </a:r>
            <a:r>
              <a:rPr lang="en-US" sz="1600" dirty="0" err="1"/>
              <a:t>pendidikannya</a:t>
            </a:r>
            <a:endParaRPr lang="id-ID" sz="1600" dirty="0"/>
          </a:p>
          <a:p>
            <a:pPr algn="just">
              <a:buNone/>
            </a:pPr>
            <a:r>
              <a:rPr lang="en-US" sz="1600" dirty="0"/>
              <a:t> </a:t>
            </a:r>
            <a:endParaRPr lang="id-ID" sz="1600" dirty="0"/>
          </a:p>
          <a:p>
            <a:pPr algn="just"/>
            <a:endParaRPr lang="id-ID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sz="2800" dirty="0" smtClean="0"/>
              <a:t>Usaha2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/>
              <a:t>dicapai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Sayyid</a:t>
            </a:r>
            <a:r>
              <a:rPr lang="en-US" sz="2800" dirty="0"/>
              <a:t> Ahmad </a:t>
            </a:r>
            <a:r>
              <a:rPr lang="en-US" sz="2800" dirty="0" smtClean="0"/>
              <a:t>Khan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id-ID" sz="2000" dirty="0" smtClean="0"/>
              <a:t>                 </a:t>
            </a:r>
          </a:p>
          <a:p>
            <a:pPr algn="just">
              <a:buNone/>
            </a:pPr>
            <a:endParaRPr lang="id-ID" sz="2000" dirty="0"/>
          </a:p>
          <a:p>
            <a:pPr algn="just">
              <a:buNone/>
            </a:pPr>
            <a:endParaRPr lang="id-ID" sz="2000" dirty="0" smtClean="0"/>
          </a:p>
          <a:p>
            <a:pPr algn="just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          </a:t>
            </a:r>
            <a:r>
              <a:rPr lang="en-US" sz="2000" dirty="0" smtClean="0"/>
              <a:t>Di </a:t>
            </a:r>
            <a:r>
              <a:rPr lang="en-US" sz="2000" dirty="0" err="1"/>
              <a:t>tahun</a:t>
            </a:r>
            <a:r>
              <a:rPr lang="en-US" sz="2000" dirty="0"/>
              <a:t> 1876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dirikan</a:t>
            </a:r>
            <a:r>
              <a:rPr lang="en-US" sz="2000" dirty="0"/>
              <a:t> </a:t>
            </a:r>
            <a:r>
              <a:rPr lang="en-US" sz="2000" dirty="0" err="1"/>
              <a:t>sekolah</a:t>
            </a:r>
            <a:r>
              <a:rPr lang="en-US" sz="2000" dirty="0"/>
              <a:t> </a:t>
            </a:r>
            <a:r>
              <a:rPr lang="en-US" sz="2000" dirty="0" err="1"/>
              <a:t>Inggris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Muradabad</a:t>
            </a:r>
            <a:r>
              <a:rPr lang="en-US" sz="2000" dirty="0"/>
              <a:t>. Di </a:t>
            </a:r>
            <a:r>
              <a:rPr lang="en-US" sz="2000" dirty="0" err="1"/>
              <a:t>tahun</a:t>
            </a:r>
            <a:r>
              <a:rPr lang="en-US" sz="2000" dirty="0"/>
              <a:t> 1879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mendirikan</a:t>
            </a:r>
            <a:r>
              <a:rPr lang="en-US" sz="2000" dirty="0"/>
              <a:t> </a:t>
            </a:r>
            <a:r>
              <a:rPr lang="en-US" sz="2000" dirty="0" err="1"/>
              <a:t>sekolah</a:t>
            </a:r>
            <a:r>
              <a:rPr lang="en-US" sz="2000" dirty="0"/>
              <a:t> </a:t>
            </a:r>
            <a:r>
              <a:rPr lang="en-US" sz="2000" dirty="0" err="1"/>
              <a:t>Muhammedan</a:t>
            </a:r>
            <a:r>
              <a:rPr lang="en-US" sz="2000" dirty="0"/>
              <a:t> Anglo Oriental College (MAOC) </a:t>
            </a:r>
            <a:r>
              <a:rPr lang="en-US" sz="2000" dirty="0" err="1"/>
              <a:t>di</a:t>
            </a:r>
            <a:r>
              <a:rPr lang="en-US" sz="2000" dirty="0"/>
              <a:t> Aligarh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karyanya</a:t>
            </a:r>
            <a:r>
              <a:rPr lang="en-US" sz="2000" dirty="0"/>
              <a:t> yang </a:t>
            </a:r>
            <a:r>
              <a:rPr lang="en-US" sz="2000" dirty="0" err="1"/>
              <a:t>bersejarah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berpengaruh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cita-citanya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memajukan</a:t>
            </a:r>
            <a:r>
              <a:rPr lang="en-US" sz="2000" dirty="0"/>
              <a:t> </a:t>
            </a:r>
            <a:r>
              <a:rPr lang="en-US" sz="2000" dirty="0" err="1"/>
              <a:t>ummat</a:t>
            </a:r>
            <a:r>
              <a:rPr lang="en-US" sz="2000" dirty="0"/>
              <a:t> Islam India. </a:t>
            </a:r>
            <a:r>
              <a:rPr lang="en-US" sz="2000" dirty="0" err="1"/>
              <a:t>Sekolah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Islam,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Hindu, </a:t>
            </a:r>
            <a:r>
              <a:rPr lang="en-US" sz="2000" dirty="0" err="1"/>
              <a:t>Parisi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Kristen.</a:t>
            </a:r>
            <a:endParaRPr lang="id-ID" sz="2000" dirty="0"/>
          </a:p>
          <a:p>
            <a:pPr algn="just">
              <a:buNone/>
            </a:pP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id-ID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28662" y="1071546"/>
            <a:ext cx="7215238" cy="3643338"/>
          </a:xfrm>
          <a:prstGeom prst="wedgeRoundRectCallout">
            <a:avLst>
              <a:gd name="adj1" fmla="val -22215"/>
              <a:gd name="adj2" fmla="val 956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en-US" sz="2000" b="1" dirty="0" err="1" smtClean="0"/>
              <a:t>Kesimpulan</a:t>
            </a:r>
            <a:r>
              <a:rPr lang="en-US" sz="2000" b="1" dirty="0" smtClean="0"/>
              <a:t> </a:t>
            </a:r>
            <a:r>
              <a:rPr lang="id-ID" sz="2000" b="1" dirty="0" smtClean="0"/>
              <a:t>: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         </a:t>
            </a:r>
            <a:r>
              <a:rPr lang="en-US" sz="2000" dirty="0" smtClean="0"/>
              <a:t> Sir Ahmad Khan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menggugah</a:t>
            </a:r>
            <a:r>
              <a:rPr lang="en-US" sz="2000" dirty="0" smtClean="0"/>
              <a:t> </a:t>
            </a:r>
            <a:r>
              <a:rPr lang="en-US" sz="2000" dirty="0" err="1" smtClean="0"/>
              <a:t>kesadaran</a:t>
            </a:r>
            <a:r>
              <a:rPr lang="en-US" sz="2000" dirty="0" smtClean="0"/>
              <a:t> </a:t>
            </a:r>
            <a:r>
              <a:rPr lang="en-US" sz="2000" dirty="0" err="1" smtClean="0"/>
              <a:t>umat</a:t>
            </a:r>
            <a:r>
              <a:rPr lang="en-US" sz="2000" dirty="0" smtClean="0"/>
              <a:t> Islam India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pentingnya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r>
              <a:rPr lang="en-US" sz="2000" dirty="0" smtClean="0"/>
              <a:t>.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baginya</a:t>
            </a:r>
            <a:r>
              <a:rPr lang="en-US" sz="2000" dirty="0" smtClean="0"/>
              <a:t>,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kebodohan</a:t>
            </a:r>
            <a:r>
              <a:rPr lang="en-US" sz="2000" dirty="0" smtClean="0"/>
              <a:t>, </a:t>
            </a:r>
            <a:r>
              <a:rPr lang="en-US" sz="2000" dirty="0" err="1" smtClean="0"/>
              <a:t>umat</a:t>
            </a:r>
            <a:r>
              <a:rPr lang="en-US" sz="2000" dirty="0" smtClean="0"/>
              <a:t> Islam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mungkin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hak-hak</a:t>
            </a:r>
            <a:r>
              <a:rPr lang="en-US" sz="2000" dirty="0" smtClean="0"/>
              <a:t> </a:t>
            </a:r>
            <a:r>
              <a:rPr lang="en-US" sz="2000" dirty="0" err="1" smtClean="0"/>
              <a:t>hidup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kemerdekaannya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itulah</a:t>
            </a:r>
            <a:r>
              <a:rPr lang="en-US" sz="2000" dirty="0" smtClean="0"/>
              <a:t>, </a:t>
            </a:r>
            <a:r>
              <a:rPr lang="en-US" sz="2000" dirty="0" err="1" smtClean="0"/>
              <a:t>sepak</a:t>
            </a:r>
            <a:r>
              <a:rPr lang="en-US" sz="2000" dirty="0" smtClean="0"/>
              <a:t> </a:t>
            </a:r>
            <a:r>
              <a:rPr lang="en-US" sz="2000" dirty="0" err="1" smtClean="0"/>
              <a:t>terjangnya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difokuskan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</a:t>
            </a:r>
            <a:r>
              <a:rPr lang="en-US" sz="2000" dirty="0" err="1" smtClean="0"/>
              <a:t>menjauhi</a:t>
            </a:r>
            <a:r>
              <a:rPr lang="en-US" sz="2000" dirty="0" smtClean="0"/>
              <a:t> </a:t>
            </a:r>
            <a:r>
              <a:rPr lang="en-US" sz="2000" dirty="0" err="1" smtClean="0"/>
              <a:t>politik</a:t>
            </a:r>
            <a:r>
              <a:rPr lang="en-US" sz="2000" dirty="0" smtClean="0"/>
              <a:t> </a:t>
            </a:r>
            <a:r>
              <a:rPr lang="en-US" sz="2000" dirty="0" err="1" smtClean="0"/>
              <a:t>praktis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>
              <a:buNone/>
            </a:pPr>
            <a:endParaRPr lang="id-ID" sz="2000" dirty="0" smtClean="0"/>
          </a:p>
          <a:p>
            <a:pPr algn="ctr"/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360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“Biografi Sayyid Ahmad Khan”</vt:lpstr>
      <vt:lpstr>Profile</vt:lpstr>
      <vt:lpstr>Karir pendidikan</vt:lpstr>
      <vt:lpstr>Usaha2 yg dicapai oleh Sayyid Ahmad Khan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“Biografi Sayyid Ahmad Khan”</dc:title>
  <dc:creator>heri fredianto</dc:creator>
  <cp:lastModifiedBy>heri fredianto</cp:lastModifiedBy>
  <cp:revision>5</cp:revision>
  <dcterms:created xsi:type="dcterms:W3CDTF">2016-02-17T11:47:34Z</dcterms:created>
  <dcterms:modified xsi:type="dcterms:W3CDTF">2016-02-18T02:00:08Z</dcterms:modified>
</cp:coreProperties>
</file>