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Sultan Mahmud II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9 :</a:t>
            </a:r>
          </a:p>
          <a:p>
            <a:r>
              <a:rPr lang="en-US" dirty="0" err="1" smtClean="0"/>
              <a:t>Lisna</a:t>
            </a:r>
            <a:endParaRPr lang="en-US" dirty="0" smtClean="0"/>
          </a:p>
          <a:p>
            <a:r>
              <a:rPr lang="en-US" dirty="0" smtClean="0"/>
              <a:t>Prima</a:t>
            </a:r>
          </a:p>
          <a:p>
            <a:r>
              <a:rPr lang="en-US" dirty="0" err="1" smtClean="0"/>
              <a:t>Seliantika.F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49" y="315696"/>
            <a:ext cx="2600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31" y="685800"/>
            <a:ext cx="8534400" cy="140057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BIOGRAFI SULTAN MAHMUD </a:t>
            </a:r>
            <a:r>
              <a:rPr lang="en-US" sz="3200" b="1" dirty="0" smtClean="0">
                <a:solidFill>
                  <a:srgbClr val="FF0000"/>
                </a:solidFill>
              </a:rPr>
              <a:t>II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487" y="2086377"/>
            <a:ext cx="8534400" cy="37992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Mahmud </a:t>
            </a:r>
            <a:r>
              <a:rPr lang="en-US" sz="2800" dirty="0" err="1"/>
              <a:t>lahir</a:t>
            </a:r>
            <a:r>
              <a:rPr lang="en-US" sz="2800" dirty="0"/>
              <a:t> di </a:t>
            </a:r>
            <a:r>
              <a:rPr lang="en-US" sz="2800" dirty="0" err="1"/>
              <a:t>Istambul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13 Ramadhan 1199 </a:t>
            </a:r>
            <a:r>
              <a:rPr lang="en-US" sz="2800" dirty="0" err="1"/>
              <a:t>bertepatan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20 </a:t>
            </a:r>
            <a:r>
              <a:rPr lang="en-US" sz="2800" dirty="0" err="1"/>
              <a:t>Juli</a:t>
            </a:r>
            <a:r>
              <a:rPr lang="en-US" sz="2800" dirty="0"/>
              <a:t> 1785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meninggal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1 </a:t>
            </a:r>
            <a:r>
              <a:rPr lang="en-US" sz="2800" dirty="0" err="1"/>
              <a:t>Juli</a:t>
            </a:r>
            <a:r>
              <a:rPr lang="en-US" sz="2800" dirty="0"/>
              <a:t> 1839.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sultan ke-33 </a:t>
            </a:r>
            <a:r>
              <a:rPr lang="en-US" sz="2800" dirty="0" err="1"/>
              <a:t>dari</a:t>
            </a:r>
            <a:r>
              <a:rPr lang="en-US" sz="2800" dirty="0"/>
              <a:t> sultan </a:t>
            </a:r>
            <a:r>
              <a:rPr lang="en-US" sz="2800" dirty="0" err="1"/>
              <a:t>Kerajaan</a:t>
            </a:r>
            <a:r>
              <a:rPr lang="en-US" sz="2800" dirty="0"/>
              <a:t> Ottoman di </a:t>
            </a:r>
            <a:r>
              <a:rPr lang="en-US" sz="2800" dirty="0" err="1"/>
              <a:t>Turki</a:t>
            </a:r>
            <a:r>
              <a:rPr lang="en-US" sz="2800" dirty="0"/>
              <a:t>. </a:t>
            </a:r>
            <a:r>
              <a:rPr lang="en-US" sz="2800" dirty="0" err="1"/>
              <a:t>Diangkat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sultan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28 </a:t>
            </a:r>
            <a:r>
              <a:rPr lang="en-US" sz="2800" dirty="0" err="1"/>
              <a:t>Juli</a:t>
            </a:r>
            <a:r>
              <a:rPr lang="en-US" sz="2800" dirty="0"/>
              <a:t> 1808 </a:t>
            </a:r>
            <a:r>
              <a:rPr lang="en-US" sz="2800" dirty="0" err="1"/>
              <a:t>menggantikan</a:t>
            </a:r>
            <a:r>
              <a:rPr lang="en-US" sz="2800" dirty="0"/>
              <a:t> </a:t>
            </a:r>
            <a:r>
              <a:rPr lang="en-US" sz="2800" dirty="0" err="1"/>
              <a:t>kakaknya</a:t>
            </a:r>
            <a:r>
              <a:rPr lang="en-US" sz="2800" dirty="0"/>
              <a:t> Mustafa IV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meninggal</a:t>
            </a:r>
            <a:r>
              <a:rPr lang="en-US" sz="2800" dirty="0"/>
              <a:t>. </a:t>
            </a:r>
            <a:r>
              <a:rPr lang="en-US" sz="2800" dirty="0" err="1"/>
              <a:t>Ayahnya</a:t>
            </a:r>
            <a:r>
              <a:rPr lang="en-US" sz="2800" dirty="0"/>
              <a:t> </a:t>
            </a:r>
            <a:r>
              <a:rPr lang="en-US" sz="2800" dirty="0" err="1"/>
              <a:t>bernama</a:t>
            </a:r>
            <a:r>
              <a:rPr lang="en-US" sz="2800" dirty="0"/>
              <a:t> Salim III (sultan ke-31). Sultan Mahmud II </a:t>
            </a:r>
            <a:r>
              <a:rPr lang="en-US" sz="2800" dirty="0" err="1"/>
              <a:t>dipandang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pelopor</a:t>
            </a:r>
            <a:r>
              <a:rPr lang="en-US" sz="2800" dirty="0"/>
              <a:t> </a:t>
            </a:r>
            <a:r>
              <a:rPr lang="en-US" sz="2800" dirty="0" err="1"/>
              <a:t>pembaruan</a:t>
            </a:r>
            <a:r>
              <a:rPr lang="en-US" sz="2800" dirty="0"/>
              <a:t> di </a:t>
            </a:r>
            <a:r>
              <a:rPr lang="en-US" sz="2800" dirty="0" err="1"/>
              <a:t>Kerajaan</a:t>
            </a:r>
            <a:r>
              <a:rPr lang="en-US" sz="2800" dirty="0"/>
              <a:t> Ottoman, </a:t>
            </a:r>
            <a:r>
              <a:rPr lang="en-US" sz="2800" dirty="0" err="1"/>
              <a:t>sebanding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Muhammad Ali (1805-1849) yang </a:t>
            </a:r>
            <a:r>
              <a:rPr lang="en-US" sz="2800" dirty="0" err="1"/>
              <a:t>memelopori</a:t>
            </a:r>
            <a:r>
              <a:rPr lang="en-US" sz="2800" dirty="0"/>
              <a:t> </a:t>
            </a:r>
            <a:r>
              <a:rPr lang="en-US" sz="2800" dirty="0" err="1"/>
              <a:t>pembaruan</a:t>
            </a:r>
            <a:r>
              <a:rPr lang="en-US" sz="2800" dirty="0"/>
              <a:t> di </a:t>
            </a:r>
            <a:r>
              <a:rPr lang="en-US" sz="2800" dirty="0" err="1"/>
              <a:t>Mesir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77873"/>
          </a:xfrm>
        </p:spPr>
        <p:txBody>
          <a:bodyPr/>
          <a:lstStyle/>
          <a:p>
            <a:r>
              <a:rPr lang="en-US" dirty="0"/>
              <a:t>Mahmud II </a:t>
            </a:r>
            <a:r>
              <a:rPr lang="en-US" dirty="0" err="1"/>
              <a:t>semasa</a:t>
            </a:r>
            <a:r>
              <a:rPr lang="en-US" dirty="0"/>
              <a:t> </a:t>
            </a:r>
            <a:r>
              <a:rPr lang="en-US" dirty="0" err="1"/>
              <a:t>kecilnya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agama,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sastra</a:t>
            </a:r>
            <a:r>
              <a:rPr lang="en-US" dirty="0"/>
              <a:t> (</a:t>
            </a:r>
            <a:r>
              <a:rPr lang="en-US" dirty="0" err="1"/>
              <a:t>sastra</a:t>
            </a:r>
            <a:r>
              <a:rPr lang="en-US" dirty="0"/>
              <a:t> Arab, </a:t>
            </a:r>
            <a:r>
              <a:rPr lang="en-US" dirty="0" err="1"/>
              <a:t>Turki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Parsi</a:t>
            </a:r>
            <a:r>
              <a:rPr lang="en-US" dirty="0"/>
              <a:t>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pemberontakan</a:t>
            </a:r>
            <a:r>
              <a:rPr lang="en-US" dirty="0"/>
              <a:t> </a:t>
            </a:r>
            <a:r>
              <a:rPr lang="en-US" dirty="0" err="1"/>
              <a:t>tentara</a:t>
            </a:r>
            <a:r>
              <a:rPr lang="en-US" dirty="0"/>
              <a:t> Janissary (</a:t>
            </a:r>
            <a:r>
              <a:rPr lang="en-US" dirty="0" err="1"/>
              <a:t>Turki</a:t>
            </a:r>
            <a:r>
              <a:rPr lang="en-US" dirty="0"/>
              <a:t>: </a:t>
            </a:r>
            <a:r>
              <a:rPr lang="en-US" i="1" dirty="0" err="1"/>
              <a:t>yeni</a:t>
            </a:r>
            <a:r>
              <a:rPr lang="en-US" i="1" dirty="0"/>
              <a:t> </a:t>
            </a:r>
            <a:r>
              <a:rPr lang="en-US" i="1" dirty="0" err="1"/>
              <a:t>cheri</a:t>
            </a:r>
            <a:r>
              <a:rPr lang="en-US" dirty="0"/>
              <a:t>), </a:t>
            </a:r>
            <a:r>
              <a:rPr lang="en-US" dirty="0" err="1"/>
              <a:t>pada</a:t>
            </a:r>
            <a:r>
              <a:rPr lang="en-US" dirty="0"/>
              <a:t> masa </a:t>
            </a:r>
            <a:r>
              <a:rPr lang="en-US" dirty="0" err="1"/>
              <a:t>pemerintahan</a:t>
            </a:r>
            <a:r>
              <a:rPr lang="en-US" dirty="0"/>
              <a:t> Mustafa IV,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Ottoman </a:t>
            </a:r>
            <a:r>
              <a:rPr lang="en-US" dirty="0" err="1"/>
              <a:t>terbunuh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Mahmud II yang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demikianlah</a:t>
            </a:r>
            <a:r>
              <a:rPr lang="en-US" dirty="0"/>
              <a:t> Mahmud II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en-US" dirty="0" err="1"/>
              <a:t>takhta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8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13479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Sultan Mahmud II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Usmaniyah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kerana</a:t>
            </a:r>
            <a:r>
              <a:rPr lang="en-US" dirty="0"/>
              <a:t> </a:t>
            </a:r>
            <a:r>
              <a:rPr lang="en-US" dirty="0" err="1"/>
              <a:t>diancam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Rusia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tentangan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wilayah-wilayah</a:t>
            </a:r>
            <a:r>
              <a:rPr lang="en-US" dirty="0"/>
              <a:t> yang </a:t>
            </a:r>
            <a:r>
              <a:rPr lang="en-US" dirty="0" err="1"/>
              <a:t>cuba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autonomi</a:t>
            </a:r>
            <a:r>
              <a:rPr lang="en-US" dirty="0"/>
              <a:t>.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Rusia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1812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Bucharest,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autonomi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di </a:t>
            </a:r>
            <a:r>
              <a:rPr lang="en-US" dirty="0" err="1"/>
              <a:t>Eropah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dipadamkan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/>
              <a:t>Sultan Mahmud II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program </a:t>
            </a:r>
            <a:r>
              <a:rPr lang="en-US" dirty="0" err="1"/>
              <a:t>pembaharuannya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65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38000" b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5" y="213435"/>
            <a:ext cx="8141740" cy="1507067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PEMIKIRAN </a:t>
            </a:r>
            <a:r>
              <a:rPr lang="en-US" b="1" dirty="0">
                <a:solidFill>
                  <a:srgbClr val="FF0000"/>
                </a:solidFill>
              </a:rPr>
              <a:t>SULTAN MAHMUD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25" y="1481070"/>
            <a:ext cx="8534400" cy="521594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1.      </a:t>
            </a:r>
            <a:r>
              <a:rPr lang="en-US" dirty="0" err="1"/>
              <a:t>Pembaharuan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korps</a:t>
            </a:r>
            <a:r>
              <a:rPr lang="en-US" dirty="0"/>
              <a:t> </a:t>
            </a:r>
            <a:r>
              <a:rPr lang="en-US" dirty="0" err="1"/>
              <a:t>tentara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pelatihnya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Muhammaad</a:t>
            </a:r>
            <a:r>
              <a:rPr lang="en-US" dirty="0"/>
              <a:t> Ali </a:t>
            </a:r>
            <a:r>
              <a:rPr lang="en-US" dirty="0" err="1"/>
              <a:t>Pasya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/>
              <a:t>2.      Sultan Mahmud II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. </a:t>
            </a:r>
            <a:endParaRPr lang="en-US" dirty="0"/>
          </a:p>
          <a:p>
            <a:pPr lvl="0"/>
            <a:r>
              <a:rPr lang="en-US" dirty="0"/>
              <a:t>3.     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sadrazam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 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Perdana</a:t>
            </a:r>
            <a:r>
              <a:rPr lang="en-US" dirty="0"/>
              <a:t> </a:t>
            </a:r>
            <a:r>
              <a:rPr lang="en-US" dirty="0" err="1"/>
              <a:t>Menteri</a:t>
            </a:r>
            <a:r>
              <a:rPr lang="en-US" dirty="0"/>
              <a:t>.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yudikatif</a:t>
            </a:r>
            <a:r>
              <a:rPr lang="en-US" dirty="0"/>
              <a:t>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 di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sadrazam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Syekh</a:t>
            </a:r>
            <a:r>
              <a:rPr lang="en-US" dirty="0"/>
              <a:t> Islam.</a:t>
            </a:r>
            <a:endParaRPr lang="en-US" dirty="0"/>
          </a:p>
          <a:p>
            <a:pPr lvl="0"/>
            <a:r>
              <a:rPr lang="en-US" dirty="0"/>
              <a:t>4.     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hukuman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para </a:t>
            </a:r>
            <a:r>
              <a:rPr lang="en-US" dirty="0" err="1"/>
              <a:t>penguasa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tersangka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1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147852" y="1249251"/>
            <a:ext cx="8534400" cy="449472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5.     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</a:t>
            </a:r>
            <a:r>
              <a:rPr lang="en-US" dirty="0" err="1"/>
              <a:t>Turki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menghadap</a:t>
            </a:r>
            <a:r>
              <a:rPr lang="en-US" dirty="0"/>
              <a:t> sultan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berlutut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/>
              <a:t>6.      </a:t>
            </a:r>
            <a:r>
              <a:rPr lang="en-US" dirty="0" err="1"/>
              <a:t>Pembaharuan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madrasah.</a:t>
            </a:r>
            <a:endParaRPr lang="en-US" dirty="0"/>
          </a:p>
          <a:p>
            <a:pPr lvl="0"/>
            <a:r>
              <a:rPr lang="en-US" dirty="0"/>
              <a:t>7.     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siswa-siswa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di </a:t>
            </a:r>
            <a:r>
              <a:rPr lang="en-US" dirty="0" err="1"/>
              <a:t>Eropa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/>
              <a:t>8.     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, </a:t>
            </a:r>
            <a:r>
              <a:rPr lang="en-US" dirty="0" err="1"/>
              <a:t>Kemiliteran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Pembedahan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/>
              <a:t>9.     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7" y="309093"/>
            <a:ext cx="8534400" cy="6065949"/>
          </a:xfrm>
        </p:spPr>
        <p:txBody>
          <a:bodyPr>
            <a:normAutofit/>
          </a:bodyPr>
          <a:lstStyle/>
          <a:p>
            <a:r>
              <a:rPr lang="en-US" dirty="0"/>
              <a:t>Sultan Mahmud II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sultan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segan-segan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lama.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 </a:t>
            </a:r>
            <a:r>
              <a:rPr lang="en-US" dirty="0" err="1"/>
              <a:t>pendahulunya</a:t>
            </a:r>
            <a:r>
              <a:rPr lang="en-US" dirty="0"/>
              <a:t>, Mahmud II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demokratis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berbicara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penguasa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sultan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penguasa</a:t>
            </a:r>
            <a:r>
              <a:rPr lang="en-US" dirty="0"/>
              <a:t> </a:t>
            </a:r>
            <a:r>
              <a:rPr lang="en-US" dirty="0" err="1"/>
              <a:t>rohani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khalifah</a:t>
            </a:r>
            <a:r>
              <a:rPr lang="en-US" dirty="0" smtClean="0"/>
              <a:t>.</a:t>
            </a:r>
          </a:p>
          <a:p>
            <a:r>
              <a:rPr lang="en-US" dirty="0"/>
              <a:t>Sultan Mahmud II-</a:t>
            </a:r>
            <a:r>
              <a:rPr lang="en-US" dirty="0" err="1"/>
              <a:t>lah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 di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Usmani</a:t>
            </a:r>
            <a:r>
              <a:rPr lang="en-US" dirty="0"/>
              <a:t> yang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agama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Urusan</a:t>
            </a:r>
            <a:r>
              <a:rPr lang="en-US" dirty="0"/>
              <a:t> agama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 masa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sekuler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5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058177"/>
          </a:xfrm>
        </p:spPr>
        <p:txBody>
          <a:bodyPr/>
          <a:lstStyle/>
          <a:p>
            <a:r>
              <a:rPr lang="en-US" smtClean="0"/>
              <a:t>TERIMA KASIH…..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965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330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Sultan Mahmud II  </vt:lpstr>
      <vt:lpstr>BIOGRAFI SULTAN MAHMUD II</vt:lpstr>
      <vt:lpstr>PowerPoint Presentation</vt:lpstr>
      <vt:lpstr>PowerPoint Presentation</vt:lpstr>
      <vt:lpstr> PEMIKIRAN SULTAN MAHMUD II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Sultan Mahmud II</dc:title>
  <dc:creator>seliantika</dc:creator>
  <cp:lastModifiedBy>seliantika</cp:lastModifiedBy>
  <cp:revision>4</cp:revision>
  <dcterms:created xsi:type="dcterms:W3CDTF">2016-02-20T01:15:59Z</dcterms:created>
  <dcterms:modified xsi:type="dcterms:W3CDTF">2016-02-20T01:51:13Z</dcterms:modified>
</cp:coreProperties>
</file>