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Biografi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- Luthfi Muhammad Nabil</a:t>
            </a:r>
          </a:p>
          <a:p>
            <a:r>
              <a:rPr lang="id-ID" dirty="0" smtClean="0"/>
              <a:t>- Salwa Nabila 			                                  </a:t>
            </a:r>
          </a:p>
          <a:p>
            <a:r>
              <a:rPr lang="id-ID" dirty="0" smtClean="0"/>
              <a:t>- Sidik Permana			</a:t>
            </a:r>
            <a:endParaRPr lang="id-ID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81315" y="5469466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		XI RPL 2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63787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Regina Fitriani Permana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d-ID" sz="5500" dirty="0" smtClean="0"/>
              <a:t>	Lahir </a:t>
            </a:r>
            <a:r>
              <a:rPr lang="id-ID" sz="5500" dirty="0"/>
              <a:t>di Bandung pada tanggal 9 Januari 2000. Saat ini beliau tinggal Jl. Purwakarta no 11</a:t>
            </a:r>
          </a:p>
          <a:p>
            <a:pPr marL="0" indent="0">
              <a:buNone/>
            </a:pPr>
            <a:r>
              <a:rPr lang="id-ID" sz="5500" dirty="0"/>
              <a:t>RT 11 RW 01 daerah </a:t>
            </a:r>
            <a:r>
              <a:rPr lang="id-ID" sz="5500" dirty="0" smtClean="0"/>
              <a:t>Padalarang.</a:t>
            </a:r>
          </a:p>
          <a:p>
            <a:pPr marL="0" indent="0">
              <a:buNone/>
            </a:pPr>
            <a:r>
              <a:rPr lang="id-ID" sz="5500" dirty="0"/>
              <a:t>	</a:t>
            </a:r>
            <a:r>
              <a:rPr lang="id-ID" sz="5500" dirty="0" smtClean="0"/>
              <a:t>Beliau </a:t>
            </a:r>
            <a:r>
              <a:rPr lang="id-ID" sz="5500" dirty="0"/>
              <a:t>adalah lulusan dari SMPN 1 Padalarang angkatan 2015. SMPN 1 </a:t>
            </a:r>
            <a:r>
              <a:rPr lang="id-ID" sz="5500" dirty="0" smtClean="0"/>
              <a:t>Padalarang berada </a:t>
            </a:r>
            <a:r>
              <a:rPr lang="id-ID" sz="5500" dirty="0"/>
              <a:t>di daerah Padalarang yang memang dekat dengan rumah beliau, kira </a:t>
            </a:r>
            <a:r>
              <a:rPr lang="id-ID" sz="5500" dirty="0" smtClean="0"/>
              <a:t>– kira dari </a:t>
            </a:r>
            <a:r>
              <a:rPr lang="id-ID" sz="5500" dirty="0"/>
              <a:t>rumah ke sekolahnya berkisar 15 menit dengan naik kendaraan umum Angkutan Kota</a:t>
            </a:r>
            <a:r>
              <a:rPr lang="id-ID" sz="5500" dirty="0" smtClean="0"/>
              <a:t>.</a:t>
            </a:r>
            <a:endParaRPr lang="id-ID" sz="5500" dirty="0"/>
          </a:p>
          <a:p>
            <a:pPr marL="0" indent="0">
              <a:buNone/>
            </a:pPr>
            <a:r>
              <a:rPr lang="id-ID" sz="5500" dirty="0" smtClean="0"/>
              <a:t>	Ia </a:t>
            </a:r>
            <a:r>
              <a:rPr lang="id-ID" sz="5500" dirty="0"/>
              <a:t>sendiri adalah Atlit Taekwondo yang memiliki 17 medali </a:t>
            </a:r>
            <a:r>
              <a:rPr lang="id-ID" sz="5500" dirty="0" smtClean="0"/>
              <a:t>diantaranya 10 </a:t>
            </a:r>
            <a:r>
              <a:rPr lang="id-ID" sz="5500" dirty="0"/>
              <a:t>Medali Emas,6 Medali Perak, dan 1 Medali Perunggu, Ia juga terkadang </a:t>
            </a:r>
            <a:r>
              <a:rPr lang="id-ID" sz="5500" dirty="0" smtClean="0"/>
              <a:t>menjadi pengawas </a:t>
            </a:r>
            <a:r>
              <a:rPr lang="id-ID" sz="5500" dirty="0"/>
              <a:t>atau pelatih untuk junior </a:t>
            </a:r>
            <a:r>
              <a:rPr lang="id-ID" sz="5500" dirty="0" smtClean="0"/>
              <a:t>– juniornya.</a:t>
            </a:r>
            <a:endParaRPr lang="id-ID" sz="5500" dirty="0"/>
          </a:p>
          <a:p>
            <a:pPr marL="0" indent="0">
              <a:buNone/>
            </a:pPr>
            <a:r>
              <a:rPr lang="id-ID" sz="5500" dirty="0" smtClean="0"/>
              <a:t>	Saat </a:t>
            </a:r>
            <a:r>
              <a:rPr lang="id-ID" sz="5500" dirty="0"/>
              <a:t>ini beliau adalah seorang murid di SMKN 11 Bandung.Beliau adalah murid </a:t>
            </a:r>
            <a:r>
              <a:rPr lang="id-ID" sz="5500" dirty="0" smtClean="0"/>
              <a:t>kelas 10 </a:t>
            </a:r>
            <a:r>
              <a:rPr lang="id-ID" sz="5500" dirty="0"/>
              <a:t>Jurusan Teknologi Informasi 5 dan juga Ia berkeinginan untuk masuk </a:t>
            </a:r>
            <a:r>
              <a:rPr lang="id-ID" sz="5500" dirty="0" smtClean="0"/>
              <a:t>jurusan Multimedia </a:t>
            </a:r>
            <a:r>
              <a:rPr lang="id-ID" sz="5500" dirty="0"/>
              <a:t>pada tahun </a:t>
            </a:r>
            <a:r>
              <a:rPr lang="id-ID" sz="5500" dirty="0" smtClean="0"/>
              <a:t>selanjutnya.</a:t>
            </a:r>
            <a:endParaRPr lang="id-ID" sz="5500" dirty="0"/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68580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0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 Teks Biografi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Paragraph 1 : </a:t>
            </a:r>
            <a:r>
              <a:rPr lang="en-US" dirty="0" err="1"/>
              <a:t>Orientasi</a:t>
            </a:r>
            <a:endParaRPr lang="en-US" dirty="0"/>
          </a:p>
          <a:p>
            <a:r>
              <a:rPr lang="en-US" dirty="0"/>
              <a:t>Paragraph 2 : Isi</a:t>
            </a:r>
          </a:p>
          <a:p>
            <a:r>
              <a:rPr lang="en-US" dirty="0"/>
              <a:t>Paragraph 3 : </a:t>
            </a:r>
            <a:r>
              <a:rPr lang="en-US" dirty="0" err="1"/>
              <a:t>Reorientasi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192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476500"/>
            <a:ext cx="10018713" cy="1752599"/>
          </a:xfrm>
        </p:spPr>
        <p:txBody>
          <a:bodyPr/>
          <a:lstStyle/>
          <a:p>
            <a:r>
              <a:rPr lang="id-ID" dirty="0" smtClean="0"/>
              <a:t>Sekian Biografi yang saya buat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5112327"/>
            <a:ext cx="10018713" cy="678873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0399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</TotalTime>
  <Words>31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Biografi</vt:lpstr>
      <vt:lpstr>Regina Fitriani Permana</vt:lpstr>
      <vt:lpstr>Struktur Teks Biografi</vt:lpstr>
      <vt:lpstr>Sekian Biografi yang saya buat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Biografi</dc:title>
  <dc:creator>schutze spitzenreiter</dc:creator>
  <cp:lastModifiedBy>schutze spitzenreiter</cp:lastModifiedBy>
  <cp:revision>4</cp:revision>
  <dcterms:created xsi:type="dcterms:W3CDTF">2015-12-14T06:12:39Z</dcterms:created>
  <dcterms:modified xsi:type="dcterms:W3CDTF">2015-12-14T06:40:53Z</dcterms:modified>
</cp:coreProperties>
</file>