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2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77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9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48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2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2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4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6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0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7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7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3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40676"/>
            <a:ext cx="6815669" cy="8334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Biografi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2674145"/>
            <a:ext cx="6815669" cy="2221126"/>
          </a:xfrm>
        </p:spPr>
        <p:txBody>
          <a:bodyPr>
            <a:normAutofit/>
          </a:bodyPr>
          <a:lstStyle/>
          <a:p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Aghnia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Aulia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Anitalia</a:t>
            </a:r>
            <a:r>
              <a:rPr lang="en-US" dirty="0" smtClean="0"/>
              <a:t> </a:t>
            </a:r>
            <a:r>
              <a:rPr lang="en-US" dirty="0" err="1" smtClean="0"/>
              <a:t>Pratiwi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Haura</a:t>
            </a:r>
            <a:r>
              <a:rPr lang="en-US" dirty="0" smtClean="0"/>
              <a:t> </a:t>
            </a:r>
            <a:r>
              <a:rPr lang="en-US" dirty="0" err="1" smtClean="0"/>
              <a:t>Agustina</a:t>
            </a:r>
            <a:r>
              <a:rPr lang="en-US" dirty="0" smtClean="0"/>
              <a:t> </a:t>
            </a:r>
            <a:r>
              <a:rPr lang="en-US" dirty="0" err="1" smtClean="0"/>
              <a:t>Nurhasanah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Moh</a:t>
            </a:r>
            <a:r>
              <a:rPr lang="en-US" dirty="0" smtClean="0"/>
              <a:t> Yogi Fernanda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hlinkClick r:id="rId2" action="ppaction://hlinksldjump"/>
          </p:cNvPr>
          <p:cNvSpPr/>
          <p:nvPr/>
        </p:nvSpPr>
        <p:spPr>
          <a:xfrm>
            <a:off x="2369712" y="1687132"/>
            <a:ext cx="3657600" cy="1197736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Draf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874394" y="3178935"/>
            <a:ext cx="3657600" cy="1197736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Biografi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6027312" y="4670738"/>
            <a:ext cx="3657600" cy="1197736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Biografi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4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1211282" y="795647"/>
            <a:ext cx="4249359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Lengkap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6706269" y="1935678"/>
            <a:ext cx="4494532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Johan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Suharyono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Sumarno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S.pd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1466714" y="3075709"/>
            <a:ext cx="3993927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Tempat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tanggal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lahir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706269" y="4215740"/>
            <a:ext cx="4380294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Bandung, 12 Mei 1965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14434" y="489397"/>
            <a:ext cx="5666704" cy="682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Draf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1211283" y="795647"/>
            <a:ext cx="4609968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Riwayat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Pendidikan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SD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sampai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Akhir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dimana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saja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6774287" y="1738648"/>
            <a:ext cx="4681582" cy="133706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SDN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Sukagalih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lalu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SMPN 10 Bandung,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lalu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SMA 9 Bandung,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lalu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meneruskan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IKIP.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1211282" y="3247177"/>
            <a:ext cx="4867545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Saat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kuliah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mengambil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jurusan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774287" y="4403934"/>
            <a:ext cx="4609968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Pendidikan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Olahraga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93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1211283" y="795647"/>
            <a:ext cx="4609968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Alasan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suka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olahraga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821251" y="1935678"/>
            <a:ext cx="4609968" cy="1464345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Karena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memang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hobi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olahraga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suka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renang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bulutangkis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sepak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bola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kecil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428077" y="3075709"/>
            <a:ext cx="4609968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Adakah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prestasi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bidang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olahraga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038045" y="4215741"/>
            <a:ext cx="4609968" cy="1320336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belum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sempet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bikin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prestasi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karena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cidera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patah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tulang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waktu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 bola.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17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1211283" y="795647"/>
            <a:ext cx="4609968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Awal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mulanya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menjadi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guru?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5821251" y="1790164"/>
            <a:ext cx="4609968" cy="1285546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Awalnya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tahun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1988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setelah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lulus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langsung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ngajar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 SMKN 11 Bandung.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1211283" y="3240487"/>
            <a:ext cx="4609968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motivasi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menjadi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seorang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guru?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821251" y="4380518"/>
            <a:ext cx="4609968" cy="2107649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Karena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memang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suka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pendidikan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karena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pendidikan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tahu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menjadi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tahu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baik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menjadi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baik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7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allout 2"/>
          <p:cNvSpPr/>
          <p:nvPr/>
        </p:nvSpPr>
        <p:spPr>
          <a:xfrm>
            <a:off x="1211283" y="795647"/>
            <a:ext cx="4609968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sulit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saat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menjadi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guru?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000077" y="2068509"/>
            <a:ext cx="4609968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 dong,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waktu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itu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dipindah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tugaskan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pedasaan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1390109" y="3781400"/>
            <a:ext cx="4609968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Terakhir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bagaimana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mengatur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jadwal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saat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bermain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bulutangkis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000077" y="4921431"/>
            <a:ext cx="4609968" cy="1140031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Paling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saat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mengajar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olahraga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sekalian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bapak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juga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bermain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bulutangkis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324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Biografi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Pak Johan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307464"/>
            <a:ext cx="9152607" cy="4447505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Johan </a:t>
            </a:r>
            <a:r>
              <a:rPr lang="en-US" dirty="0" err="1" smtClean="0"/>
              <a:t>Suharyono</a:t>
            </a:r>
            <a:r>
              <a:rPr lang="en-US" dirty="0" smtClean="0"/>
              <a:t> </a:t>
            </a:r>
            <a:r>
              <a:rPr lang="en-US" dirty="0" err="1" smtClean="0"/>
              <a:t>Sumarno</a:t>
            </a:r>
            <a:r>
              <a:rPr lang="en-US" dirty="0" smtClean="0"/>
              <a:t>, </a:t>
            </a:r>
            <a:r>
              <a:rPr lang="en-US" dirty="0" err="1" smtClean="0"/>
              <a:t>S.pd</a:t>
            </a:r>
            <a:r>
              <a:rPr lang="en-US" dirty="0" smtClean="0"/>
              <a:t> yang </a:t>
            </a:r>
            <a:r>
              <a:rPr lang="en-US" dirty="0" err="1" smtClean="0"/>
              <a:t>kerap</a:t>
            </a:r>
            <a:r>
              <a:rPr lang="en-US" dirty="0" smtClean="0"/>
              <a:t> </a:t>
            </a:r>
            <a:r>
              <a:rPr lang="en-US" dirty="0" err="1" smtClean="0"/>
              <a:t>disapa</a:t>
            </a:r>
            <a:r>
              <a:rPr lang="en-US" dirty="0" smtClean="0"/>
              <a:t> Pak </a:t>
            </a:r>
            <a:r>
              <a:rPr lang="en-US" dirty="0" err="1" smtClean="0"/>
              <a:t>Jojo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12 </a:t>
            </a:r>
            <a:r>
              <a:rPr lang="en-US" dirty="0" err="1" smtClean="0"/>
              <a:t>mei</a:t>
            </a:r>
            <a:r>
              <a:rPr lang="en-US" dirty="0" smtClean="0"/>
              <a:t> 1965  di </a:t>
            </a:r>
            <a:r>
              <a:rPr lang="en-US" dirty="0" err="1" smtClean="0"/>
              <a:t>kota</a:t>
            </a:r>
            <a:r>
              <a:rPr lang="en-US" dirty="0" smtClean="0"/>
              <a:t> Bandung. </a:t>
            </a:r>
            <a:r>
              <a:rPr lang="en-US" dirty="0" err="1" smtClean="0"/>
              <a:t>Memiliki</a:t>
            </a:r>
            <a:r>
              <a:rPr lang="en-US" dirty="0" smtClean="0"/>
              <a:t> 3 orang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pernikahannya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1992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istrinya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Suharti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Raga, </a:t>
            </a:r>
            <a:r>
              <a:rPr lang="en-US" dirty="0" err="1" smtClean="0"/>
              <a:t>Anggi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Rafli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Pak Johan </a:t>
            </a:r>
            <a:r>
              <a:rPr lang="en-US" dirty="0" err="1" smtClean="0"/>
              <a:t>diwarnai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kesenangannya</a:t>
            </a:r>
            <a:r>
              <a:rPr lang="en-US" dirty="0" smtClean="0"/>
              <a:t> </a:t>
            </a:r>
            <a:r>
              <a:rPr lang="en-US" dirty="0" err="1" smtClean="0"/>
              <a:t>dibidang</a:t>
            </a:r>
            <a:r>
              <a:rPr lang="en-US" dirty="0" smtClean="0"/>
              <a:t> </a:t>
            </a:r>
            <a:r>
              <a:rPr lang="en-US" dirty="0" err="1" smtClean="0"/>
              <a:t>olahraga</a:t>
            </a:r>
            <a:r>
              <a:rPr lang="en-US" dirty="0" smtClean="0"/>
              <a:t>,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epak</a:t>
            </a:r>
            <a:r>
              <a:rPr lang="en-US" dirty="0" smtClean="0"/>
              <a:t> bola. 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 smtClean="0"/>
              <a:t>bergabung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club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Sepak</a:t>
            </a:r>
            <a:r>
              <a:rPr lang="en-US" dirty="0" smtClean="0"/>
              <a:t> Bola(SSB) </a:t>
            </a:r>
            <a:r>
              <a:rPr lang="en-US" dirty="0" err="1" smtClean="0"/>
              <a:t>Rajawali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mengenyam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di SDN </a:t>
            </a:r>
            <a:r>
              <a:rPr lang="en-US" dirty="0" err="1" smtClean="0"/>
              <a:t>Sukagalih</a:t>
            </a:r>
            <a:r>
              <a:rPr lang="en-US" dirty="0" smtClean="0"/>
              <a:t> 6. </a:t>
            </a:r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cidera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kirinya,beliau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club SSB </a:t>
            </a:r>
            <a:r>
              <a:rPr lang="en-US" dirty="0" err="1" smtClean="0"/>
              <a:t>tersebut</a:t>
            </a:r>
            <a:r>
              <a:rPr lang="en-US" dirty="0" smtClean="0"/>
              <a:t>. Akan </a:t>
            </a:r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putus</a:t>
            </a:r>
            <a:r>
              <a:rPr lang="en-US" dirty="0" smtClean="0"/>
              <a:t> </a:t>
            </a:r>
            <a:r>
              <a:rPr lang="en-US" dirty="0" err="1" smtClean="0"/>
              <a:t>asa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pendidikannya</a:t>
            </a:r>
            <a:r>
              <a:rPr lang="en-US" dirty="0" smtClean="0"/>
              <a:t> di SMPN 10 Bandung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1978-1981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mengalihkan</a:t>
            </a:r>
            <a:r>
              <a:rPr lang="en-US" dirty="0" smtClean="0"/>
              <a:t> hobby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/>
              <a:t> </a:t>
            </a:r>
            <a:r>
              <a:rPr lang="en-US" dirty="0" err="1" smtClean="0"/>
              <a:t>Bulu</a:t>
            </a:r>
            <a:r>
              <a:rPr lang="en-US" dirty="0" smtClean="0"/>
              <a:t> </a:t>
            </a:r>
            <a:r>
              <a:rPr lang="en-US" dirty="0" err="1" smtClean="0"/>
              <a:t>Tangkis</a:t>
            </a:r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1984 </a:t>
            </a:r>
            <a:r>
              <a:rPr lang="en-US" dirty="0" err="1" smtClean="0"/>
              <a:t>ia</a:t>
            </a:r>
            <a:r>
              <a:rPr lang="en-US" dirty="0" smtClean="0"/>
              <a:t> lulus </a:t>
            </a:r>
            <a:r>
              <a:rPr lang="en-US" dirty="0" err="1" smtClean="0"/>
              <a:t>dari</a:t>
            </a:r>
            <a:r>
              <a:rPr lang="en-US" dirty="0" smtClean="0"/>
              <a:t> SMAN 9 Bandung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di IKIP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Olahraga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1987.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 smtClean="0"/>
              <a:t>berkarir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guru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1988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honorer</a:t>
            </a:r>
            <a:r>
              <a:rPr lang="en-US" dirty="0" smtClean="0"/>
              <a:t> di SMKN 11 Bandung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PNS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1989. 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karir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guru </a:t>
            </a:r>
            <a:r>
              <a:rPr lang="en-US" dirty="0" err="1" smtClean="0"/>
              <a:t>Olahraga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agar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menyalurkan</a:t>
            </a:r>
            <a:r>
              <a:rPr lang="en-US" dirty="0" smtClean="0"/>
              <a:t> </a:t>
            </a:r>
            <a:r>
              <a:rPr lang="en-US" dirty="0" err="1" smtClean="0"/>
              <a:t>kesukaannya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Olahraga</a:t>
            </a:r>
            <a:r>
              <a:rPr lang="en-US" dirty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rasa </a:t>
            </a:r>
            <a:r>
              <a:rPr lang="en-US" dirty="0" err="1" smtClean="0"/>
              <a:t>nasionalismenya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mengabdi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Negara </a:t>
            </a:r>
            <a:r>
              <a:rPr lang="en-US" dirty="0" err="1" smtClean="0"/>
              <a:t>Republik</a:t>
            </a:r>
            <a:r>
              <a:rPr lang="en-US" dirty="0" smtClean="0"/>
              <a:t> Indonesia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anak-anak</a:t>
            </a:r>
            <a:r>
              <a:rPr lang="en-US" dirty="0" smtClean="0"/>
              <a:t> </a:t>
            </a:r>
            <a:r>
              <a:rPr lang="en-US" dirty="0" err="1" smtClean="0"/>
              <a:t>didiknya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Pak Johan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yang </a:t>
            </a:r>
            <a:r>
              <a:rPr lang="en-US" dirty="0" err="1" smtClean="0"/>
              <a:t>menyenangkan,pantang</a:t>
            </a:r>
            <a:r>
              <a:rPr lang="en-US" dirty="0" smtClean="0"/>
              <a:t> </a:t>
            </a:r>
            <a:r>
              <a:rPr lang="en-US" dirty="0" err="1" smtClean="0"/>
              <a:t>menyerah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, </a:t>
            </a:r>
            <a:r>
              <a:rPr lang="en-US" dirty="0" err="1" smtClean="0"/>
              <a:t>disisi</a:t>
            </a:r>
            <a:r>
              <a:rPr lang="en-US" dirty="0" smtClean="0"/>
              <a:t> lain 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tegas</a:t>
            </a:r>
            <a:r>
              <a:rPr lang="en-US" dirty="0" smtClean="0"/>
              <a:t>. 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/>
              <a:t> </a:t>
            </a:r>
            <a:r>
              <a:rPr lang="en-US" dirty="0" err="1" smtClean="0"/>
              <a:t>anak-anak</a:t>
            </a:r>
            <a:r>
              <a:rPr lang="en-US" dirty="0" smtClean="0"/>
              <a:t> </a:t>
            </a:r>
            <a:r>
              <a:rPr lang="en-US" dirty="0" err="1" smtClean="0"/>
              <a:t>didiknya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bersemangat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pelajarannya</a:t>
            </a:r>
            <a:r>
              <a:rPr lang="en-US" dirty="0" smtClean="0"/>
              <a:t>.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sepantasnya</a:t>
            </a:r>
            <a:r>
              <a:rPr lang="en-US" dirty="0" smtClean="0"/>
              <a:t> </a:t>
            </a:r>
            <a:r>
              <a:rPr lang="en-US" dirty="0" err="1" smtClean="0"/>
              <a:t>sosok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hormati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jadikan</a:t>
            </a:r>
            <a:r>
              <a:rPr lang="en-US" dirty="0" smtClean="0"/>
              <a:t> </a:t>
            </a:r>
            <a:r>
              <a:rPr lang="en-US" dirty="0" err="1" smtClean="0"/>
              <a:t>panutan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Biografi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349503" cy="4724400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dirty="0"/>
              <a:t>		Johan </a:t>
            </a:r>
            <a:r>
              <a:rPr lang="en-US" dirty="0" err="1"/>
              <a:t>Suharyono</a:t>
            </a:r>
            <a:r>
              <a:rPr lang="en-US" dirty="0"/>
              <a:t> </a:t>
            </a:r>
            <a:r>
              <a:rPr lang="en-US" dirty="0" err="1"/>
              <a:t>Sumarno</a:t>
            </a:r>
            <a:r>
              <a:rPr lang="en-US" dirty="0"/>
              <a:t>, </a:t>
            </a:r>
            <a:r>
              <a:rPr lang="en-US" dirty="0" err="1"/>
              <a:t>S.pd</a:t>
            </a:r>
            <a:r>
              <a:rPr lang="en-US" dirty="0"/>
              <a:t> yang </a:t>
            </a:r>
            <a:r>
              <a:rPr lang="en-US" dirty="0" err="1"/>
              <a:t>kerap</a:t>
            </a:r>
            <a:r>
              <a:rPr lang="en-US" dirty="0"/>
              <a:t> </a:t>
            </a:r>
            <a:r>
              <a:rPr lang="en-US" dirty="0" err="1"/>
              <a:t>disapa</a:t>
            </a:r>
            <a:r>
              <a:rPr lang="en-US" dirty="0"/>
              <a:t> Pak </a:t>
            </a:r>
            <a:r>
              <a:rPr lang="en-US" dirty="0" err="1"/>
              <a:t>Jojo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12 </a:t>
            </a:r>
            <a:r>
              <a:rPr lang="en-US" dirty="0" err="1"/>
              <a:t>mei</a:t>
            </a:r>
            <a:r>
              <a:rPr lang="en-US" dirty="0"/>
              <a:t> 1965  di </a:t>
            </a:r>
            <a:r>
              <a:rPr lang="en-US" dirty="0" err="1"/>
              <a:t>kota</a:t>
            </a:r>
            <a:r>
              <a:rPr lang="en-US" dirty="0"/>
              <a:t> Bandung. </a:t>
            </a:r>
            <a:r>
              <a:rPr lang="en-US" dirty="0" err="1"/>
              <a:t>Memiliki</a:t>
            </a:r>
            <a:r>
              <a:rPr lang="en-US" dirty="0"/>
              <a:t> 3 orang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pernikahannya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1992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istrinya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Suharti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Raga, </a:t>
            </a:r>
            <a:r>
              <a:rPr lang="en-US" dirty="0" err="1"/>
              <a:t>Anggi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Rafli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Pak Johan </a:t>
            </a:r>
            <a:r>
              <a:rPr lang="en-US" dirty="0" err="1"/>
              <a:t>diwarnai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kesenangannya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Sepak</a:t>
            </a:r>
            <a:r>
              <a:rPr lang="en-US" dirty="0"/>
              <a:t> bola. </a:t>
            </a:r>
            <a:r>
              <a:rPr lang="en-US" dirty="0" err="1"/>
              <a:t>Beliau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club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Sepak</a:t>
            </a:r>
            <a:r>
              <a:rPr lang="en-US" dirty="0"/>
              <a:t> Bola(SSB) </a:t>
            </a:r>
            <a:r>
              <a:rPr lang="en-US" dirty="0" err="1"/>
              <a:t>Rajawali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mengenyam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di SDN </a:t>
            </a:r>
            <a:r>
              <a:rPr lang="en-US" dirty="0" err="1"/>
              <a:t>Sukagalih</a:t>
            </a:r>
            <a:r>
              <a:rPr lang="en-US" dirty="0"/>
              <a:t> 6.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cidera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kirinya,beliau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club SSB </a:t>
            </a:r>
            <a:r>
              <a:rPr lang="en-US" dirty="0" err="1"/>
              <a:t>tersebut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asa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pendidikannya</a:t>
            </a:r>
            <a:r>
              <a:rPr lang="en-US" dirty="0"/>
              <a:t> di SMPN 10 Bandung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1978-1981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mengalihkan</a:t>
            </a:r>
            <a:r>
              <a:rPr lang="en-US" dirty="0"/>
              <a:t> hobby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1984 </a:t>
            </a:r>
            <a:r>
              <a:rPr lang="en-US" dirty="0" err="1"/>
              <a:t>ia</a:t>
            </a:r>
            <a:r>
              <a:rPr lang="en-US" dirty="0"/>
              <a:t> lulus </a:t>
            </a:r>
            <a:r>
              <a:rPr lang="en-US" dirty="0" err="1"/>
              <a:t>dari</a:t>
            </a:r>
            <a:r>
              <a:rPr lang="en-US" dirty="0"/>
              <a:t> SMAN 9 Bandung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di IKIP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1987.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/>
              <a:t>Beliau</a:t>
            </a:r>
            <a:r>
              <a:rPr lang="en-US" dirty="0"/>
              <a:t> </a:t>
            </a:r>
            <a:r>
              <a:rPr lang="en-US" dirty="0" err="1"/>
              <a:t>berkarir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guru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1988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honorer</a:t>
            </a:r>
            <a:r>
              <a:rPr lang="en-US" dirty="0"/>
              <a:t> di SMKN 11 Bandung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PNS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1989. </a:t>
            </a:r>
            <a:r>
              <a:rPr lang="en-US" dirty="0" err="1"/>
              <a:t>Beliau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karir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guru </a:t>
            </a:r>
            <a:r>
              <a:rPr lang="en-US" dirty="0" err="1"/>
              <a:t>Olahraga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menyalurkan</a:t>
            </a:r>
            <a:r>
              <a:rPr lang="en-US" dirty="0"/>
              <a:t> </a:t>
            </a:r>
            <a:r>
              <a:rPr lang="en-US" dirty="0" err="1"/>
              <a:t>kesukaannya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rasa </a:t>
            </a:r>
            <a:r>
              <a:rPr lang="en-US" dirty="0" err="1"/>
              <a:t>nasionalismenya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mengabdi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Negara </a:t>
            </a:r>
            <a:r>
              <a:rPr lang="en-US" dirty="0" err="1"/>
              <a:t>Republik</a:t>
            </a:r>
            <a:r>
              <a:rPr lang="en-US" dirty="0"/>
              <a:t> Indonesia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didiknya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/>
              <a:t>		Pak Johan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yang </a:t>
            </a:r>
            <a:r>
              <a:rPr lang="en-US" dirty="0" err="1"/>
              <a:t>menyenangkan,pantang</a:t>
            </a:r>
            <a:r>
              <a:rPr lang="en-US" dirty="0"/>
              <a:t> </a:t>
            </a:r>
            <a:r>
              <a:rPr lang="en-US" dirty="0" err="1"/>
              <a:t>menyerah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, </a:t>
            </a:r>
            <a:r>
              <a:rPr lang="en-US" dirty="0" err="1"/>
              <a:t>disisi</a:t>
            </a:r>
            <a:r>
              <a:rPr lang="en-US" dirty="0"/>
              <a:t> lain </a:t>
            </a:r>
            <a:r>
              <a:rPr lang="en-US" dirty="0" err="1"/>
              <a:t>beliau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tegas</a:t>
            </a:r>
            <a:r>
              <a:rPr lang="en-US" dirty="0"/>
              <a:t>. </a:t>
            </a:r>
            <a:r>
              <a:rPr lang="en-US" dirty="0" err="1"/>
              <a:t>Beliau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didiknya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bersemangat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pelajarannya</a:t>
            </a:r>
            <a:r>
              <a:rPr lang="en-US" dirty="0"/>
              <a:t>.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sepantasnya</a:t>
            </a:r>
            <a:r>
              <a:rPr lang="en-US" dirty="0"/>
              <a:t> </a:t>
            </a:r>
            <a:r>
              <a:rPr lang="en-US" dirty="0" err="1"/>
              <a:t>sosok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beliau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hormati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jadikan</a:t>
            </a:r>
            <a:r>
              <a:rPr lang="en-US" dirty="0"/>
              <a:t> </a:t>
            </a:r>
            <a:r>
              <a:rPr lang="en-US" dirty="0" err="1"/>
              <a:t>panutan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6704" y="2331908"/>
            <a:ext cx="212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Orientasi</a:t>
            </a:r>
            <a:r>
              <a:rPr lang="en-US" sz="1600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7126" y="3284027"/>
            <a:ext cx="2498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Urutan</a:t>
            </a:r>
            <a:r>
              <a:rPr lang="en-US" sz="1600" dirty="0" smtClean="0"/>
              <a:t> </a:t>
            </a:r>
            <a:r>
              <a:rPr lang="en-US" sz="1600" dirty="0" err="1" smtClean="0"/>
              <a:t>peristiwa</a:t>
            </a:r>
            <a:r>
              <a:rPr lang="en-US" sz="1600" dirty="0" smtClean="0"/>
              <a:t> </a:t>
            </a:r>
            <a:r>
              <a:rPr lang="en-US" sz="1600" dirty="0" err="1" smtClean="0"/>
              <a:t>kehidupan</a:t>
            </a:r>
            <a:r>
              <a:rPr lang="en-US" sz="1600" dirty="0" smtClean="0"/>
              <a:t> </a:t>
            </a:r>
            <a:r>
              <a:rPr lang="en-US" sz="1600" dirty="0" err="1" smtClean="0"/>
              <a:t>tokoh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37126" y="4697811"/>
            <a:ext cx="2498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Urutan</a:t>
            </a:r>
            <a:r>
              <a:rPr lang="en-US" sz="1600" dirty="0" smtClean="0"/>
              <a:t> </a:t>
            </a:r>
            <a:r>
              <a:rPr lang="en-US" sz="1600" dirty="0" err="1" smtClean="0"/>
              <a:t>peristiwa</a:t>
            </a:r>
            <a:r>
              <a:rPr lang="en-US" sz="1600" dirty="0" smtClean="0"/>
              <a:t> </a:t>
            </a:r>
            <a:r>
              <a:rPr lang="en-US" sz="1600" dirty="0" err="1" smtClean="0"/>
              <a:t>kehidupan</a:t>
            </a:r>
            <a:r>
              <a:rPr lang="en-US" sz="1600" dirty="0" smtClean="0"/>
              <a:t> </a:t>
            </a:r>
            <a:r>
              <a:rPr lang="en-US" sz="1600" dirty="0" err="1" smtClean="0"/>
              <a:t>tokoh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2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275007" y="6111595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Reorientasi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155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237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Biografi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Biografi dari Pak Johan</vt:lpstr>
      <vt:lpstr>Struktur Biografi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Biografi</dc:title>
  <dc:creator>Agung Kurniawan</dc:creator>
  <cp:lastModifiedBy>Agung Kurniawan</cp:lastModifiedBy>
  <cp:revision>12</cp:revision>
  <dcterms:created xsi:type="dcterms:W3CDTF">2015-11-25T06:35:25Z</dcterms:created>
  <dcterms:modified xsi:type="dcterms:W3CDTF">2015-11-25T08:17:09Z</dcterms:modified>
</cp:coreProperties>
</file>