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02D-360F-42C4-97A0-4EBC16E84C22}" type="datetimeFigureOut">
              <a:rPr lang="id-ID" smtClean="0"/>
              <a:t>07/08/2015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9BAA-5E55-4FAC-A3A9-4F1A47378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68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02D-360F-42C4-97A0-4EBC16E84C22}" type="datetimeFigureOut">
              <a:rPr lang="id-ID" smtClean="0"/>
              <a:t>07/08/2015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9BAA-5E55-4FAC-A3A9-4F1A47378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311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02D-360F-42C4-97A0-4EBC16E84C22}" type="datetimeFigureOut">
              <a:rPr lang="id-ID" smtClean="0"/>
              <a:t>07/08/2015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9BAA-5E55-4FAC-A3A9-4F1A473783E8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607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02D-360F-42C4-97A0-4EBC16E84C22}" type="datetimeFigureOut">
              <a:rPr lang="id-ID" smtClean="0"/>
              <a:t>07/08/2015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9BAA-5E55-4FAC-A3A9-4F1A47378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4030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02D-360F-42C4-97A0-4EBC16E84C22}" type="datetimeFigureOut">
              <a:rPr lang="id-ID" smtClean="0"/>
              <a:t>07/08/2015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9BAA-5E55-4FAC-A3A9-4F1A473783E8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6911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02D-360F-42C4-97A0-4EBC16E84C22}" type="datetimeFigureOut">
              <a:rPr lang="id-ID" smtClean="0"/>
              <a:t>07/08/2015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9BAA-5E55-4FAC-A3A9-4F1A47378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6533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02D-360F-42C4-97A0-4EBC16E84C22}" type="datetimeFigureOut">
              <a:rPr lang="id-ID" smtClean="0"/>
              <a:t>07/08/2015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9BAA-5E55-4FAC-A3A9-4F1A47378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0116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02D-360F-42C4-97A0-4EBC16E84C22}" type="datetimeFigureOut">
              <a:rPr lang="id-ID" smtClean="0"/>
              <a:t>07/08/2015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9BAA-5E55-4FAC-A3A9-4F1A47378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748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02D-360F-42C4-97A0-4EBC16E84C22}" type="datetimeFigureOut">
              <a:rPr lang="id-ID" smtClean="0"/>
              <a:t>07/08/2015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9BAA-5E55-4FAC-A3A9-4F1A47378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184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02D-360F-42C4-97A0-4EBC16E84C22}" type="datetimeFigureOut">
              <a:rPr lang="id-ID" smtClean="0"/>
              <a:t>07/08/2015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9BAA-5E55-4FAC-A3A9-4F1A47378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276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02D-360F-42C4-97A0-4EBC16E84C22}" type="datetimeFigureOut">
              <a:rPr lang="id-ID" smtClean="0"/>
              <a:t>07/08/2015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9BAA-5E55-4FAC-A3A9-4F1A47378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617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02D-360F-42C4-97A0-4EBC16E84C22}" type="datetimeFigureOut">
              <a:rPr lang="id-ID" smtClean="0"/>
              <a:t>07/08/2015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9BAA-5E55-4FAC-A3A9-4F1A47378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309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02D-360F-42C4-97A0-4EBC16E84C22}" type="datetimeFigureOut">
              <a:rPr lang="id-ID" smtClean="0"/>
              <a:t>07/08/2015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9BAA-5E55-4FAC-A3A9-4F1A47378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527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02D-360F-42C4-97A0-4EBC16E84C22}" type="datetimeFigureOut">
              <a:rPr lang="id-ID" smtClean="0"/>
              <a:t>07/08/2015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9BAA-5E55-4FAC-A3A9-4F1A47378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005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02D-360F-42C4-97A0-4EBC16E84C22}" type="datetimeFigureOut">
              <a:rPr lang="id-ID" smtClean="0"/>
              <a:t>07/08/2015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9BAA-5E55-4FAC-A3A9-4F1A47378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560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02D-360F-42C4-97A0-4EBC16E84C22}" type="datetimeFigureOut">
              <a:rPr lang="id-ID" smtClean="0"/>
              <a:t>07/08/2015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9BAA-5E55-4FAC-A3A9-4F1A47378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712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F202D-360F-42C4-97A0-4EBC16E84C22}" type="datetimeFigureOut">
              <a:rPr lang="id-ID" smtClean="0"/>
              <a:t>07/08/2015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169BAA-5E55-4FAC-A3A9-4F1A47378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691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203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Basis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Basis Data(database) adalah kumpulan informasi yang disimpan di dalam komputer secara sistematik sehingga dapat diperiksa menggunakan suatu program komputer untuk memperoleh informasi dari basis data tersebut.</a:t>
            </a:r>
            <a:endParaRPr lang="id-ID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11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Hirarki Basis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Merupakan </a:t>
            </a:r>
            <a:r>
              <a:rPr lang="id-ID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model data yang dimana data tersebut diatur dengan struktur data tree. </a:t>
            </a:r>
          </a:p>
        </p:txBody>
      </p:sp>
    </p:spTree>
    <p:extLst>
      <p:ext uri="{BB962C8B-B14F-4D97-AF65-F5344CB8AC3E}">
        <p14:creationId xmlns:p14="http://schemas.microsoft.com/office/powerpoint/2010/main" val="18080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Entitas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Entitas adalah orang, tempat, kejadian atau konsep yang informasinya </a:t>
            </a:r>
            <a:r>
              <a:rPr lang="id-ID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direkam</a:t>
            </a:r>
            <a:r>
              <a:rPr lang="id-ID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744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Atribut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Atribut merupakan karakteristik dari Entitas atau relasi, </a:t>
            </a:r>
            <a:r>
              <a:rPr lang="id-ID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yang </a:t>
            </a:r>
            <a:r>
              <a:rPr lang="id-ID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menyediakan penjelasan detail tentang entity atau relasi tersebut</a:t>
            </a:r>
            <a:r>
              <a:rPr lang="id-ID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.</a:t>
            </a:r>
            <a:endParaRPr lang="id-ID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281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Kumpulan elemen-elemen yang saling berkaitan menginformasikan tentang suatu </a:t>
            </a:r>
            <a:r>
              <a:rPr lang="nn-NO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entitas </a:t>
            </a:r>
            <a:r>
              <a:rPr lang="nn-NO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secara </a:t>
            </a:r>
            <a:r>
              <a:rPr lang="nn-NO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lengkap.</a:t>
            </a:r>
            <a:endParaRPr lang="nn-NO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361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92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Leelawadee UI Semilight</vt:lpstr>
      <vt:lpstr>Trebuchet MS</vt:lpstr>
      <vt:lpstr>Wingdings 3</vt:lpstr>
      <vt:lpstr>Facet</vt:lpstr>
      <vt:lpstr>PowerPoint Presentation</vt:lpstr>
      <vt:lpstr>Basis Data</vt:lpstr>
      <vt:lpstr>Hirarki Basis Data</vt:lpstr>
      <vt:lpstr>Entitas</vt:lpstr>
      <vt:lpstr>Atribut</vt:lpstr>
      <vt:lpstr>Tuple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Spitzenreiter</dc:creator>
  <cp:lastModifiedBy>Spitzenreiter</cp:lastModifiedBy>
  <cp:revision>2</cp:revision>
  <dcterms:created xsi:type="dcterms:W3CDTF">2015-08-07T08:15:52Z</dcterms:created>
  <dcterms:modified xsi:type="dcterms:W3CDTF">2015-08-07T08:24:42Z</dcterms:modified>
</cp:coreProperties>
</file>