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98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25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41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252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89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52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6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755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538B0B-79CD-4277-ABB5-E0180AE215C8}" type="datetimeFigureOut">
              <a:rPr lang="id-ID" smtClean="0"/>
              <a:t>14/08/2015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893BA3-7506-44EA-9931-778D4829BA54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Basis Data(Database)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325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BASIS DATA (database) adalah kumpulan informasi </a:t>
            </a:r>
            <a:r>
              <a:rPr lang="id-ID" dirty="0" smtClean="0"/>
              <a:t>yang </a:t>
            </a:r>
            <a:r>
              <a:rPr lang="id-ID" dirty="0"/>
              <a:t>disimpan di dalam komputer secara sistematik </a:t>
            </a:r>
            <a:r>
              <a:rPr lang="id-ID" dirty="0" smtClean="0"/>
              <a:t>sehingga </a:t>
            </a:r>
            <a:r>
              <a:rPr lang="id-ID" dirty="0"/>
              <a:t>dapat diperiksa menggunakan suatu program </a:t>
            </a:r>
            <a:r>
              <a:rPr lang="id-ID" dirty="0" smtClean="0"/>
              <a:t>komputer </a:t>
            </a:r>
            <a:r>
              <a:rPr lang="id-ID" dirty="0"/>
              <a:t>untuk memperoleh informasi dari basis data </a:t>
            </a:r>
            <a:r>
              <a:rPr lang="id-ID" dirty="0" smtClean="0"/>
              <a:t>tersebut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3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Entitas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Entitas adalah orang, tempat, kejadian atau konsep yang informasinya </a:t>
            </a:r>
            <a:r>
              <a:rPr lang="id-ID" dirty="0" smtClean="0"/>
              <a:t>direkam</a:t>
            </a:r>
            <a:r>
              <a:rPr lang="id-ID" dirty="0"/>
              <a:t>. Pada bidang kesehatan Entity adalah Pasien, Dokter, Kamar.</a:t>
            </a:r>
          </a:p>
        </p:txBody>
      </p:sp>
    </p:spTree>
    <p:extLst>
      <p:ext uri="{BB962C8B-B14F-4D97-AF65-F5344CB8AC3E}">
        <p14:creationId xmlns:p14="http://schemas.microsoft.com/office/powerpoint/2010/main" val="152293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Atribut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Atribut merupakan karakteristik dari Entitas atau relasi, </a:t>
            </a:r>
            <a:r>
              <a:rPr lang="id-ID" dirty="0" smtClean="0"/>
              <a:t>yang </a:t>
            </a:r>
            <a:r>
              <a:rPr lang="id-ID" dirty="0"/>
              <a:t>menyediakan penjelasan detail tentang entity atau relasi tersebut. </a:t>
            </a:r>
          </a:p>
        </p:txBody>
      </p:sp>
    </p:spTree>
    <p:extLst>
      <p:ext uri="{BB962C8B-B14F-4D97-AF65-F5344CB8AC3E}">
        <p14:creationId xmlns:p14="http://schemas.microsoft.com/office/powerpoint/2010/main" val="224362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Hirarki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</a:t>
            </a:r>
            <a:r>
              <a:rPr lang="id-ID" dirty="0" smtClean="0"/>
              <a:t>erupakan </a:t>
            </a:r>
            <a:r>
              <a:rPr lang="id-ID" dirty="0"/>
              <a:t>model data yang dimana data tersebut diatur dengan struktur data tree. Struktur</a:t>
            </a:r>
          </a:p>
          <a:p>
            <a:r>
              <a:rPr lang="id-ID" dirty="0"/>
              <a:t>ini dapat mewakili informasi menggunakan hubungan child/parent: setiap  parent dapat memiliki </a:t>
            </a:r>
          </a:p>
          <a:p>
            <a:r>
              <a:rPr lang="id-ID" dirty="0"/>
              <a:t>banyak child, tetapi setiap child hanya boleh memiliki satu parent (yang dikenal juga dengan hubungan 1-ke-banyak). </a:t>
            </a:r>
          </a:p>
          <a:p>
            <a:r>
              <a:rPr lang="id-ID" dirty="0"/>
              <a:t>Seluruh atribut dari record yang ditentukan telah diatur dengan tipe entitas.</a:t>
            </a:r>
          </a:p>
        </p:txBody>
      </p:sp>
    </p:spTree>
    <p:extLst>
      <p:ext uri="{BB962C8B-B14F-4D97-AF65-F5344CB8AC3E}">
        <p14:creationId xmlns:p14="http://schemas.microsoft.com/office/powerpoint/2010/main" val="95474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Tuple (Record)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 Kumpulan elemen-elemen yang saling berkaitan menginformasikan tentang suatu </a:t>
            </a:r>
          </a:p>
          <a:p>
            <a:r>
              <a:rPr lang="nn-NO" dirty="0"/>
              <a:t>entitas secara lengkap. </a:t>
            </a:r>
            <a:r>
              <a:rPr lang="nn-NO"/>
              <a:t>Dan suatu tuple (record) mewakili satu data atau informasi.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74578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167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Basis Data(Database)</vt:lpstr>
      <vt:lpstr>Database</vt:lpstr>
      <vt:lpstr>Entitas</vt:lpstr>
      <vt:lpstr>Atribut</vt:lpstr>
      <vt:lpstr>Hirarki Basis Data</vt:lpstr>
      <vt:lpstr>Tuple (Record)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Data(Database)</dc:title>
  <dc:creator>BlueLightning</dc:creator>
  <cp:lastModifiedBy>schutze spitzenreiter</cp:lastModifiedBy>
  <cp:revision>3</cp:revision>
  <dcterms:created xsi:type="dcterms:W3CDTF">2015-08-13T13:04:35Z</dcterms:created>
  <dcterms:modified xsi:type="dcterms:W3CDTF">2015-08-14T08:15:29Z</dcterms:modified>
</cp:coreProperties>
</file>