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EC20D-09C7-49ED-BEA4-68A9D6DBDF3E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14C2574-7ACE-4A14-AAF9-6DF26CB51D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INSTALASI DRIVER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Nama: kiki alamsyah</a:t>
            </a:r>
          </a:p>
          <a:p>
            <a:r>
              <a:rPr lang="en-US" dirty="0" smtClean="0"/>
              <a:t>Kelas: X TKI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adalah suatu perangkat lunak yang merupakan bagian dari sistem oprasi yang tugasnya menjembatani inti sistem oprasi dengan perangkat keras.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ASUS X 450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: INTEL CORE I 7</a:t>
            </a:r>
          </a:p>
          <a:p>
            <a:r>
              <a:rPr lang="en-US" dirty="0" smtClean="0"/>
              <a:t>VGA : NVIDIA GEFORCE 745 M</a:t>
            </a:r>
          </a:p>
          <a:p>
            <a:r>
              <a:rPr lang="en-US" dirty="0" smtClean="0"/>
              <a:t>LAN : ATEROS LAN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</TotalTime>
  <Words>55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Essential</vt:lpstr>
      <vt:lpstr>INSTALASI DRIVER</vt:lpstr>
      <vt:lpstr>Pengertian driver</vt:lpstr>
      <vt:lpstr>ASUS X 450 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DRIVER</dc:title>
  <dc:creator>User</dc:creator>
  <cp:lastModifiedBy>User</cp:lastModifiedBy>
  <cp:revision>1</cp:revision>
  <dcterms:created xsi:type="dcterms:W3CDTF">2015-02-17T00:57:02Z</dcterms:created>
  <dcterms:modified xsi:type="dcterms:W3CDTF">2015-02-17T01:06:48Z</dcterms:modified>
</cp:coreProperties>
</file>