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542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94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969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160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34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0918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4062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532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292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305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852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52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291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720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12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0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40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71BF54-FA58-4E6D-A207-D04E2FCDA969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A6C19D-5863-475C-A80B-DB2819ADC2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76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ASSALAMMUALAIKUM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PERKENALKAN NAMA SAYA ADALAH M.INDRA D.J</a:t>
            </a:r>
          </a:p>
          <a:p>
            <a:r>
              <a:rPr lang="en-US" dirty="0"/>
              <a:t>DARI KELAS 5.SYAM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54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Barang bekas sebenarnya masih bisa digunakan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97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T</a:t>
            </a:r>
            <a:r>
              <a:rPr lang="en-US" dirty="0" err="1" smtClean="0"/>
              <a:t>erimakasih</a:t>
            </a:r>
            <a:r>
              <a:rPr lang="en-US" dirty="0" smtClean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perhatiannya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666999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dirty="0" smtClean="0"/>
              <a:t>Wassalamualaikum Warahmatulloh Wabarokatuh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02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476500"/>
            <a:ext cx="10018713" cy="1752599"/>
          </a:xfrm>
        </p:spPr>
        <p:txBody>
          <a:bodyPr/>
          <a:lstStyle/>
          <a:p>
            <a:r>
              <a:rPr lang="id-ID" dirty="0" smtClean="0"/>
              <a:t>Cara membuat Pot dari Botol AQUA dan CD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456090"/>
            <a:ext cx="10018713" cy="133511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16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Untuk mengurangi sampah yang melimpah di sekitar kita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keindahan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/>
              <a:t>bekas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98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66999"/>
            <a:ext cx="10018713" cy="1752599"/>
          </a:xfrm>
        </p:spPr>
        <p:txBody>
          <a:bodyPr/>
          <a:lstStyle/>
          <a:p>
            <a:r>
              <a:rPr lang="id-ID" dirty="0" smtClean="0"/>
              <a:t>Langkah Kerja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50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Persiapkan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di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id-ID" dirty="0"/>
              <a:t> :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otol</a:t>
            </a:r>
            <a:r>
              <a:rPr lang="en-US" dirty="0"/>
              <a:t> AQUA </a:t>
            </a:r>
            <a:r>
              <a:rPr lang="en-US" dirty="0" err="1"/>
              <a:t>bekas</a:t>
            </a:r>
            <a:r>
              <a:rPr lang="en-US" dirty="0"/>
              <a:t>,  CD </a:t>
            </a:r>
            <a:r>
              <a:rPr lang="en-US" dirty="0" err="1"/>
              <a:t>bekas</a:t>
            </a:r>
            <a:r>
              <a:rPr lang="en-US" dirty="0"/>
              <a:t>  ,</a:t>
            </a:r>
            <a:r>
              <a:rPr lang="en-US" dirty="0" err="1"/>
              <a:t>gunting,lem,dan</a:t>
            </a:r>
            <a:r>
              <a:rPr lang="en-US" dirty="0"/>
              <a:t> </a:t>
            </a:r>
            <a:r>
              <a:rPr lang="en-US" dirty="0" smtClean="0"/>
              <a:t>cat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55" y="2191559"/>
            <a:ext cx="3039224" cy="4052298"/>
          </a:xfrm>
        </p:spPr>
      </p:pic>
    </p:spTree>
    <p:extLst>
      <p:ext uri="{BB962C8B-B14F-4D97-AF65-F5344CB8AC3E}">
        <p14:creationId xmlns:p14="http://schemas.microsoft.com/office/powerpoint/2010/main" val="23756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Gunting</a:t>
            </a:r>
            <a:r>
              <a:rPr lang="en-US" dirty="0"/>
              <a:t> </a:t>
            </a:r>
            <a:r>
              <a:rPr lang="en-US" dirty="0" err="1"/>
              <a:t>botol</a:t>
            </a:r>
            <a:r>
              <a:rPr lang="en-US" dirty="0"/>
              <a:t> AQUA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66" y="2438399"/>
            <a:ext cx="2769687" cy="36929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65" y="2438399"/>
            <a:ext cx="2769687" cy="36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Tempel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mulut</a:t>
            </a:r>
            <a:r>
              <a:rPr lang="en-US" dirty="0"/>
              <a:t> AQUA di CD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lem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smtClean="0"/>
              <a:t>cat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55" y="2438399"/>
            <a:ext cx="2682423" cy="3576564"/>
          </a:xfrm>
        </p:spPr>
      </p:pic>
    </p:spTree>
    <p:extLst>
      <p:ext uri="{BB962C8B-B14F-4D97-AF65-F5344CB8AC3E}">
        <p14:creationId xmlns:p14="http://schemas.microsoft.com/office/powerpoint/2010/main" val="6560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di </a:t>
            </a:r>
            <a:r>
              <a:rPr lang="en-US" dirty="0" err="1"/>
              <a:t>gunakan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46" y="2438399"/>
            <a:ext cx="2377441" cy="3377811"/>
          </a:xfrm>
        </p:spPr>
      </p:pic>
    </p:spTree>
    <p:extLst>
      <p:ext uri="{BB962C8B-B14F-4D97-AF65-F5344CB8AC3E}">
        <p14:creationId xmlns:p14="http://schemas.microsoft.com/office/powerpoint/2010/main" val="39791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</TotalTime>
  <Words>94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ASSALAMMUALAIKUM</vt:lpstr>
      <vt:lpstr>Cara membuat Pot dari Botol AQUA dan CD</vt:lpstr>
      <vt:lpstr>Alasan</vt:lpstr>
      <vt:lpstr>Tujuan</vt:lpstr>
      <vt:lpstr>Langkah Kerja</vt:lpstr>
      <vt:lpstr>Persiapkan barang yang di butuhkan yaitu : Botol AQUA bekas,  CD bekas  ,gunting,lem,dan cat</vt:lpstr>
      <vt:lpstr>Gunting botol AQUA menjadi dua bagian  ambil potongan bagian atas </vt:lpstr>
      <vt:lpstr>Tempel bagian mulut AQUA di CD dengan lem, kemudian cat</vt:lpstr>
      <vt:lpstr>Pot bunga siap di gunakan</vt:lpstr>
      <vt:lpstr>Kesimpulan</vt:lpstr>
      <vt:lpstr>Terimakasih atas perhatiannya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ASSALAMMUALAIKUM</dc:title>
  <dc:creator>schutze spitzenreiter</dc:creator>
  <cp:lastModifiedBy>schutze spitzenreiter</cp:lastModifiedBy>
  <cp:revision>3</cp:revision>
  <dcterms:created xsi:type="dcterms:W3CDTF">2015-11-24T03:36:34Z</dcterms:created>
  <dcterms:modified xsi:type="dcterms:W3CDTF">2015-11-25T00:41:17Z</dcterms:modified>
</cp:coreProperties>
</file>