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7" r:id="rId17"/>
    <p:sldId id="278" r:id="rId18"/>
    <p:sldId id="270" r:id="rId19"/>
    <p:sldId id="271" r:id="rId20"/>
    <p:sldId id="272" r:id="rId21"/>
    <p:sldId id="273" r:id="rId22"/>
    <p:sldId id="274" r:id="rId23"/>
    <p:sldId id="275"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406447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202293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618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378390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0098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3403713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2891426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224840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18973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EF794-5A1E-4260-A7E9-4DCCB1025A37}" type="datetimeFigureOut">
              <a:rPr lang="en-US" smtClean="0"/>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300582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AEF794-5A1E-4260-A7E9-4DCCB1025A37}" type="datetimeFigureOut">
              <a:rPr lang="en-US" smtClean="0"/>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291639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AEF794-5A1E-4260-A7E9-4DCCB1025A37}" type="datetimeFigureOut">
              <a:rPr lang="en-US" smtClean="0"/>
              <a:t>4/2/2015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1741966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AEF794-5A1E-4260-A7E9-4DCCB1025A37}" type="datetimeFigureOut">
              <a:rPr lang="en-US" smtClean="0"/>
              <a:t>4/2/2015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54710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EF794-5A1E-4260-A7E9-4DCCB1025A37}" type="datetimeFigureOut">
              <a:rPr lang="en-US" smtClean="0"/>
              <a:t>4/2/2015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189810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EF794-5A1E-4260-A7E9-4DCCB1025A37}" type="datetimeFigureOut">
              <a:rPr lang="en-US" smtClean="0"/>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92285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EF794-5A1E-4260-A7E9-4DCCB1025A37}" type="datetimeFigureOut">
              <a:rPr lang="en-US" smtClean="0"/>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92333-09A9-48D7-83A5-A40941D264A9}" type="slidenum">
              <a:rPr lang="en-US" smtClean="0"/>
              <a:t>‹#›</a:t>
            </a:fld>
            <a:endParaRPr lang="en-US"/>
          </a:p>
        </p:txBody>
      </p:sp>
    </p:spTree>
    <p:extLst>
      <p:ext uri="{BB962C8B-B14F-4D97-AF65-F5344CB8AC3E}">
        <p14:creationId xmlns:p14="http://schemas.microsoft.com/office/powerpoint/2010/main" val="126968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AEF794-5A1E-4260-A7E9-4DCCB1025A37}" type="datetimeFigureOut">
              <a:rPr lang="en-US" smtClean="0"/>
              <a:t>4/2/2015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792333-09A9-48D7-83A5-A40941D264A9}" type="slidenum">
              <a:rPr lang="en-US" smtClean="0"/>
              <a:t>‹#›</a:t>
            </a:fld>
            <a:endParaRPr lang="en-US"/>
          </a:p>
        </p:txBody>
      </p:sp>
    </p:spTree>
    <p:extLst>
      <p:ext uri="{BB962C8B-B14F-4D97-AF65-F5344CB8AC3E}">
        <p14:creationId xmlns:p14="http://schemas.microsoft.com/office/powerpoint/2010/main" val="186255595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1.bp.blogspot.com/-7Bfet75yl3E/U8kseVmNQ_I/AAAAAAAAAuQ/vZ0dlj7lqLI/s1600/karakteristik-magnetic-disk.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374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Permulaan</a:t>
            </a:r>
            <a:r>
              <a:rPr lang="en-US" dirty="0" smtClean="0"/>
              <a:t> </a:t>
            </a:r>
            <a:r>
              <a:rPr lang="en-US" dirty="0" err="1" smtClean="0"/>
              <a:t>dari</a:t>
            </a:r>
            <a:r>
              <a:rPr lang="en-US" dirty="0" smtClean="0"/>
              <a:t> </a:t>
            </a:r>
            <a:r>
              <a:rPr lang="en-US" dirty="0" err="1" smtClean="0"/>
              <a:t>Teknologi</a:t>
            </a:r>
            <a:r>
              <a:rPr lang="en-US" dirty="0" smtClean="0"/>
              <a:t> RAID</a:t>
            </a:r>
            <a:endParaRPr lang="en-US" dirty="0"/>
          </a:p>
        </p:txBody>
      </p:sp>
      <p:sp>
        <p:nvSpPr>
          <p:cNvPr id="3" name="Content Placeholder 2"/>
          <p:cNvSpPr>
            <a:spLocks noGrp="1"/>
          </p:cNvSpPr>
          <p:nvPr>
            <p:ph idx="1"/>
          </p:nvPr>
        </p:nvSpPr>
        <p:spPr/>
        <p:txBody>
          <a:bodyPr/>
          <a:lstStyle/>
          <a:p>
            <a:r>
              <a:rPr lang="en-US" sz="2000" dirty="0" err="1"/>
              <a:t>Sejak</a:t>
            </a:r>
            <a:r>
              <a:rPr lang="en-US" sz="2000" dirty="0"/>
              <a:t> </a:t>
            </a:r>
            <a:r>
              <a:rPr lang="en-US" sz="2000" dirty="0" err="1"/>
              <a:t>pertama</a:t>
            </a:r>
            <a:r>
              <a:rPr lang="en-US" sz="2000" dirty="0"/>
              <a:t> kali </a:t>
            </a:r>
            <a:r>
              <a:rPr lang="en-US" sz="2000" dirty="0" err="1"/>
              <a:t>diperkenalkan</a:t>
            </a:r>
            <a:r>
              <a:rPr lang="en-US" sz="2000" dirty="0"/>
              <a:t>, RAID </a:t>
            </a:r>
            <a:r>
              <a:rPr lang="en-US" sz="2000" dirty="0" err="1"/>
              <a:t>dibagi</a:t>
            </a:r>
            <a:r>
              <a:rPr lang="en-US" sz="2000" dirty="0"/>
              <a:t> </a:t>
            </a:r>
            <a:r>
              <a:rPr lang="en-US" sz="2000" dirty="0" err="1"/>
              <a:t>ke</a:t>
            </a:r>
            <a:r>
              <a:rPr lang="en-US" sz="2000" dirty="0"/>
              <a:t> </a:t>
            </a:r>
            <a:r>
              <a:rPr lang="en-US" sz="2000" dirty="0" err="1"/>
              <a:t>dalam</a:t>
            </a:r>
            <a:r>
              <a:rPr lang="en-US" sz="2000" dirty="0"/>
              <a:t> </a:t>
            </a:r>
            <a:r>
              <a:rPr lang="en-US" sz="2000" dirty="0" err="1"/>
              <a:t>beberapa</a:t>
            </a:r>
            <a:r>
              <a:rPr lang="en-US" sz="2000" dirty="0"/>
              <a:t> </a:t>
            </a:r>
            <a:r>
              <a:rPr lang="en-US" sz="2000" dirty="0" err="1"/>
              <a:t>skema</a:t>
            </a:r>
            <a:r>
              <a:rPr lang="en-US" sz="2000" dirty="0"/>
              <a:t>, yang </a:t>
            </a:r>
            <a:r>
              <a:rPr lang="en-US" sz="2000" dirty="0" err="1"/>
              <a:t>disebut</a:t>
            </a:r>
            <a:r>
              <a:rPr lang="en-US" sz="2000" dirty="0"/>
              <a:t> </a:t>
            </a:r>
            <a:r>
              <a:rPr lang="en-US" sz="2000" dirty="0" err="1"/>
              <a:t>dengan</a:t>
            </a:r>
            <a:r>
              <a:rPr lang="en-US" sz="2000" dirty="0"/>
              <a:t> "</a:t>
            </a:r>
            <a:r>
              <a:rPr lang="en-US" sz="2000" i="1" dirty="0"/>
              <a:t>RAID Level</a:t>
            </a:r>
            <a:r>
              <a:rPr lang="en-US" sz="2000" dirty="0"/>
              <a:t>". </a:t>
            </a:r>
            <a:r>
              <a:rPr lang="en-US" sz="2000" dirty="0" err="1"/>
              <a:t>Pada</a:t>
            </a:r>
            <a:r>
              <a:rPr lang="en-US" sz="2000" dirty="0"/>
              <a:t> </a:t>
            </a:r>
            <a:r>
              <a:rPr lang="en-US" sz="2000" dirty="0" err="1"/>
              <a:t>awalnya</a:t>
            </a:r>
            <a:r>
              <a:rPr lang="en-US" sz="2000" dirty="0"/>
              <a:t>, </a:t>
            </a:r>
            <a:r>
              <a:rPr lang="en-US" sz="2000" dirty="0" err="1"/>
              <a:t>ada</a:t>
            </a:r>
            <a:r>
              <a:rPr lang="en-US" sz="2000" dirty="0"/>
              <a:t> lima </a:t>
            </a:r>
            <a:r>
              <a:rPr lang="en-US" sz="2000" dirty="0" err="1"/>
              <a:t>buah</a:t>
            </a:r>
            <a:r>
              <a:rPr lang="en-US" sz="2000" dirty="0"/>
              <a:t> RAID level yang </a:t>
            </a:r>
            <a:r>
              <a:rPr lang="en-US" sz="2000" dirty="0" err="1"/>
              <a:t>pertama</a:t>
            </a:r>
            <a:r>
              <a:rPr lang="en-US" sz="2000" dirty="0"/>
              <a:t> kali </a:t>
            </a:r>
            <a:r>
              <a:rPr lang="en-US" sz="2000" dirty="0" err="1"/>
              <a:t>dikonsepkan</a:t>
            </a:r>
            <a:r>
              <a:rPr lang="en-US" sz="2000" dirty="0"/>
              <a:t>, </a:t>
            </a:r>
            <a:r>
              <a:rPr lang="en-US" sz="2000" dirty="0" err="1"/>
              <a:t>tetapi</a:t>
            </a:r>
            <a:r>
              <a:rPr lang="en-US" sz="2000" dirty="0"/>
              <a:t> </a:t>
            </a:r>
            <a:r>
              <a:rPr lang="en-US" sz="2000" dirty="0" err="1"/>
              <a:t>seiring</a:t>
            </a:r>
            <a:r>
              <a:rPr lang="en-US" sz="2000" dirty="0"/>
              <a:t> </a:t>
            </a:r>
            <a:r>
              <a:rPr lang="en-US" sz="2000" dirty="0" err="1"/>
              <a:t>dengan</a:t>
            </a:r>
            <a:r>
              <a:rPr lang="en-US" sz="2000" dirty="0"/>
              <a:t> </a:t>
            </a:r>
            <a:r>
              <a:rPr lang="en-US" sz="2000" dirty="0" err="1"/>
              <a:t>waktu</a:t>
            </a:r>
            <a:r>
              <a:rPr lang="en-US" sz="2000" dirty="0"/>
              <a:t>, level-level </a:t>
            </a:r>
            <a:r>
              <a:rPr lang="en-US" sz="2000" dirty="0" err="1"/>
              <a:t>tersebut</a:t>
            </a:r>
            <a:r>
              <a:rPr lang="en-US" sz="2000" dirty="0"/>
              <a:t> </a:t>
            </a:r>
            <a:r>
              <a:rPr lang="en-US" sz="2000" dirty="0" err="1"/>
              <a:t>berevolusi</a:t>
            </a:r>
            <a:r>
              <a:rPr lang="en-US" sz="2000" dirty="0"/>
              <a:t>, </a:t>
            </a:r>
            <a:r>
              <a:rPr lang="en-US" sz="2000" dirty="0" err="1"/>
              <a:t>yakni</a:t>
            </a:r>
            <a:r>
              <a:rPr lang="en-US" sz="2000" dirty="0"/>
              <a:t> </a:t>
            </a:r>
            <a:r>
              <a:rPr lang="en-US" sz="2000" dirty="0" err="1"/>
              <a:t>dengan</a:t>
            </a:r>
            <a:r>
              <a:rPr lang="en-US" sz="2000" dirty="0"/>
              <a:t> </a:t>
            </a:r>
            <a:r>
              <a:rPr lang="en-US" sz="2000" dirty="0" err="1"/>
              <a:t>menggabungkan</a:t>
            </a:r>
            <a:r>
              <a:rPr lang="en-US" sz="2000" dirty="0"/>
              <a:t> </a:t>
            </a:r>
            <a:r>
              <a:rPr lang="en-US" sz="2000" dirty="0" err="1"/>
              <a:t>beberapa</a:t>
            </a:r>
            <a:r>
              <a:rPr lang="en-US" sz="2000" dirty="0"/>
              <a:t> level yang </a:t>
            </a:r>
            <a:r>
              <a:rPr lang="en-US" sz="2000" dirty="0" err="1"/>
              <a:t>berbeda</a:t>
            </a:r>
            <a:r>
              <a:rPr lang="en-US" sz="2000" dirty="0"/>
              <a:t> </a:t>
            </a:r>
            <a:r>
              <a:rPr lang="en-US" sz="2000" dirty="0" err="1"/>
              <a:t>dan</a:t>
            </a:r>
            <a:r>
              <a:rPr lang="en-US" sz="2000" dirty="0"/>
              <a:t> </a:t>
            </a:r>
            <a:r>
              <a:rPr lang="en-US" sz="2000" dirty="0" err="1"/>
              <a:t>juga</a:t>
            </a:r>
            <a:r>
              <a:rPr lang="en-US" sz="2000" dirty="0"/>
              <a:t> </a:t>
            </a:r>
            <a:r>
              <a:rPr lang="en-US" sz="2000" dirty="0" err="1"/>
              <a:t>mengimplementasikan</a:t>
            </a:r>
            <a:r>
              <a:rPr lang="en-US" sz="2000" dirty="0"/>
              <a:t> </a:t>
            </a:r>
            <a:r>
              <a:rPr lang="en-US" sz="2000" dirty="0" err="1"/>
              <a:t>beberapa</a:t>
            </a:r>
            <a:r>
              <a:rPr lang="en-US" sz="2000" dirty="0"/>
              <a:t> level </a:t>
            </a:r>
            <a:r>
              <a:rPr lang="en-US" sz="2000" i="1" dirty="0"/>
              <a:t>proprietary</a:t>
            </a:r>
            <a:r>
              <a:rPr lang="en-US" sz="2000" dirty="0"/>
              <a:t> yang </a:t>
            </a:r>
            <a:r>
              <a:rPr lang="en-US" sz="2000" dirty="0" err="1"/>
              <a:t>tidak</a:t>
            </a:r>
            <a:r>
              <a:rPr lang="en-US" sz="2000" dirty="0"/>
              <a:t> </a:t>
            </a:r>
            <a:r>
              <a:rPr lang="en-US" sz="2000" dirty="0" err="1"/>
              <a:t>menjadi</a:t>
            </a:r>
            <a:r>
              <a:rPr lang="en-US" sz="2000" dirty="0"/>
              <a:t> </a:t>
            </a:r>
            <a:r>
              <a:rPr lang="en-US" sz="2000" dirty="0" err="1"/>
              <a:t>standar</a:t>
            </a:r>
            <a:r>
              <a:rPr lang="en-US" sz="2000" dirty="0"/>
              <a:t> RAID.</a:t>
            </a:r>
          </a:p>
          <a:p>
            <a:endParaRPr lang="en-US" dirty="0"/>
          </a:p>
        </p:txBody>
      </p:sp>
    </p:spTree>
    <p:extLst>
      <p:ext uri="{BB962C8B-B14F-4D97-AF65-F5344CB8AC3E}">
        <p14:creationId xmlns:p14="http://schemas.microsoft.com/office/powerpoint/2010/main" val="534180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Fungsi</a:t>
            </a:r>
            <a:r>
              <a:rPr lang="en-US" dirty="0" smtClean="0"/>
              <a:t> RAID</a:t>
            </a:r>
            <a:endParaRPr lang="en-US" dirty="0"/>
          </a:p>
        </p:txBody>
      </p:sp>
      <p:sp>
        <p:nvSpPr>
          <p:cNvPr id="3" name="Content Placeholder 2"/>
          <p:cNvSpPr>
            <a:spLocks noGrp="1"/>
          </p:cNvSpPr>
          <p:nvPr>
            <p:ph idx="1"/>
          </p:nvPr>
        </p:nvSpPr>
        <p:spPr/>
        <p:txBody>
          <a:bodyPr>
            <a:normAutofit/>
          </a:bodyPr>
          <a:lstStyle/>
          <a:p>
            <a:r>
              <a:rPr lang="en-US" sz="2000" dirty="0" smtClean="0"/>
              <a:t>RAID </a:t>
            </a:r>
            <a:r>
              <a:rPr lang="en-US" sz="2000" dirty="0" err="1" smtClean="0"/>
              <a:t>berfungsi</a:t>
            </a:r>
            <a:r>
              <a:rPr lang="en-US" sz="2000" dirty="0" smtClean="0"/>
              <a:t> </a:t>
            </a:r>
            <a:r>
              <a:rPr lang="en-US" sz="2000" dirty="0" err="1"/>
              <a:t>menggabungkan</a:t>
            </a:r>
            <a:r>
              <a:rPr lang="en-US" sz="2000" dirty="0"/>
              <a:t> </a:t>
            </a:r>
            <a:r>
              <a:rPr lang="en-US" sz="2000" dirty="0" err="1"/>
              <a:t>beberapa</a:t>
            </a:r>
            <a:r>
              <a:rPr lang="en-US" sz="2000" dirty="0"/>
              <a:t> </a:t>
            </a:r>
            <a:r>
              <a:rPr lang="en-US" sz="2000" i="1" dirty="0"/>
              <a:t>hard disk</a:t>
            </a:r>
            <a:r>
              <a:rPr lang="en-US" sz="2000" dirty="0"/>
              <a:t> </a:t>
            </a:r>
            <a:r>
              <a:rPr lang="en-US" sz="2000" dirty="0" err="1"/>
              <a:t>fisik</a:t>
            </a:r>
            <a:r>
              <a:rPr lang="en-US" sz="2000" dirty="0"/>
              <a:t> </a:t>
            </a:r>
            <a:r>
              <a:rPr lang="en-US" sz="2000" dirty="0" err="1"/>
              <a:t>ke</a:t>
            </a:r>
            <a:r>
              <a:rPr lang="en-US" sz="2000" dirty="0"/>
              <a:t> </a:t>
            </a:r>
            <a:r>
              <a:rPr lang="en-US" sz="2000" dirty="0" err="1"/>
              <a:t>dalam</a:t>
            </a:r>
            <a:r>
              <a:rPr lang="en-US" sz="2000" dirty="0"/>
              <a:t> </a:t>
            </a:r>
            <a:r>
              <a:rPr lang="en-US" sz="2000" dirty="0" err="1"/>
              <a:t>sebuah</a:t>
            </a:r>
            <a:r>
              <a:rPr lang="en-US" sz="2000" dirty="0"/>
              <a:t> unit </a:t>
            </a:r>
            <a:r>
              <a:rPr lang="en-US" sz="2000" dirty="0" err="1"/>
              <a:t>logis</a:t>
            </a:r>
            <a:r>
              <a:rPr lang="en-US" sz="2000" dirty="0"/>
              <a:t> </a:t>
            </a:r>
            <a:r>
              <a:rPr lang="en-US" sz="2000" dirty="0" err="1"/>
              <a:t>penyimpanan</a:t>
            </a:r>
            <a:r>
              <a:rPr lang="en-US" sz="2000" dirty="0"/>
              <a:t>, </a:t>
            </a:r>
            <a:r>
              <a:rPr lang="en-US" sz="2000" dirty="0" err="1"/>
              <a:t>dengan</a:t>
            </a:r>
            <a:r>
              <a:rPr lang="en-US" sz="2000" dirty="0"/>
              <a:t> </a:t>
            </a:r>
            <a:r>
              <a:rPr lang="en-US" sz="2000" dirty="0" err="1"/>
              <a:t>menggunakan</a:t>
            </a:r>
            <a:r>
              <a:rPr lang="en-US" sz="2000" dirty="0"/>
              <a:t> </a:t>
            </a:r>
            <a:r>
              <a:rPr lang="en-US" sz="2000" dirty="0" err="1"/>
              <a:t>perangkat</a:t>
            </a:r>
            <a:r>
              <a:rPr lang="en-US" sz="2000" dirty="0"/>
              <a:t> </a:t>
            </a:r>
            <a:r>
              <a:rPr lang="en-US" sz="2000" dirty="0" err="1"/>
              <a:t>lunak</a:t>
            </a:r>
            <a:r>
              <a:rPr lang="en-US" sz="2000" dirty="0"/>
              <a:t> </a:t>
            </a:r>
            <a:r>
              <a:rPr lang="en-US" sz="2000" dirty="0" err="1"/>
              <a:t>atau</a:t>
            </a:r>
            <a:r>
              <a:rPr lang="en-US" sz="2000" dirty="0"/>
              <a:t> </a:t>
            </a:r>
            <a:r>
              <a:rPr lang="en-US" sz="2000" dirty="0" err="1"/>
              <a:t>perangkat</a:t>
            </a:r>
            <a:r>
              <a:rPr lang="en-US" sz="2000" dirty="0"/>
              <a:t> </a:t>
            </a:r>
            <a:r>
              <a:rPr lang="en-US" sz="2000" dirty="0" err="1"/>
              <a:t>keras</a:t>
            </a:r>
            <a:r>
              <a:rPr lang="en-US" sz="2000" dirty="0"/>
              <a:t> </a:t>
            </a:r>
            <a:r>
              <a:rPr lang="en-US" sz="2000" dirty="0" err="1"/>
              <a:t>khusus</a:t>
            </a:r>
            <a:r>
              <a:rPr lang="en-US" sz="2000" dirty="0"/>
              <a:t>. </a:t>
            </a:r>
            <a:endParaRPr lang="en-US" sz="2000" dirty="0" smtClean="0"/>
          </a:p>
          <a:p>
            <a:r>
              <a:rPr lang="en-US" sz="2000" dirty="0" err="1" smtClean="0"/>
              <a:t>Solusi</a:t>
            </a:r>
            <a:r>
              <a:rPr lang="en-US" sz="2000" dirty="0" smtClean="0"/>
              <a:t> </a:t>
            </a:r>
            <a:r>
              <a:rPr lang="en-US" sz="2000" dirty="0" err="1"/>
              <a:t>perangkat</a:t>
            </a:r>
            <a:r>
              <a:rPr lang="en-US" sz="2000" dirty="0"/>
              <a:t> </a:t>
            </a:r>
            <a:r>
              <a:rPr lang="en-US" sz="2000" dirty="0" err="1"/>
              <a:t>keras</a:t>
            </a:r>
            <a:r>
              <a:rPr lang="en-US" sz="2000" dirty="0"/>
              <a:t> </a:t>
            </a:r>
            <a:r>
              <a:rPr lang="en-US" sz="2000" dirty="0" err="1"/>
              <a:t>umumnya</a:t>
            </a:r>
            <a:r>
              <a:rPr lang="en-US" sz="2000" dirty="0"/>
              <a:t> </a:t>
            </a:r>
            <a:r>
              <a:rPr lang="en-US" sz="2000" dirty="0" err="1"/>
              <a:t>didesain</a:t>
            </a:r>
            <a:r>
              <a:rPr lang="en-US" sz="2000" dirty="0"/>
              <a:t> </a:t>
            </a:r>
            <a:r>
              <a:rPr lang="en-US" sz="2000" dirty="0" err="1"/>
              <a:t>untuk</a:t>
            </a:r>
            <a:r>
              <a:rPr lang="en-US" sz="2000" dirty="0"/>
              <a:t> </a:t>
            </a:r>
            <a:r>
              <a:rPr lang="en-US" sz="2000" dirty="0" err="1"/>
              <a:t>mendukung</a:t>
            </a:r>
            <a:r>
              <a:rPr lang="en-US" sz="2000" dirty="0"/>
              <a:t> </a:t>
            </a:r>
            <a:r>
              <a:rPr lang="en-US" sz="2000" dirty="0" err="1"/>
              <a:t>penggunaan</a:t>
            </a:r>
            <a:r>
              <a:rPr lang="en-US" sz="2000" dirty="0"/>
              <a:t> </a:t>
            </a:r>
            <a:r>
              <a:rPr lang="en-US" sz="2000" dirty="0" err="1"/>
              <a:t>beberapa</a:t>
            </a:r>
            <a:r>
              <a:rPr lang="en-US" sz="2000" dirty="0"/>
              <a:t> hard disk </a:t>
            </a:r>
            <a:r>
              <a:rPr lang="en-US" sz="2000" dirty="0" err="1"/>
              <a:t>secara</a:t>
            </a:r>
            <a:r>
              <a:rPr lang="en-US" sz="2000" dirty="0"/>
              <a:t> </a:t>
            </a:r>
            <a:r>
              <a:rPr lang="en-US" sz="2000" dirty="0" err="1"/>
              <a:t>sekaligus</a:t>
            </a:r>
            <a:r>
              <a:rPr lang="en-US" sz="2000" dirty="0"/>
              <a:t>, </a:t>
            </a:r>
            <a:r>
              <a:rPr lang="en-US" sz="2000" dirty="0" err="1"/>
              <a:t>dan</a:t>
            </a:r>
            <a:r>
              <a:rPr lang="en-US" sz="2000" dirty="0"/>
              <a:t> </a:t>
            </a:r>
            <a:r>
              <a:rPr lang="en-US" sz="2000" dirty="0" err="1"/>
              <a:t>sistem</a:t>
            </a:r>
            <a:r>
              <a:rPr lang="en-US" sz="2000" dirty="0"/>
              <a:t> </a:t>
            </a:r>
            <a:r>
              <a:rPr lang="en-US" sz="2000" dirty="0" err="1"/>
              <a:t>operasi</a:t>
            </a:r>
            <a:r>
              <a:rPr lang="en-US" sz="2000" dirty="0"/>
              <a:t> </a:t>
            </a:r>
            <a:r>
              <a:rPr lang="en-US" sz="2000" dirty="0" err="1"/>
              <a:t>tidak</a:t>
            </a:r>
            <a:r>
              <a:rPr lang="en-US" sz="2000" dirty="0"/>
              <a:t> </a:t>
            </a:r>
            <a:r>
              <a:rPr lang="en-US" sz="2000" dirty="0" err="1"/>
              <a:t>perlu</a:t>
            </a:r>
            <a:r>
              <a:rPr lang="en-US" sz="2000" dirty="0"/>
              <a:t> </a:t>
            </a:r>
            <a:r>
              <a:rPr lang="en-US" sz="2000" dirty="0" err="1"/>
              <a:t>mengetahui</a:t>
            </a:r>
            <a:r>
              <a:rPr lang="en-US" sz="2000" dirty="0"/>
              <a:t> </a:t>
            </a:r>
            <a:r>
              <a:rPr lang="en-US" sz="2000" dirty="0" err="1"/>
              <a:t>bagaimana</a:t>
            </a:r>
            <a:r>
              <a:rPr lang="en-US" sz="2000" dirty="0"/>
              <a:t> </a:t>
            </a:r>
            <a:r>
              <a:rPr lang="en-US" sz="2000" dirty="0" err="1"/>
              <a:t>cara</a:t>
            </a:r>
            <a:r>
              <a:rPr lang="en-US" sz="2000" dirty="0"/>
              <a:t> </a:t>
            </a:r>
            <a:r>
              <a:rPr lang="en-US" sz="2000" dirty="0" err="1"/>
              <a:t>kerja</a:t>
            </a:r>
            <a:r>
              <a:rPr lang="en-US" sz="2000" dirty="0"/>
              <a:t> </a:t>
            </a:r>
            <a:r>
              <a:rPr lang="en-US" sz="2000" dirty="0" err="1"/>
              <a:t>skema</a:t>
            </a:r>
            <a:r>
              <a:rPr lang="en-US" sz="2000" dirty="0"/>
              <a:t> RAID </a:t>
            </a:r>
            <a:r>
              <a:rPr lang="en-US" sz="2000" dirty="0" err="1"/>
              <a:t>tersebut</a:t>
            </a:r>
            <a:r>
              <a:rPr lang="en-US" sz="2000" dirty="0"/>
              <a:t>. </a:t>
            </a:r>
            <a:endParaRPr lang="en-US" sz="2000" dirty="0" smtClean="0"/>
          </a:p>
          <a:p>
            <a:r>
              <a:rPr lang="en-US" sz="2000" dirty="0" err="1" smtClean="0"/>
              <a:t>Sementara</a:t>
            </a:r>
            <a:r>
              <a:rPr lang="en-US" sz="2000" dirty="0" smtClean="0"/>
              <a:t> </a:t>
            </a:r>
            <a:r>
              <a:rPr lang="en-US" sz="2000" dirty="0" err="1"/>
              <a:t>itu</a:t>
            </a:r>
            <a:r>
              <a:rPr lang="en-US" sz="2000" dirty="0"/>
              <a:t>, </a:t>
            </a:r>
            <a:r>
              <a:rPr lang="en-US" sz="2000" dirty="0" err="1"/>
              <a:t>solusi</a:t>
            </a:r>
            <a:r>
              <a:rPr lang="en-US" sz="2000" dirty="0"/>
              <a:t> </a:t>
            </a:r>
            <a:r>
              <a:rPr lang="en-US" sz="2000" dirty="0" err="1"/>
              <a:t>perangkat</a:t>
            </a:r>
            <a:r>
              <a:rPr lang="en-US" sz="2000" dirty="0"/>
              <a:t> </a:t>
            </a:r>
            <a:r>
              <a:rPr lang="en-US" sz="2000" dirty="0" err="1"/>
              <a:t>lunak</a:t>
            </a:r>
            <a:r>
              <a:rPr lang="en-US" sz="2000" dirty="0"/>
              <a:t> </a:t>
            </a:r>
            <a:r>
              <a:rPr lang="en-US" sz="2000" dirty="0" err="1"/>
              <a:t>umumnya</a:t>
            </a:r>
            <a:r>
              <a:rPr lang="en-US" sz="2000" dirty="0"/>
              <a:t> </a:t>
            </a:r>
            <a:r>
              <a:rPr lang="en-US" sz="2000" dirty="0" err="1"/>
              <a:t>diimplementasikan</a:t>
            </a:r>
            <a:r>
              <a:rPr lang="en-US" sz="2000" dirty="0"/>
              <a:t> di </a:t>
            </a:r>
            <a:r>
              <a:rPr lang="en-US" sz="2000" dirty="0" err="1"/>
              <a:t>dalam</a:t>
            </a:r>
            <a:r>
              <a:rPr lang="en-US" sz="2000" dirty="0"/>
              <a:t> level </a:t>
            </a:r>
            <a:r>
              <a:rPr lang="en-US" sz="2000" dirty="0" err="1"/>
              <a:t>sistem</a:t>
            </a:r>
            <a:r>
              <a:rPr lang="en-US" sz="2000" dirty="0"/>
              <a:t> </a:t>
            </a:r>
            <a:r>
              <a:rPr lang="en-US" sz="2000" dirty="0" err="1"/>
              <a:t>operasi</a:t>
            </a:r>
            <a:r>
              <a:rPr lang="en-US" sz="2000" dirty="0"/>
              <a:t>, </a:t>
            </a:r>
            <a:r>
              <a:rPr lang="en-US" sz="2000" dirty="0" err="1"/>
              <a:t>dan</a:t>
            </a:r>
            <a:r>
              <a:rPr lang="en-US" sz="2000" dirty="0"/>
              <a:t> </a:t>
            </a:r>
            <a:r>
              <a:rPr lang="en-US" sz="2000" dirty="0" err="1"/>
              <a:t>tentu</a:t>
            </a:r>
            <a:r>
              <a:rPr lang="en-US" sz="2000" dirty="0"/>
              <a:t> </a:t>
            </a:r>
            <a:r>
              <a:rPr lang="en-US" sz="2000" dirty="0" err="1"/>
              <a:t>saja</a:t>
            </a:r>
            <a:r>
              <a:rPr lang="en-US" sz="2000" dirty="0"/>
              <a:t> </a:t>
            </a:r>
            <a:r>
              <a:rPr lang="en-US" sz="2000" dirty="0" err="1"/>
              <a:t>menjadikan</a:t>
            </a:r>
            <a:r>
              <a:rPr lang="en-US" sz="2000" dirty="0"/>
              <a:t> </a:t>
            </a:r>
            <a:r>
              <a:rPr lang="en-US" sz="2000" dirty="0" err="1"/>
              <a:t>beberapa</a:t>
            </a:r>
            <a:r>
              <a:rPr lang="en-US" sz="2000" dirty="0"/>
              <a:t> hard disk </a:t>
            </a:r>
            <a:r>
              <a:rPr lang="en-US" sz="2000" dirty="0" err="1"/>
              <a:t>menjadi</a:t>
            </a:r>
            <a:r>
              <a:rPr lang="en-US" sz="2000" dirty="0"/>
              <a:t> </a:t>
            </a:r>
            <a:r>
              <a:rPr lang="en-US" sz="2000" dirty="0" err="1"/>
              <a:t>sebuah</a:t>
            </a:r>
            <a:r>
              <a:rPr lang="en-US" sz="2000" dirty="0"/>
              <a:t> </a:t>
            </a:r>
            <a:r>
              <a:rPr lang="en-US" sz="2000" dirty="0" err="1"/>
              <a:t>kesatuan</a:t>
            </a:r>
            <a:r>
              <a:rPr lang="en-US" sz="2000" dirty="0"/>
              <a:t> </a:t>
            </a:r>
            <a:r>
              <a:rPr lang="en-US" sz="2000" dirty="0" err="1"/>
              <a:t>logis</a:t>
            </a:r>
            <a:r>
              <a:rPr lang="en-US" sz="2000" dirty="0"/>
              <a:t> yang </a:t>
            </a:r>
            <a:r>
              <a:rPr lang="en-US" sz="2000" dirty="0" err="1"/>
              <a:t>digunakan</a:t>
            </a:r>
            <a:r>
              <a:rPr lang="en-US" sz="2000" dirty="0"/>
              <a:t> </a:t>
            </a:r>
            <a:r>
              <a:rPr lang="en-US" sz="2000" dirty="0" err="1"/>
              <a:t>untuk</a:t>
            </a:r>
            <a:r>
              <a:rPr lang="en-US" sz="2000" dirty="0"/>
              <a:t> </a:t>
            </a:r>
            <a:r>
              <a:rPr lang="en-US" sz="2000" dirty="0" err="1"/>
              <a:t>melakukan</a:t>
            </a:r>
            <a:r>
              <a:rPr lang="en-US" sz="2000" dirty="0"/>
              <a:t> </a:t>
            </a:r>
            <a:r>
              <a:rPr lang="en-US" sz="2000" dirty="0" err="1"/>
              <a:t>penyimpanan</a:t>
            </a:r>
            <a:r>
              <a:rPr lang="en-US" sz="2000" dirty="0"/>
              <a:t>.</a:t>
            </a:r>
          </a:p>
          <a:p>
            <a:endParaRPr lang="en-US" dirty="0"/>
          </a:p>
        </p:txBody>
      </p:sp>
    </p:spTree>
    <p:extLst>
      <p:ext uri="{BB962C8B-B14F-4D97-AF65-F5344CB8AC3E}">
        <p14:creationId xmlns:p14="http://schemas.microsoft.com/office/powerpoint/2010/main" val="2058594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Disk</a:t>
            </a:r>
            <a:endParaRPr lang="en-US" dirty="0"/>
          </a:p>
        </p:txBody>
      </p:sp>
      <p:sp>
        <p:nvSpPr>
          <p:cNvPr id="3" name="Content Placeholder 2"/>
          <p:cNvSpPr>
            <a:spLocks noGrp="1"/>
          </p:cNvSpPr>
          <p:nvPr>
            <p:ph idx="1"/>
          </p:nvPr>
        </p:nvSpPr>
        <p:spPr/>
        <p:txBody>
          <a:bodyPr>
            <a:normAutofit/>
          </a:bodyPr>
          <a:lstStyle/>
          <a:p>
            <a:r>
              <a:rPr lang="en-US" sz="2000" dirty="0" err="1" smtClean="0"/>
              <a:t>Adalah</a:t>
            </a:r>
            <a:r>
              <a:rPr lang="en-US" sz="2000" dirty="0"/>
              <a:t> </a:t>
            </a:r>
            <a:r>
              <a:rPr lang="id-ID" sz="2000" dirty="0"/>
              <a:t>media penyimpanan data elektronik yang dapat ditulis dan dibaca dengan menggunakan sinar laser bertenaga rendah</a:t>
            </a:r>
            <a:r>
              <a:rPr lang="en-US" sz="2000" dirty="0"/>
              <a:t>. </a:t>
            </a:r>
          </a:p>
        </p:txBody>
      </p:sp>
    </p:spTree>
    <p:extLst>
      <p:ext uri="{BB962C8B-B14F-4D97-AF65-F5344CB8AC3E}">
        <p14:creationId xmlns:p14="http://schemas.microsoft.com/office/powerpoint/2010/main" val="4284110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Sejarah</a:t>
            </a:r>
            <a:r>
              <a:rPr lang="en-US" dirty="0" smtClean="0"/>
              <a:t> Optical Disk</a:t>
            </a:r>
            <a:endParaRPr lang="en-US" dirty="0"/>
          </a:p>
        </p:txBody>
      </p:sp>
      <p:sp>
        <p:nvSpPr>
          <p:cNvPr id="3" name="Content Placeholder 2"/>
          <p:cNvSpPr>
            <a:spLocks noGrp="1"/>
          </p:cNvSpPr>
          <p:nvPr>
            <p:ph idx="1"/>
          </p:nvPr>
        </p:nvSpPr>
        <p:spPr/>
        <p:txBody>
          <a:bodyPr>
            <a:normAutofit/>
          </a:bodyPr>
          <a:lstStyle/>
          <a:p>
            <a:r>
              <a:rPr lang="en-US" sz="2000" dirty="0"/>
              <a:t>O</a:t>
            </a:r>
            <a:r>
              <a:rPr lang="id-ID" sz="2000" dirty="0"/>
              <a:t>ptical disk pertama kali ditemukan pada tahun 1958. Kemudian teknologi ini dipatenkan beberapa tahun kemudian. Perkembangan berikutnya, ditemukan teknologi optical media untuk data video dalm </a:t>
            </a:r>
            <a:r>
              <a:rPr lang="id-ID" sz="2000" b="1" i="1" dirty="0"/>
              <a:t>laser disc</a:t>
            </a:r>
            <a:r>
              <a:rPr lang="id-ID" sz="2000" dirty="0"/>
              <a:t>yang dikeluarkan oleh philips, pada tahun 1978.Berlanjut setelah itu, </a:t>
            </a:r>
            <a:r>
              <a:rPr lang="id-ID" sz="2000" b="1" i="1" dirty="0"/>
              <a:t>audio compact disc</a:t>
            </a:r>
            <a:r>
              <a:rPr lang="id-ID" sz="2000" dirty="0"/>
              <a:t> </a:t>
            </a:r>
            <a:r>
              <a:rPr lang="en-US" sz="2000" dirty="0"/>
              <a:t>(CD) </a:t>
            </a:r>
            <a:r>
              <a:rPr lang="id-ID" sz="2000" dirty="0"/>
              <a:t>dikeluarkan sony pada tahun 1983.</a:t>
            </a:r>
            <a:endParaRPr lang="en-US" sz="2000" dirty="0"/>
          </a:p>
        </p:txBody>
      </p:sp>
    </p:spTree>
    <p:extLst>
      <p:ext uri="{BB962C8B-B14F-4D97-AF65-F5344CB8AC3E}">
        <p14:creationId xmlns:p14="http://schemas.microsoft.com/office/powerpoint/2010/main" val="810721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Ciri</a:t>
            </a:r>
            <a:r>
              <a:rPr lang="en-US" dirty="0" smtClean="0"/>
              <a:t> – </a:t>
            </a:r>
            <a:r>
              <a:rPr lang="en-US" dirty="0" err="1" smtClean="0"/>
              <a:t>ciri</a:t>
            </a:r>
            <a:r>
              <a:rPr lang="en-US" dirty="0" smtClean="0"/>
              <a:t> optical Disk</a:t>
            </a:r>
            <a:endParaRPr lang="en-US" dirty="0"/>
          </a:p>
        </p:txBody>
      </p:sp>
      <p:sp>
        <p:nvSpPr>
          <p:cNvPr id="3" name="Content Placeholder 2"/>
          <p:cNvSpPr>
            <a:spLocks noGrp="1"/>
          </p:cNvSpPr>
          <p:nvPr>
            <p:ph idx="1"/>
          </p:nvPr>
        </p:nvSpPr>
        <p:spPr/>
        <p:txBody>
          <a:bodyPr>
            <a:normAutofit/>
          </a:bodyPr>
          <a:lstStyle/>
          <a:p>
            <a:r>
              <a:rPr lang="id-ID" sz="2000" dirty="0"/>
              <a:t>Menggunakan laser untuk menulis dan membaca data.</a:t>
            </a:r>
            <a:endParaRPr lang="en-US" sz="2000" dirty="0"/>
          </a:p>
          <a:p>
            <a:r>
              <a:rPr lang="id-ID" sz="2000" dirty="0" smtClean="0"/>
              <a:t>Dapat </a:t>
            </a:r>
            <a:r>
              <a:rPr lang="id-ID" sz="2000" dirty="0"/>
              <a:t>digunakan untuk menyimpan data yang volumenya sangat besar.</a:t>
            </a:r>
            <a:endParaRPr lang="en-US" sz="2000" dirty="0"/>
          </a:p>
          <a:p>
            <a:r>
              <a:rPr lang="id-ID" sz="2000" dirty="0" smtClean="0"/>
              <a:t>Dapat </a:t>
            </a:r>
            <a:r>
              <a:rPr lang="id-ID" sz="2000" dirty="0"/>
              <a:t>membaca lebih cepat</a:t>
            </a:r>
            <a:endParaRPr lang="en-US" sz="2000" dirty="0"/>
          </a:p>
        </p:txBody>
      </p:sp>
    </p:spTree>
    <p:extLst>
      <p:ext uri="{BB962C8B-B14F-4D97-AF65-F5344CB8AC3E}">
        <p14:creationId xmlns:p14="http://schemas.microsoft.com/office/powerpoint/2010/main" val="416440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Implementasi Laser/Optic pada Media Disc</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23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ROM (Read Only Memory</a:t>
            </a:r>
            <a:r>
              <a:rPr lang="id-ID" dirty="0" smtClean="0"/>
              <a:t>)</a:t>
            </a:r>
            <a:endParaRPr lang="en-US" dirty="0"/>
          </a:p>
        </p:txBody>
      </p:sp>
      <p:sp>
        <p:nvSpPr>
          <p:cNvPr id="3" name="Content Placeholder 2"/>
          <p:cNvSpPr>
            <a:spLocks noGrp="1"/>
          </p:cNvSpPr>
          <p:nvPr>
            <p:ph idx="1"/>
          </p:nvPr>
        </p:nvSpPr>
        <p:spPr/>
        <p:txBody>
          <a:bodyPr/>
          <a:lstStyle/>
          <a:p>
            <a:r>
              <a:rPr lang="id-ID" dirty="0"/>
              <a:t>Ketika dalam proses pembuatan atau pencetakan data </a:t>
            </a:r>
            <a:r>
              <a:rPr lang="id-ID" i="1" dirty="0"/>
              <a:t>Disc</a:t>
            </a:r>
            <a:r>
              <a:rPr lang="id-ID" dirty="0"/>
              <a:t> ROM di pabrik, data dibentuk menggunakan cara di-pres. Sehingga terbentuk lubang-lubang disetiap jalur permukaan Disc. Hal ini akan membentuk serial data layaknya 1 atau 0 (digital), karena perbedaan refleksi Wavelenght sinar Laser untuk permukaan tanpa lubang dengan permukaan berlubang. Lubang ini biasanya memiliki kedalaman antara seperempat hingga seperenam Wavelenght Laser yang digunakan.</a:t>
            </a:r>
            <a:endParaRPr lang="en-US" dirty="0"/>
          </a:p>
          <a:p>
            <a:endParaRPr lang="en-US" dirty="0"/>
          </a:p>
        </p:txBody>
      </p:sp>
    </p:spTree>
    <p:extLst>
      <p:ext uri="{BB962C8B-B14F-4D97-AF65-F5344CB8AC3E}">
        <p14:creationId xmlns:p14="http://schemas.microsoft.com/office/powerpoint/2010/main" val="167624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Recordable (+/-R)</a:t>
            </a:r>
            <a:r>
              <a:rPr lang="en-US" b="1" dirty="0"/>
              <a:t/>
            </a:r>
            <a:br>
              <a:rPr lang="en-US" b="1"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94606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7341"/>
            <a:ext cx="8596668" cy="1320800"/>
          </a:xfrm>
        </p:spPr>
        <p:txBody>
          <a:bodyPr/>
          <a:lstStyle/>
          <a:p>
            <a:pPr algn="ctr"/>
            <a:r>
              <a:rPr lang="en-US" dirty="0" err="1" smtClean="0"/>
              <a:t>Jenis</a:t>
            </a:r>
            <a:r>
              <a:rPr lang="en-US" dirty="0" smtClean="0"/>
              <a:t> – </a:t>
            </a:r>
            <a:r>
              <a:rPr lang="en-US" dirty="0" err="1" smtClean="0"/>
              <a:t>jenis</a:t>
            </a:r>
            <a:r>
              <a:rPr lang="en-US" dirty="0" smtClean="0"/>
              <a:t> optical disk</a:t>
            </a:r>
            <a:endParaRPr lang="en-US" dirty="0"/>
          </a:p>
        </p:txBody>
      </p:sp>
      <p:sp>
        <p:nvSpPr>
          <p:cNvPr id="3" name="Content Placeholder 2"/>
          <p:cNvSpPr>
            <a:spLocks noGrp="1"/>
          </p:cNvSpPr>
          <p:nvPr>
            <p:ph idx="1"/>
          </p:nvPr>
        </p:nvSpPr>
        <p:spPr>
          <a:xfrm flipV="1">
            <a:off x="677334" y="6041362"/>
            <a:ext cx="8596668" cy="1608689"/>
          </a:xfrm>
        </p:spPr>
        <p:txBody>
          <a:bodyPr/>
          <a:lstStyle/>
          <a:p>
            <a:endParaRPr lang="en-US" dirty="0"/>
          </a:p>
        </p:txBody>
      </p:sp>
    </p:spTree>
    <p:extLst>
      <p:ext uri="{BB962C8B-B14F-4D97-AF65-F5344CB8AC3E}">
        <p14:creationId xmlns:p14="http://schemas.microsoft.com/office/powerpoint/2010/main" val="969574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CD (Compact Disc atau Laser Optic Disc)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id-ID" sz="2000" dirty="0"/>
              <a:t>CD merupakan jenis piringan optic yang pertama kali muncul. Pembacaan dan penulisan data pada piringan melalui laser. CD berbentuk lingkaran dengan diameter 120 mm serta memiliki libang ditengahnya yang berdiameter 15 mm. kapasitas penyimpanan CD dapat mencapai 870 Mb yang dapat menyimpan data hingga 99 menit.</a:t>
            </a:r>
            <a:endParaRPr lang="en-US" sz="2000" dirty="0"/>
          </a:p>
        </p:txBody>
      </p:sp>
    </p:spTree>
    <p:extLst>
      <p:ext uri="{BB962C8B-B14F-4D97-AF65-F5344CB8AC3E}">
        <p14:creationId xmlns:p14="http://schemas.microsoft.com/office/powerpoint/2010/main" val="1674559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Pengertian</a:t>
            </a:r>
            <a:r>
              <a:rPr lang="en-US" b="1" dirty="0" smtClean="0"/>
              <a:t> Magnetic </a:t>
            </a:r>
            <a:r>
              <a:rPr lang="en-US" b="1" dirty="0" smtClean="0"/>
              <a:t>Disk</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fontAlgn="base"/>
            <a:r>
              <a:rPr lang="en-US" b="1" dirty="0"/>
              <a:t>  </a:t>
            </a:r>
            <a:r>
              <a:rPr lang="en-US" sz="2000" dirty="0"/>
              <a:t>Magnetic Disk </a:t>
            </a:r>
            <a:r>
              <a:rPr lang="en-US" sz="2000" dirty="0" err="1"/>
              <a:t>adalah</a:t>
            </a:r>
            <a:r>
              <a:rPr lang="en-US" sz="2000" dirty="0"/>
              <a:t> </a:t>
            </a:r>
            <a:r>
              <a:rPr lang="en-US" sz="2000" dirty="0" err="1"/>
              <a:t>piringan</a:t>
            </a:r>
            <a:r>
              <a:rPr lang="en-US" sz="2000" dirty="0"/>
              <a:t> </a:t>
            </a:r>
            <a:r>
              <a:rPr lang="en-US" sz="2000" dirty="0" err="1"/>
              <a:t>bundar</a:t>
            </a:r>
            <a:r>
              <a:rPr lang="en-US" sz="2000" dirty="0"/>
              <a:t> yang </a:t>
            </a:r>
            <a:r>
              <a:rPr lang="en-US" sz="2000" dirty="0" err="1"/>
              <a:t>terbuat</a:t>
            </a:r>
            <a:r>
              <a:rPr lang="en-US" sz="2000" dirty="0"/>
              <a:t> </a:t>
            </a:r>
            <a:r>
              <a:rPr lang="en-US" sz="2000" dirty="0" err="1"/>
              <a:t>dari</a:t>
            </a:r>
            <a:r>
              <a:rPr lang="en-US" sz="2000" dirty="0"/>
              <a:t> </a:t>
            </a:r>
            <a:r>
              <a:rPr lang="en-US" sz="2000" dirty="0" err="1"/>
              <a:t>bahan</a:t>
            </a:r>
            <a:r>
              <a:rPr lang="en-US" sz="2000" dirty="0"/>
              <a:t> </a:t>
            </a:r>
            <a:r>
              <a:rPr lang="en-US" sz="2000" dirty="0" err="1" smtClean="0"/>
              <a:t>tertentu</a:t>
            </a:r>
            <a:r>
              <a:rPr lang="en-US" sz="2000" dirty="0" smtClean="0"/>
              <a:t> </a:t>
            </a:r>
            <a:r>
              <a:rPr lang="en-US" sz="2000" dirty="0" err="1" smtClean="0"/>
              <a:t>dengan</a:t>
            </a:r>
            <a:r>
              <a:rPr lang="en-US" sz="2000" dirty="0" smtClean="0"/>
              <a:t> </a:t>
            </a:r>
            <a:r>
              <a:rPr lang="en-US" sz="2000" dirty="0" err="1"/>
              <a:t>permukaan</a:t>
            </a:r>
            <a:r>
              <a:rPr lang="en-US" sz="2000" dirty="0"/>
              <a:t> </a:t>
            </a:r>
            <a:r>
              <a:rPr lang="en-US" sz="2000" dirty="0" err="1"/>
              <a:t>dilapisi</a:t>
            </a:r>
            <a:r>
              <a:rPr lang="en-US" sz="2000" dirty="0"/>
              <a:t> </a:t>
            </a:r>
            <a:r>
              <a:rPr lang="en-US" sz="2000" dirty="0" err="1"/>
              <a:t>bahan</a:t>
            </a:r>
            <a:r>
              <a:rPr lang="en-US" sz="2000" dirty="0"/>
              <a:t> yang </a:t>
            </a:r>
            <a:r>
              <a:rPr lang="en-US" sz="2000" dirty="0" err="1"/>
              <a:t>dapat</a:t>
            </a:r>
            <a:r>
              <a:rPr lang="en-US" sz="2000" dirty="0"/>
              <a:t> di </a:t>
            </a:r>
            <a:r>
              <a:rPr lang="en-US" sz="2000" dirty="0" err="1"/>
              <a:t>magnetasi</a:t>
            </a:r>
            <a:r>
              <a:rPr lang="en-US" sz="2000" dirty="0"/>
              <a:t>. </a:t>
            </a:r>
            <a:endParaRPr lang="en-US" sz="2000" dirty="0" smtClean="0"/>
          </a:p>
          <a:p>
            <a:pPr fontAlgn="base"/>
            <a:r>
              <a:rPr lang="en-US" sz="2000" dirty="0" err="1" smtClean="0"/>
              <a:t>Mekanisme</a:t>
            </a:r>
            <a:r>
              <a:rPr lang="en-US" sz="2000" dirty="0" smtClean="0"/>
              <a:t> </a:t>
            </a:r>
            <a:r>
              <a:rPr lang="en-US" sz="2000" dirty="0" err="1" smtClean="0"/>
              <a:t>baca</a:t>
            </a:r>
            <a:r>
              <a:rPr lang="en-US" sz="2000" dirty="0" smtClean="0"/>
              <a:t> </a:t>
            </a:r>
            <a:r>
              <a:rPr lang="en-US" sz="2000" dirty="0"/>
              <a:t>yang </a:t>
            </a:r>
            <a:r>
              <a:rPr lang="en-US" sz="2000" dirty="0" err="1" smtClean="0"/>
              <a:t>digunakan</a:t>
            </a:r>
            <a:r>
              <a:rPr lang="en-US" sz="2000" dirty="0" smtClean="0"/>
              <a:t> </a:t>
            </a:r>
            <a:r>
              <a:rPr lang="en-US" sz="2000" dirty="0" err="1" smtClean="0"/>
              <a:t>oleh</a:t>
            </a:r>
            <a:r>
              <a:rPr lang="en-US" sz="2000" dirty="0" smtClean="0"/>
              <a:t> Magnetic Disk </a:t>
            </a:r>
            <a:r>
              <a:rPr lang="en-US" sz="2000" dirty="0" err="1" smtClean="0"/>
              <a:t>disebut</a:t>
            </a:r>
            <a:r>
              <a:rPr lang="en-US" sz="2000" dirty="0" smtClean="0"/>
              <a:t> </a:t>
            </a:r>
            <a:r>
              <a:rPr lang="en-US" sz="2000" i="1" dirty="0" smtClean="0"/>
              <a:t>head</a:t>
            </a:r>
            <a:r>
              <a:rPr lang="en-US" sz="2000" dirty="0"/>
              <a:t> </a:t>
            </a:r>
            <a:r>
              <a:rPr lang="en-US" sz="2000" dirty="0" err="1"/>
              <a:t>yaitu</a:t>
            </a:r>
            <a:r>
              <a:rPr lang="en-US" sz="2000" dirty="0"/>
              <a:t> </a:t>
            </a:r>
            <a:r>
              <a:rPr lang="en-US" sz="2000" dirty="0" err="1"/>
              <a:t>kumparan</a:t>
            </a:r>
            <a:r>
              <a:rPr lang="en-US" sz="2000" dirty="0"/>
              <a:t> </a:t>
            </a:r>
            <a:r>
              <a:rPr lang="en-US" sz="2000" dirty="0" err="1" smtClean="0"/>
              <a:t>pengkonduksi</a:t>
            </a:r>
            <a:r>
              <a:rPr lang="en-US" sz="2000" dirty="0" smtClean="0"/>
              <a:t> </a:t>
            </a:r>
            <a:r>
              <a:rPr lang="en-US" sz="2000" dirty="0" err="1" smtClean="0"/>
              <a:t>selama</a:t>
            </a:r>
            <a:r>
              <a:rPr lang="en-US" sz="2000" dirty="0" smtClean="0"/>
              <a:t> </a:t>
            </a:r>
            <a:r>
              <a:rPr lang="en-US" sz="2000" dirty="0" err="1"/>
              <a:t>operasi</a:t>
            </a:r>
            <a:r>
              <a:rPr lang="en-US" sz="2000" dirty="0"/>
              <a:t> </a:t>
            </a:r>
            <a:r>
              <a:rPr lang="en-US" sz="2000" dirty="0" err="1"/>
              <a:t>pembacaan</a:t>
            </a:r>
            <a:r>
              <a:rPr lang="en-US" sz="2000" dirty="0"/>
              <a:t> </a:t>
            </a:r>
            <a:r>
              <a:rPr lang="en-US" sz="2000" dirty="0" err="1"/>
              <a:t>dan</a:t>
            </a:r>
            <a:r>
              <a:rPr lang="en-US" sz="2000" dirty="0"/>
              <a:t> </a:t>
            </a:r>
            <a:r>
              <a:rPr lang="en-US" sz="2000" dirty="0" err="1"/>
              <a:t>penulisan</a:t>
            </a:r>
            <a:r>
              <a:rPr lang="en-US" sz="2000" dirty="0"/>
              <a:t>, head </a:t>
            </a:r>
            <a:r>
              <a:rPr lang="en-US" sz="2000" dirty="0" err="1"/>
              <a:t>bersifat</a:t>
            </a:r>
            <a:r>
              <a:rPr lang="en-US" sz="2000" dirty="0"/>
              <a:t> stationer </a:t>
            </a:r>
            <a:r>
              <a:rPr lang="en-US" sz="2000" dirty="0" err="1"/>
              <a:t>sedangkan</a:t>
            </a:r>
            <a:r>
              <a:rPr lang="en-US" sz="2000" dirty="0"/>
              <a:t> </a:t>
            </a:r>
            <a:r>
              <a:rPr lang="en-US" sz="2000" dirty="0" err="1"/>
              <a:t>piringan</a:t>
            </a:r>
            <a:r>
              <a:rPr lang="en-US" sz="2000" dirty="0"/>
              <a:t> </a:t>
            </a:r>
            <a:r>
              <a:rPr lang="en-US" sz="2000" dirty="0" err="1"/>
              <a:t>bergerak-gerak</a:t>
            </a:r>
            <a:r>
              <a:rPr lang="en-US" sz="2000" dirty="0"/>
              <a:t> di </a:t>
            </a:r>
            <a:r>
              <a:rPr lang="en-US" sz="2000" dirty="0" err="1"/>
              <a:t>bawahnya</a:t>
            </a:r>
            <a:r>
              <a:rPr lang="en-US" sz="2000" dirty="0"/>
              <a:t> </a:t>
            </a:r>
            <a:r>
              <a:rPr lang="en-US" sz="2000" dirty="0" err="1"/>
              <a:t>biasanya</a:t>
            </a:r>
            <a:r>
              <a:rPr lang="en-US" sz="2000" dirty="0"/>
              <a:t> yang </a:t>
            </a:r>
            <a:r>
              <a:rPr lang="en-US" sz="2000" dirty="0" err="1"/>
              <a:t>menggantung</a:t>
            </a:r>
            <a:r>
              <a:rPr lang="en-US" sz="2000" dirty="0"/>
              <a:t> </a:t>
            </a:r>
            <a:r>
              <a:rPr lang="en-US" sz="2000" dirty="0" err="1"/>
              <a:t>diatas</a:t>
            </a:r>
            <a:r>
              <a:rPr lang="en-US" sz="2000" dirty="0"/>
              <a:t> </a:t>
            </a:r>
            <a:r>
              <a:rPr lang="en-US" sz="2000" dirty="0" err="1"/>
              <a:t>permukaan</a:t>
            </a:r>
            <a:r>
              <a:rPr lang="en-US" sz="2000" dirty="0"/>
              <a:t> </a:t>
            </a:r>
            <a:r>
              <a:rPr lang="en-US" sz="2000" dirty="0" err="1"/>
              <a:t>dan</a:t>
            </a:r>
            <a:r>
              <a:rPr lang="en-US" sz="2000" dirty="0"/>
              <a:t> </a:t>
            </a:r>
            <a:r>
              <a:rPr lang="en-US" sz="2000" dirty="0" err="1"/>
              <a:t>tertahan</a:t>
            </a:r>
            <a:r>
              <a:rPr lang="en-US" sz="2000" dirty="0"/>
              <a:t> </a:t>
            </a:r>
            <a:r>
              <a:rPr lang="en-US" sz="2000" dirty="0" err="1"/>
              <a:t>pada</a:t>
            </a:r>
            <a:r>
              <a:rPr lang="en-US" sz="2000" dirty="0"/>
              <a:t> </a:t>
            </a:r>
            <a:r>
              <a:rPr lang="en-US" sz="2000" dirty="0" err="1"/>
              <a:t>sebuah</a:t>
            </a:r>
            <a:r>
              <a:rPr lang="en-US" sz="2000" dirty="0"/>
              <a:t> </a:t>
            </a:r>
            <a:r>
              <a:rPr lang="en-US" sz="2000" dirty="0" err="1"/>
              <a:t>bantalan</a:t>
            </a:r>
            <a:r>
              <a:rPr lang="en-US" sz="2000" dirty="0"/>
              <a:t> </a:t>
            </a:r>
            <a:r>
              <a:rPr lang="en-US" sz="2000" dirty="0" err="1"/>
              <a:t>udara</a:t>
            </a:r>
            <a:r>
              <a:rPr lang="en-US" sz="2000" dirty="0"/>
              <a:t>, </a:t>
            </a:r>
            <a:r>
              <a:rPr lang="en-US" sz="2000" dirty="0" err="1"/>
              <a:t>kecuali</a:t>
            </a:r>
            <a:r>
              <a:rPr lang="en-US" sz="2000" dirty="0"/>
              <a:t> </a:t>
            </a:r>
            <a:r>
              <a:rPr lang="en-US" sz="2000" dirty="0" err="1"/>
              <a:t>pada</a:t>
            </a:r>
            <a:r>
              <a:rPr lang="en-US" sz="2000" dirty="0"/>
              <a:t> </a:t>
            </a:r>
            <a:r>
              <a:rPr lang="en-US" sz="2000" dirty="0" err="1"/>
              <a:t>flopy</a:t>
            </a:r>
            <a:r>
              <a:rPr lang="en-US" sz="2000" dirty="0"/>
              <a:t> disk </a:t>
            </a:r>
            <a:r>
              <a:rPr lang="en-US" sz="2000" dirty="0" err="1"/>
              <a:t>dimana</a:t>
            </a:r>
            <a:r>
              <a:rPr lang="en-US" sz="2000" dirty="0"/>
              <a:t> head disk </a:t>
            </a:r>
            <a:r>
              <a:rPr lang="en-US" sz="2000" dirty="0" err="1"/>
              <a:t>menyentuh</a:t>
            </a:r>
            <a:r>
              <a:rPr lang="en-US" sz="2000" dirty="0"/>
              <a:t> </a:t>
            </a:r>
            <a:r>
              <a:rPr lang="en-US" sz="2000" dirty="0" err="1"/>
              <a:t>ke</a:t>
            </a:r>
            <a:r>
              <a:rPr lang="en-US" sz="2000" dirty="0"/>
              <a:t> </a:t>
            </a:r>
            <a:r>
              <a:rPr lang="en-US" sz="2000" dirty="0" err="1"/>
              <a:t>permukaan</a:t>
            </a:r>
            <a:r>
              <a:rPr lang="en-US" sz="2000" dirty="0"/>
              <a:t>.</a:t>
            </a:r>
          </a:p>
          <a:p>
            <a:pPr fontAlgn="base"/>
            <a:endParaRPr lang="en-US" dirty="0"/>
          </a:p>
          <a:p>
            <a:endParaRPr lang="en-US" dirty="0"/>
          </a:p>
        </p:txBody>
      </p:sp>
    </p:spTree>
    <p:extLst>
      <p:ext uri="{BB962C8B-B14F-4D97-AF65-F5344CB8AC3E}">
        <p14:creationId xmlns:p14="http://schemas.microsoft.com/office/powerpoint/2010/main" val="2047649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a:t>DVD (Digital Video Disc / Digital Versatile Disc)</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id-ID" sz="2000" dirty="0"/>
              <a:t>DVD adalah merupakan pengembangan dari CD. DVD memiliki kapasitas yang jauh lebih besar dari pada CD biasa, yaitu sekitar 4,7 – 17 GB. </a:t>
            </a:r>
            <a:endParaRPr lang="en-US" sz="2000" dirty="0"/>
          </a:p>
        </p:txBody>
      </p:sp>
    </p:spTree>
    <p:extLst>
      <p:ext uri="{BB962C8B-B14F-4D97-AF65-F5344CB8AC3E}">
        <p14:creationId xmlns:p14="http://schemas.microsoft.com/office/powerpoint/2010/main" val="4261092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Blu</a:t>
            </a:r>
            <a:r>
              <a:rPr lang="en-US" b="1" dirty="0"/>
              <a:t> Ray</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err="1"/>
              <a:t>Teknologi</a:t>
            </a:r>
            <a:r>
              <a:rPr lang="en-US" sz="2000" dirty="0"/>
              <a:t> Blu-ray </a:t>
            </a:r>
            <a:r>
              <a:rPr lang="en-US" sz="2000" dirty="0" err="1"/>
              <a:t>adalah</a:t>
            </a:r>
            <a:r>
              <a:rPr lang="en-US" sz="2000" dirty="0"/>
              <a:t> </a:t>
            </a:r>
            <a:r>
              <a:rPr lang="en-US" sz="2000" dirty="0" err="1"/>
              <a:t>merupakan</a:t>
            </a:r>
            <a:r>
              <a:rPr lang="en-US" sz="2000" dirty="0"/>
              <a:t> format disc optic, yang </a:t>
            </a:r>
            <a:r>
              <a:rPr lang="en-US" sz="2000" dirty="0" err="1"/>
              <a:t>merupakan</a:t>
            </a:r>
            <a:r>
              <a:rPr lang="en-US" sz="2000" dirty="0"/>
              <a:t> </a:t>
            </a:r>
            <a:r>
              <a:rPr lang="en-US" sz="2000" dirty="0" err="1"/>
              <a:t>perkembangan</a:t>
            </a:r>
            <a:r>
              <a:rPr lang="en-US" sz="2000" dirty="0"/>
              <a:t> </a:t>
            </a:r>
            <a:r>
              <a:rPr lang="en-US" sz="2000" dirty="0" err="1"/>
              <a:t>dari</a:t>
            </a:r>
            <a:r>
              <a:rPr lang="en-US" sz="2000" dirty="0"/>
              <a:t> CD </a:t>
            </a:r>
            <a:r>
              <a:rPr lang="en-US" sz="2000" dirty="0" err="1"/>
              <a:t>dan</a:t>
            </a:r>
            <a:r>
              <a:rPr lang="en-US" sz="2000" dirty="0"/>
              <a:t> DVD. </a:t>
            </a:r>
            <a:r>
              <a:rPr lang="en-US" sz="2000" dirty="0" err="1"/>
              <a:t>Keunggulan</a:t>
            </a:r>
            <a:r>
              <a:rPr lang="en-US" sz="2000" dirty="0"/>
              <a:t> </a:t>
            </a:r>
            <a:r>
              <a:rPr lang="en-US" sz="2000" dirty="0" err="1"/>
              <a:t>dari</a:t>
            </a:r>
            <a:r>
              <a:rPr lang="en-US" sz="2000" dirty="0"/>
              <a:t> </a:t>
            </a:r>
            <a:r>
              <a:rPr lang="en-US" sz="2000" dirty="0" err="1"/>
              <a:t>blu-ray</a:t>
            </a:r>
            <a:r>
              <a:rPr lang="en-US" sz="2000" dirty="0"/>
              <a:t> </a:t>
            </a:r>
            <a:r>
              <a:rPr lang="en-US" sz="2000" dirty="0" err="1"/>
              <a:t>yaitu</a:t>
            </a:r>
            <a:r>
              <a:rPr lang="en-US" sz="2000" dirty="0"/>
              <a:t> </a:t>
            </a:r>
            <a:r>
              <a:rPr lang="en-US" sz="2000" dirty="0" err="1"/>
              <a:t>pada</a:t>
            </a:r>
            <a:r>
              <a:rPr lang="en-US" sz="2000" dirty="0"/>
              <a:t> </a:t>
            </a:r>
            <a:r>
              <a:rPr lang="en-US" sz="2000" dirty="0" err="1"/>
              <a:t>kapasitas</a:t>
            </a:r>
            <a:r>
              <a:rPr lang="en-US" sz="2000" dirty="0"/>
              <a:t> </a:t>
            </a:r>
            <a:r>
              <a:rPr lang="en-US" sz="2000" dirty="0" err="1"/>
              <a:t>lapisan</a:t>
            </a:r>
            <a:r>
              <a:rPr lang="en-US" sz="2000" dirty="0"/>
              <a:t>-sided Blu-ray disc, </a:t>
            </a:r>
            <a:r>
              <a:rPr lang="en-US" sz="2000" dirty="0" err="1"/>
              <a:t>dimana</a:t>
            </a:r>
            <a:r>
              <a:rPr lang="en-US" sz="2000" dirty="0"/>
              <a:t> </a:t>
            </a:r>
            <a:r>
              <a:rPr lang="en-US" sz="2000" dirty="0" err="1"/>
              <a:t>lebih</a:t>
            </a:r>
            <a:r>
              <a:rPr lang="en-US" sz="2000" dirty="0"/>
              <a:t> </a:t>
            </a:r>
            <a:r>
              <a:rPr lang="en-US" sz="2000" dirty="0" err="1"/>
              <a:t>besar</a:t>
            </a:r>
            <a:r>
              <a:rPr lang="en-US" sz="2000" dirty="0"/>
              <a:t> 35 kali </a:t>
            </a:r>
            <a:r>
              <a:rPr lang="en-US" sz="2000" dirty="0" err="1"/>
              <a:t>dari</a:t>
            </a:r>
            <a:r>
              <a:rPr lang="en-US" sz="2000" dirty="0"/>
              <a:t> CD </a:t>
            </a:r>
            <a:r>
              <a:rPr lang="en-US" sz="2000" dirty="0" err="1"/>
              <a:t>dan</a:t>
            </a:r>
            <a:r>
              <a:rPr lang="en-US" sz="2000" dirty="0"/>
              <a:t> </a:t>
            </a:r>
            <a:r>
              <a:rPr lang="en-US" sz="2000" dirty="0" err="1"/>
              <a:t>lebih</a:t>
            </a:r>
            <a:r>
              <a:rPr lang="en-US" sz="2000" dirty="0"/>
              <a:t> </a:t>
            </a:r>
            <a:r>
              <a:rPr lang="en-US" sz="2000" dirty="0" err="1"/>
              <a:t>besar</a:t>
            </a:r>
            <a:r>
              <a:rPr lang="en-US" sz="2000" dirty="0"/>
              <a:t> lima kali </a:t>
            </a:r>
            <a:r>
              <a:rPr lang="en-US" sz="2000" dirty="0" err="1"/>
              <a:t>dari</a:t>
            </a:r>
            <a:r>
              <a:rPr lang="en-US" sz="2000" dirty="0"/>
              <a:t> DVD. </a:t>
            </a:r>
            <a:r>
              <a:rPr lang="en-US" sz="2000" dirty="0" err="1"/>
              <a:t>Kapasitas</a:t>
            </a:r>
            <a:r>
              <a:rPr lang="en-US" sz="2000" dirty="0"/>
              <a:t> Blu-Ray disc dual layer </a:t>
            </a:r>
            <a:r>
              <a:rPr lang="en-US" sz="2000" dirty="0" err="1"/>
              <a:t>memiliki</a:t>
            </a:r>
            <a:r>
              <a:rPr lang="en-US" sz="2000" dirty="0"/>
              <a:t> </a:t>
            </a:r>
            <a:r>
              <a:rPr lang="en-US" sz="2000" dirty="0" err="1"/>
              <a:t>kemampuan</a:t>
            </a:r>
            <a:r>
              <a:rPr lang="en-US" sz="2000" dirty="0"/>
              <a:t> </a:t>
            </a:r>
            <a:r>
              <a:rPr lang="en-US" sz="2000" dirty="0" err="1"/>
              <a:t>menyimpan</a:t>
            </a:r>
            <a:r>
              <a:rPr lang="en-US" sz="2000" dirty="0"/>
              <a:t> data </a:t>
            </a:r>
            <a:r>
              <a:rPr lang="en-US" sz="2000" dirty="0" err="1"/>
              <a:t>sampai</a:t>
            </a:r>
            <a:r>
              <a:rPr lang="en-US" sz="2000" dirty="0"/>
              <a:t> </a:t>
            </a:r>
            <a:r>
              <a:rPr lang="en-US" sz="2000" dirty="0" err="1"/>
              <a:t>dengan</a:t>
            </a:r>
            <a:r>
              <a:rPr lang="en-US" sz="2000" dirty="0"/>
              <a:t> 50 Gb per </a:t>
            </a:r>
            <a:r>
              <a:rPr lang="en-US" sz="2000" dirty="0" err="1"/>
              <a:t>keping</a:t>
            </a:r>
            <a:r>
              <a:rPr lang="en-US" sz="2000" dirty="0" smtClean="0"/>
              <a:t>.</a:t>
            </a:r>
            <a:r>
              <a:rPr lang="en-US" sz="2000" dirty="0"/>
              <a:t> </a:t>
            </a:r>
            <a:r>
              <a:rPr lang="en-US" sz="2000" dirty="0" err="1"/>
              <a:t>Selain</a:t>
            </a:r>
            <a:r>
              <a:rPr lang="en-US" sz="2000" dirty="0"/>
              <a:t> </a:t>
            </a:r>
            <a:r>
              <a:rPr lang="en-US" sz="2000" dirty="0" err="1"/>
              <a:t>itu</a:t>
            </a:r>
            <a:r>
              <a:rPr lang="en-US" sz="2000" dirty="0"/>
              <a:t>, </a:t>
            </a:r>
            <a:r>
              <a:rPr lang="en-US" sz="2000" dirty="0" err="1"/>
              <a:t>spesifikasi</a:t>
            </a:r>
            <a:r>
              <a:rPr lang="en-US" sz="2000" dirty="0"/>
              <a:t> Blu-ray </a:t>
            </a:r>
            <a:r>
              <a:rPr lang="en-US" sz="2000" dirty="0" err="1"/>
              <a:t>dalam</a:t>
            </a:r>
            <a:r>
              <a:rPr lang="en-US" sz="2000" dirty="0"/>
              <a:t> </a:t>
            </a:r>
            <a:r>
              <a:rPr lang="en-US" sz="2000" dirty="0" err="1"/>
              <a:t>kecepatan</a:t>
            </a:r>
            <a:r>
              <a:rPr lang="en-US" sz="2000" dirty="0"/>
              <a:t> </a:t>
            </a:r>
            <a:r>
              <a:rPr lang="en-US" sz="2000" dirty="0" err="1"/>
              <a:t>membaca</a:t>
            </a:r>
            <a:r>
              <a:rPr lang="en-US" sz="2000" dirty="0"/>
              <a:t> </a:t>
            </a:r>
            <a:r>
              <a:rPr lang="en-US" sz="2000" dirty="0" err="1"/>
              <a:t>tiga</a:t>
            </a:r>
            <a:r>
              <a:rPr lang="en-US" sz="2000" dirty="0"/>
              <a:t> kali </a:t>
            </a:r>
            <a:r>
              <a:rPr lang="en-US" sz="2000" dirty="0" err="1"/>
              <a:t>lipat</a:t>
            </a:r>
            <a:r>
              <a:rPr lang="en-US" sz="2000" dirty="0"/>
              <a:t> </a:t>
            </a:r>
            <a:r>
              <a:rPr lang="en-US" sz="2000" dirty="0" err="1"/>
              <a:t>lebih</a:t>
            </a:r>
            <a:r>
              <a:rPr lang="en-US" sz="2000" dirty="0"/>
              <a:t> </a:t>
            </a:r>
            <a:r>
              <a:rPr lang="en-US" sz="2000" dirty="0" err="1"/>
              <a:t>cepat</a:t>
            </a:r>
            <a:r>
              <a:rPr lang="en-US" sz="2000" dirty="0"/>
              <a:t> </a:t>
            </a:r>
            <a:r>
              <a:rPr lang="en-US" sz="2000" dirty="0" err="1"/>
              <a:t>dibandingkan</a:t>
            </a:r>
            <a:r>
              <a:rPr lang="en-US" sz="2000" dirty="0"/>
              <a:t> DVD. </a:t>
            </a:r>
            <a:r>
              <a:rPr lang="en-US" sz="2000" dirty="0" err="1"/>
              <a:t>Ini</a:t>
            </a:r>
            <a:r>
              <a:rPr lang="en-US" sz="2000" dirty="0"/>
              <a:t> </a:t>
            </a:r>
            <a:r>
              <a:rPr lang="en-US" sz="2000" dirty="0" err="1"/>
              <a:t>mengarah</a:t>
            </a:r>
            <a:r>
              <a:rPr lang="en-US" sz="2000" dirty="0"/>
              <a:t> </a:t>
            </a:r>
            <a:r>
              <a:rPr lang="en-US" sz="2000" dirty="0" err="1"/>
              <a:t>ke</a:t>
            </a:r>
            <a:r>
              <a:rPr lang="en-US" sz="2000" dirty="0"/>
              <a:t> video </a:t>
            </a:r>
            <a:r>
              <a:rPr lang="en-US" sz="2000" dirty="0" err="1"/>
              <a:t>kualitas</a:t>
            </a:r>
            <a:r>
              <a:rPr lang="en-US" sz="2000" dirty="0"/>
              <a:t> </a:t>
            </a:r>
            <a:r>
              <a:rPr lang="en-US" sz="2000" dirty="0" err="1"/>
              <a:t>tinggi</a:t>
            </a:r>
            <a:r>
              <a:rPr lang="en-US" sz="2000" dirty="0"/>
              <a:t> </a:t>
            </a:r>
            <a:r>
              <a:rPr lang="en-US" sz="2000" dirty="0" err="1"/>
              <a:t>dan</a:t>
            </a:r>
            <a:r>
              <a:rPr lang="en-US" sz="2000" dirty="0"/>
              <a:t> audio </a:t>
            </a:r>
            <a:r>
              <a:rPr lang="en-US" sz="2000" dirty="0" err="1"/>
              <a:t>jernih</a:t>
            </a:r>
            <a:r>
              <a:rPr lang="en-US" sz="2000" dirty="0"/>
              <a:t>, </a:t>
            </a:r>
            <a:r>
              <a:rPr lang="en-US" sz="2000" dirty="0" err="1"/>
              <a:t>Khusus</a:t>
            </a:r>
            <a:r>
              <a:rPr lang="en-US" sz="2000" dirty="0"/>
              <a:t> yang </a:t>
            </a:r>
            <a:r>
              <a:rPr lang="en-US" sz="2000" dirty="0" err="1"/>
              <a:t>penting</a:t>
            </a:r>
            <a:r>
              <a:rPr lang="en-US" sz="2000" dirty="0"/>
              <a:t> </a:t>
            </a:r>
            <a:r>
              <a:rPr lang="en-US" sz="2000" dirty="0" err="1"/>
              <a:t>dalam</a:t>
            </a:r>
            <a:r>
              <a:rPr lang="en-US" sz="2000" dirty="0"/>
              <a:t> </a:t>
            </a:r>
            <a:r>
              <a:rPr lang="en-US" sz="2000" dirty="0" err="1"/>
              <a:t>applikasi</a:t>
            </a:r>
            <a:r>
              <a:rPr lang="en-US" sz="2000" dirty="0"/>
              <a:t> HDTV.</a:t>
            </a:r>
            <a:br>
              <a:rPr lang="en-US" sz="2000" dirty="0"/>
            </a:br>
            <a:endParaRPr lang="en-US" sz="2000" dirty="0"/>
          </a:p>
          <a:p>
            <a:endParaRPr lang="en-US" sz="2000" dirty="0"/>
          </a:p>
        </p:txBody>
      </p:sp>
    </p:spTree>
    <p:extLst>
      <p:ext uri="{BB962C8B-B14F-4D97-AF65-F5344CB8AC3E}">
        <p14:creationId xmlns:p14="http://schemas.microsoft.com/office/powerpoint/2010/main" val="373314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Fluorescent Multilayer DISK(FM DISK)</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a:t>Fluorescent Multilayer Disc (FM Disc) </a:t>
            </a:r>
            <a:r>
              <a:rPr lang="en-US" sz="2000" dirty="0" err="1"/>
              <a:t>adalah</a:t>
            </a:r>
            <a:r>
              <a:rPr lang="en-US" sz="2000" dirty="0"/>
              <a:t> </a:t>
            </a:r>
            <a:r>
              <a:rPr lang="en-US" sz="2000" dirty="0" err="1"/>
              <a:t>jenis</a:t>
            </a:r>
            <a:r>
              <a:rPr lang="en-US" sz="2000" dirty="0"/>
              <a:t> </a:t>
            </a:r>
            <a:r>
              <a:rPr lang="en-US" sz="2000" u="sng" dirty="0"/>
              <a:t>optical disk</a:t>
            </a:r>
            <a:r>
              <a:rPr lang="en-US" sz="2000" dirty="0"/>
              <a:t> yang </a:t>
            </a:r>
            <a:r>
              <a:rPr lang="en-US" sz="2000" dirty="0" err="1"/>
              <a:t>mampu</a:t>
            </a:r>
            <a:r>
              <a:rPr lang="en-US" sz="2000" dirty="0"/>
              <a:t> </a:t>
            </a:r>
            <a:r>
              <a:rPr lang="en-US" sz="2000" dirty="0" err="1"/>
              <a:t>menampung</a:t>
            </a:r>
            <a:r>
              <a:rPr lang="en-US" sz="2000" dirty="0"/>
              <a:t> </a:t>
            </a:r>
            <a:r>
              <a:rPr lang="en-US" sz="2000" dirty="0" err="1"/>
              <a:t>sampai</a:t>
            </a:r>
            <a:r>
              <a:rPr lang="en-US" sz="2000" dirty="0"/>
              <a:t> 140 GB data </a:t>
            </a:r>
            <a:r>
              <a:rPr lang="en-US" sz="2000" dirty="0" err="1"/>
              <a:t>sekaligus</a:t>
            </a:r>
            <a:r>
              <a:rPr lang="en-US" sz="2000" dirty="0"/>
              <a:t>, </a:t>
            </a:r>
            <a:r>
              <a:rPr lang="en-US" sz="2000" dirty="0" err="1"/>
              <a:t>dengan</a:t>
            </a:r>
            <a:r>
              <a:rPr lang="en-US" sz="2000" dirty="0"/>
              <a:t> </a:t>
            </a:r>
            <a:r>
              <a:rPr lang="en-US" sz="2000" dirty="0" err="1"/>
              <a:t>kecepatan</a:t>
            </a:r>
            <a:r>
              <a:rPr lang="en-US" sz="2000" dirty="0"/>
              <a:t> </a:t>
            </a:r>
            <a:r>
              <a:rPr lang="en-US" sz="2000" dirty="0" err="1"/>
              <a:t>baca</a:t>
            </a:r>
            <a:r>
              <a:rPr lang="en-US" sz="2000" dirty="0"/>
              <a:t> data </a:t>
            </a:r>
            <a:r>
              <a:rPr lang="en-US" sz="2000" dirty="0" err="1"/>
              <a:t>sampai</a:t>
            </a:r>
            <a:r>
              <a:rPr lang="en-US" sz="2000" dirty="0"/>
              <a:t> 1 GB per </a:t>
            </a:r>
            <a:r>
              <a:rPr lang="en-US" sz="2000" dirty="0" err="1"/>
              <a:t>detik</a:t>
            </a:r>
            <a:r>
              <a:rPr lang="en-US" sz="2000" dirty="0"/>
              <a:t>.</a:t>
            </a:r>
          </a:p>
          <a:p>
            <a:endParaRPr lang="en-US" dirty="0"/>
          </a:p>
        </p:txBody>
      </p:sp>
    </p:spTree>
    <p:extLst>
      <p:ext uri="{BB962C8B-B14F-4D97-AF65-F5344CB8AC3E}">
        <p14:creationId xmlns:p14="http://schemas.microsoft.com/office/powerpoint/2010/main" val="253855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Pita </a:t>
            </a:r>
            <a:r>
              <a:rPr lang="en-US" dirty="0" err="1" smtClean="0"/>
              <a:t>Magnetik</a:t>
            </a:r>
            <a:endParaRPr lang="en-US" dirty="0"/>
          </a:p>
        </p:txBody>
      </p:sp>
      <p:sp>
        <p:nvSpPr>
          <p:cNvPr id="3" name="Content Placeholder 2"/>
          <p:cNvSpPr>
            <a:spLocks noGrp="1"/>
          </p:cNvSpPr>
          <p:nvPr>
            <p:ph idx="1"/>
          </p:nvPr>
        </p:nvSpPr>
        <p:spPr/>
        <p:txBody>
          <a:bodyPr/>
          <a:lstStyle/>
          <a:p>
            <a:r>
              <a:rPr lang="en-US" dirty="0"/>
              <a:t>Pita </a:t>
            </a:r>
            <a:r>
              <a:rPr lang="en-US" dirty="0" err="1"/>
              <a:t>magnetik</a:t>
            </a:r>
            <a:r>
              <a:rPr lang="en-US" dirty="0"/>
              <a:t> </a:t>
            </a:r>
            <a:r>
              <a:rPr lang="en-US" dirty="0" err="1"/>
              <a:t>adalah</a:t>
            </a:r>
            <a:r>
              <a:rPr lang="en-US" dirty="0"/>
              <a:t> </a:t>
            </a:r>
            <a:r>
              <a:rPr lang="en-US" dirty="0" err="1"/>
              <a:t>salah</a:t>
            </a:r>
            <a:r>
              <a:rPr lang="en-US" dirty="0"/>
              <a:t> </a:t>
            </a:r>
            <a:r>
              <a:rPr lang="en-US" dirty="0" err="1"/>
              <a:t>satu</a:t>
            </a:r>
            <a:r>
              <a:rPr lang="en-US" dirty="0"/>
              <a:t> </a:t>
            </a:r>
            <a:r>
              <a:rPr lang="en-US" dirty="0" err="1"/>
              <a:t>alat</a:t>
            </a:r>
            <a:r>
              <a:rPr lang="en-US" dirty="0"/>
              <a:t> </a:t>
            </a:r>
            <a:r>
              <a:rPr lang="en-US" dirty="0" err="1"/>
              <a:t>penimpanan</a:t>
            </a:r>
            <a:r>
              <a:rPr lang="en-US" dirty="0"/>
              <a:t> </a:t>
            </a:r>
            <a:r>
              <a:rPr lang="en-US" dirty="0" err="1"/>
              <a:t>eksternal</a:t>
            </a:r>
            <a:r>
              <a:rPr lang="en-US" dirty="0"/>
              <a:t> yang </a:t>
            </a:r>
            <a:r>
              <a:rPr lang="en-US" dirty="0" err="1"/>
              <a:t>menggunakan</a:t>
            </a:r>
            <a:r>
              <a:rPr lang="en-US" dirty="0"/>
              <a:t> pita </a:t>
            </a:r>
            <a:r>
              <a:rPr lang="en-US" dirty="0" err="1"/>
              <a:t>magnetik</a:t>
            </a:r>
            <a:r>
              <a:rPr lang="en-US" dirty="0"/>
              <a:t> yang </a:t>
            </a:r>
            <a:r>
              <a:rPr lang="en-US" dirty="0" err="1"/>
              <a:t>terbuat</a:t>
            </a:r>
            <a:r>
              <a:rPr lang="en-US" dirty="0"/>
              <a:t> </a:t>
            </a:r>
            <a:r>
              <a:rPr lang="en-US" dirty="0" err="1"/>
              <a:t>dari</a:t>
            </a:r>
            <a:r>
              <a:rPr lang="en-US" dirty="0"/>
              <a:t> </a:t>
            </a:r>
            <a:r>
              <a:rPr lang="en-US" dirty="0" err="1"/>
              <a:t>plastik</a:t>
            </a:r>
            <a:r>
              <a:rPr lang="en-US" dirty="0"/>
              <a:t>.</a:t>
            </a:r>
            <a:endParaRPr lang="en-US" dirty="0"/>
          </a:p>
        </p:txBody>
      </p:sp>
    </p:spTree>
    <p:extLst>
      <p:ext uri="{BB962C8B-B14F-4D97-AF65-F5344CB8AC3E}">
        <p14:creationId xmlns:p14="http://schemas.microsoft.com/office/powerpoint/2010/main" val="1595699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Macam</a:t>
            </a:r>
            <a:r>
              <a:rPr lang="en-US" dirty="0" smtClean="0"/>
              <a:t> – </a:t>
            </a:r>
            <a:r>
              <a:rPr lang="en-US" dirty="0" err="1" smtClean="0"/>
              <a:t>macam</a:t>
            </a:r>
            <a:r>
              <a:rPr lang="en-US" dirty="0" smtClean="0"/>
              <a:t> pita </a:t>
            </a:r>
            <a:r>
              <a:rPr lang="en-US" dirty="0" err="1" smtClean="0"/>
              <a:t>Magnetik</a:t>
            </a:r>
            <a:endParaRPr lang="en-US" dirty="0"/>
          </a:p>
        </p:txBody>
      </p:sp>
      <p:sp>
        <p:nvSpPr>
          <p:cNvPr id="3" name="Content Placeholder 2"/>
          <p:cNvSpPr>
            <a:spLocks noGrp="1"/>
          </p:cNvSpPr>
          <p:nvPr>
            <p:ph idx="1"/>
          </p:nvPr>
        </p:nvSpPr>
        <p:spPr/>
        <p:txBody>
          <a:bodyPr/>
          <a:lstStyle/>
          <a:p>
            <a:r>
              <a:rPr lang="en-US" b="1" dirty="0" smtClean="0"/>
              <a:t>QIC</a:t>
            </a:r>
          </a:p>
          <a:p>
            <a:r>
              <a:rPr lang="en-US" b="1" dirty="0" smtClean="0"/>
              <a:t>DAT</a:t>
            </a:r>
          </a:p>
          <a:p>
            <a:r>
              <a:rPr lang="en-US" b="1" dirty="0" smtClean="0"/>
              <a:t>8mm</a:t>
            </a:r>
          </a:p>
          <a:p>
            <a:r>
              <a:rPr lang="en-US" b="1" dirty="0" err="1" smtClean="0"/>
              <a:t>Travan</a:t>
            </a:r>
            <a:endParaRPr lang="en-US" b="1" dirty="0" smtClean="0"/>
          </a:p>
          <a:p>
            <a:r>
              <a:rPr lang="en-US" b="1" dirty="0" err="1" smtClean="0"/>
              <a:t>Dll</a:t>
            </a:r>
            <a:r>
              <a:rPr lang="en-US" b="1" dirty="0" smtClean="0"/>
              <a:t>…</a:t>
            </a:r>
            <a:endParaRPr lang="en-US" dirty="0"/>
          </a:p>
        </p:txBody>
      </p:sp>
    </p:spTree>
    <p:extLst>
      <p:ext uri="{BB962C8B-B14F-4D97-AF65-F5344CB8AC3E}">
        <p14:creationId xmlns:p14="http://schemas.microsoft.com/office/powerpoint/2010/main" val="1341817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QIC (quarter-inch-tape)</a:t>
            </a:r>
            <a:endParaRPr lang="en-US" dirty="0"/>
          </a:p>
        </p:txBody>
      </p:sp>
      <p:sp>
        <p:nvSpPr>
          <p:cNvPr id="3" name="Content Placeholder 2"/>
          <p:cNvSpPr>
            <a:spLocks noGrp="1"/>
          </p:cNvSpPr>
          <p:nvPr>
            <p:ph idx="1"/>
          </p:nvPr>
        </p:nvSpPr>
        <p:spPr/>
        <p:txBody>
          <a:bodyPr>
            <a:normAutofit/>
          </a:bodyPr>
          <a:lstStyle/>
          <a:p>
            <a:r>
              <a:rPr lang="en-US" sz="2000" dirty="0"/>
              <a:t>Tape QIC </a:t>
            </a:r>
            <a:r>
              <a:rPr lang="en-US" sz="2000" dirty="0" err="1"/>
              <a:t>secara</a:t>
            </a:r>
            <a:r>
              <a:rPr lang="en-US" sz="2000" dirty="0"/>
              <a:t> </a:t>
            </a:r>
            <a:r>
              <a:rPr lang="en-US" sz="2000" dirty="0" err="1"/>
              <a:t>otomatis</a:t>
            </a:r>
            <a:r>
              <a:rPr lang="en-US" sz="2000" dirty="0"/>
              <a:t> </a:t>
            </a:r>
            <a:r>
              <a:rPr lang="en-US" sz="2000" dirty="0" err="1"/>
              <a:t>mengoreksi</a:t>
            </a:r>
            <a:r>
              <a:rPr lang="en-US" sz="2000" dirty="0"/>
              <a:t> data yang </a:t>
            </a:r>
            <a:r>
              <a:rPr lang="en-US" sz="2000" dirty="0" err="1"/>
              <a:t>baru</a:t>
            </a:r>
            <a:r>
              <a:rPr lang="en-US" sz="2000" dirty="0"/>
              <a:t> </a:t>
            </a:r>
            <a:r>
              <a:rPr lang="en-US" sz="2000" dirty="0" err="1"/>
              <a:t>saja</a:t>
            </a:r>
            <a:r>
              <a:rPr lang="en-US" sz="2000" dirty="0"/>
              <a:t> </a:t>
            </a:r>
            <a:r>
              <a:rPr lang="en-US" sz="2000" dirty="0" err="1"/>
              <a:t>ditulis</a:t>
            </a:r>
            <a:r>
              <a:rPr lang="en-US" sz="2000" dirty="0"/>
              <a:t>, </a:t>
            </a:r>
            <a:r>
              <a:rPr lang="en-US" sz="2000" dirty="0" err="1"/>
              <a:t>dan</a:t>
            </a:r>
            <a:r>
              <a:rPr lang="en-US" sz="2000" dirty="0"/>
              <a:t> </a:t>
            </a:r>
            <a:r>
              <a:rPr lang="en-US" sz="2000" dirty="0" err="1"/>
              <a:t>jika</a:t>
            </a:r>
            <a:r>
              <a:rPr lang="en-US" sz="2000" dirty="0"/>
              <a:t> </a:t>
            </a:r>
            <a:r>
              <a:rPr lang="en-US" sz="2000" dirty="0" err="1"/>
              <a:t>menemui</a:t>
            </a:r>
            <a:r>
              <a:rPr lang="en-US" sz="2000" dirty="0"/>
              <a:t> </a:t>
            </a:r>
            <a:r>
              <a:rPr lang="en-US" sz="2000" dirty="0" err="1"/>
              <a:t>kesalahan</a:t>
            </a:r>
            <a:r>
              <a:rPr lang="en-US" sz="2000" dirty="0"/>
              <a:t>, </a:t>
            </a:r>
            <a:r>
              <a:rPr lang="en-US" sz="2000" dirty="0" err="1"/>
              <a:t>otomotis</a:t>
            </a:r>
            <a:r>
              <a:rPr lang="en-US" sz="2000" dirty="0"/>
              <a:t> </a:t>
            </a:r>
            <a:r>
              <a:rPr lang="en-US" sz="2000" dirty="0" err="1"/>
              <a:t>akan</a:t>
            </a:r>
            <a:r>
              <a:rPr lang="en-US" sz="2000" dirty="0"/>
              <a:t> </a:t>
            </a:r>
            <a:r>
              <a:rPr lang="en-US" sz="2000" dirty="0" err="1"/>
              <a:t>menuliskan</a:t>
            </a:r>
            <a:r>
              <a:rPr lang="en-US" sz="2000" dirty="0"/>
              <a:t> </a:t>
            </a:r>
            <a:r>
              <a:rPr lang="en-US" sz="2000" dirty="0" err="1"/>
              <a:t>kembali</a:t>
            </a:r>
            <a:r>
              <a:rPr lang="en-US" sz="2000" dirty="0"/>
              <a:t> </a:t>
            </a:r>
            <a:r>
              <a:rPr lang="en-US" sz="2000" dirty="0" err="1"/>
              <a:t>ke</a:t>
            </a:r>
            <a:r>
              <a:rPr lang="en-US" sz="2000" dirty="0"/>
              <a:t> </a:t>
            </a:r>
            <a:r>
              <a:rPr lang="en-US" sz="2000" dirty="0" err="1"/>
              <a:t>bagian</a:t>
            </a:r>
            <a:r>
              <a:rPr lang="en-US" sz="2000" dirty="0"/>
              <a:t> pita </a:t>
            </a:r>
            <a:r>
              <a:rPr lang="en-US" sz="2000" dirty="0" err="1"/>
              <a:t>berikutnya</a:t>
            </a:r>
            <a:r>
              <a:rPr lang="en-US" sz="2000" dirty="0"/>
              <a:t>. </a:t>
            </a:r>
            <a:r>
              <a:rPr lang="en-US" sz="2000" dirty="0" err="1"/>
              <a:t>Kelemahan</a:t>
            </a:r>
            <a:r>
              <a:rPr lang="en-US" sz="2000" dirty="0"/>
              <a:t> </a:t>
            </a:r>
            <a:r>
              <a:rPr lang="en-US" sz="2000" dirty="0" err="1"/>
              <a:t>utama</a:t>
            </a:r>
            <a:r>
              <a:rPr lang="en-US" sz="2000" dirty="0"/>
              <a:t> QIC </a:t>
            </a:r>
            <a:r>
              <a:rPr lang="en-US" sz="2000" dirty="0" err="1"/>
              <a:t>adalah</a:t>
            </a:r>
            <a:r>
              <a:rPr lang="en-US" sz="2000" dirty="0"/>
              <a:t> </a:t>
            </a:r>
            <a:r>
              <a:rPr lang="en-US" sz="2000" dirty="0" err="1"/>
              <a:t>padakompatibilitasnya</a:t>
            </a:r>
            <a:r>
              <a:rPr lang="en-US" sz="2000" dirty="0"/>
              <a:t>. </a:t>
            </a:r>
            <a:r>
              <a:rPr lang="en-US" sz="2000" dirty="0" err="1"/>
              <a:t>Tak</a:t>
            </a:r>
            <a:r>
              <a:rPr lang="en-US" sz="2000" dirty="0"/>
              <a:t> </a:t>
            </a:r>
            <a:r>
              <a:rPr lang="en-US" sz="2000" dirty="0" err="1"/>
              <a:t>semua</a:t>
            </a:r>
            <a:r>
              <a:rPr lang="en-US" sz="2000" dirty="0"/>
              <a:t> drive QIC </a:t>
            </a:r>
            <a:r>
              <a:rPr lang="en-US" sz="2000" dirty="0" err="1"/>
              <a:t>kompatibel</a:t>
            </a:r>
            <a:r>
              <a:rPr lang="en-US" sz="2000" dirty="0"/>
              <a:t> </a:t>
            </a:r>
            <a:r>
              <a:rPr lang="en-US" sz="2000" dirty="0" err="1"/>
              <a:t>dengan</a:t>
            </a:r>
            <a:r>
              <a:rPr lang="en-US" sz="2000" dirty="0"/>
              <a:t> </a:t>
            </a:r>
            <a:r>
              <a:rPr lang="en-US" sz="2000" dirty="0" err="1"/>
              <a:t>standar</a:t>
            </a:r>
            <a:r>
              <a:rPr lang="en-US" sz="2000" dirty="0"/>
              <a:t>. </a:t>
            </a:r>
            <a:r>
              <a:rPr lang="en-US" sz="2000" dirty="0" err="1"/>
              <a:t>Biasanya</a:t>
            </a:r>
            <a:r>
              <a:rPr lang="en-US" sz="2000" dirty="0"/>
              <a:t> </a:t>
            </a:r>
            <a:r>
              <a:rPr lang="en-US" sz="2000" dirty="0" err="1"/>
              <a:t>QICmenggunakan</a:t>
            </a:r>
            <a:r>
              <a:rPr lang="en-US" sz="2000" dirty="0"/>
              <a:t> 72 track (</a:t>
            </a:r>
            <a:r>
              <a:rPr lang="en-US" sz="2000" dirty="0" err="1"/>
              <a:t>jalur</a:t>
            </a:r>
            <a:r>
              <a:rPr lang="en-US" sz="2000" dirty="0"/>
              <a:t> </a:t>
            </a:r>
            <a:r>
              <a:rPr lang="en-US" sz="2000" dirty="0" err="1"/>
              <a:t>penulisan</a:t>
            </a:r>
            <a:r>
              <a:rPr lang="en-US" sz="2000" dirty="0"/>
              <a:t> data </a:t>
            </a:r>
            <a:r>
              <a:rPr lang="en-US" sz="2000" dirty="0" err="1"/>
              <a:t>pada</a:t>
            </a:r>
            <a:r>
              <a:rPr lang="en-US" sz="2000" dirty="0"/>
              <a:t> pita). </a:t>
            </a:r>
            <a:r>
              <a:rPr lang="en-US" sz="2000" dirty="0" err="1"/>
              <a:t>Saat</a:t>
            </a:r>
            <a:r>
              <a:rPr lang="en-US" sz="2000" dirty="0"/>
              <a:t> </a:t>
            </a:r>
            <a:r>
              <a:rPr lang="en-US" sz="2000" dirty="0" err="1"/>
              <a:t>ini</a:t>
            </a:r>
            <a:r>
              <a:rPr lang="en-US" sz="2000" dirty="0"/>
              <a:t> </a:t>
            </a:r>
            <a:r>
              <a:rPr lang="en-US" sz="2000" dirty="0" err="1"/>
              <a:t>maksimal</a:t>
            </a:r>
            <a:r>
              <a:rPr lang="en-US" sz="2000" dirty="0"/>
              <a:t> 144 track, </a:t>
            </a:r>
            <a:r>
              <a:rPr lang="en-US" sz="2000" dirty="0" err="1"/>
              <a:t>dengan</a:t>
            </a:r>
            <a:r>
              <a:rPr lang="en-US" sz="2000" dirty="0"/>
              <a:t> </a:t>
            </a:r>
            <a:r>
              <a:rPr lang="en-US" sz="2000" dirty="0" err="1"/>
              <a:t>kemampuan</a:t>
            </a:r>
            <a:r>
              <a:rPr lang="en-US" sz="2000" dirty="0"/>
              <a:t> </a:t>
            </a:r>
            <a:r>
              <a:rPr lang="en-US" sz="2000" dirty="0" err="1"/>
              <a:t>merekam</a:t>
            </a:r>
            <a:r>
              <a:rPr lang="en-US" sz="2000" dirty="0"/>
              <a:t> data 10 </a:t>
            </a:r>
            <a:r>
              <a:rPr lang="en-US" sz="2000" dirty="0" err="1"/>
              <a:t>sampai</a:t>
            </a:r>
            <a:r>
              <a:rPr lang="en-US" sz="2000" dirty="0"/>
              <a:t> </a:t>
            </a:r>
            <a:r>
              <a:rPr lang="en-US" sz="2000" dirty="0" err="1"/>
              <a:t>dengan</a:t>
            </a:r>
            <a:r>
              <a:rPr lang="en-US" sz="2000" dirty="0"/>
              <a:t> 13 GB.</a:t>
            </a:r>
            <a:endParaRPr lang="en-US" sz="2000" dirty="0"/>
          </a:p>
        </p:txBody>
      </p:sp>
    </p:spTree>
    <p:extLst>
      <p:ext uri="{BB962C8B-B14F-4D97-AF65-F5344CB8AC3E}">
        <p14:creationId xmlns:p14="http://schemas.microsoft.com/office/powerpoint/2010/main" val="3907139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Travan</a:t>
            </a:r>
            <a:endParaRPr lang="en-US" dirty="0"/>
          </a:p>
        </p:txBody>
      </p:sp>
      <p:sp>
        <p:nvSpPr>
          <p:cNvPr id="3" name="Content Placeholder 2"/>
          <p:cNvSpPr>
            <a:spLocks noGrp="1"/>
          </p:cNvSpPr>
          <p:nvPr>
            <p:ph idx="1"/>
          </p:nvPr>
        </p:nvSpPr>
        <p:spPr/>
        <p:txBody>
          <a:bodyPr>
            <a:normAutofit/>
          </a:bodyPr>
          <a:lstStyle/>
          <a:p>
            <a:r>
              <a:rPr lang="en-US" sz="2000" dirty="0" err="1"/>
              <a:t>Travan</a:t>
            </a:r>
            <a:r>
              <a:rPr lang="en-US" sz="2000" dirty="0"/>
              <a:t> </a:t>
            </a:r>
            <a:r>
              <a:rPr lang="en-US" sz="2000" dirty="0" err="1"/>
              <a:t>dengan</a:t>
            </a:r>
            <a:r>
              <a:rPr lang="en-US" sz="2000" dirty="0"/>
              <a:t> format TR-5 </a:t>
            </a:r>
            <a:r>
              <a:rPr lang="en-US" sz="2000" dirty="0" err="1"/>
              <a:t>memiliki</a:t>
            </a:r>
            <a:r>
              <a:rPr lang="en-US" sz="2000" dirty="0"/>
              <a:t> 108track. </a:t>
            </a:r>
            <a:r>
              <a:rPr lang="en-US" sz="2000" dirty="0" err="1"/>
              <a:t>Kemampuan</a:t>
            </a:r>
            <a:r>
              <a:rPr lang="en-US" sz="2000" dirty="0"/>
              <a:t> </a:t>
            </a:r>
            <a:r>
              <a:rPr lang="en-US" sz="2000" dirty="0" err="1"/>
              <a:t>penyimpanan</a:t>
            </a:r>
            <a:r>
              <a:rPr lang="en-US" sz="2000" dirty="0"/>
              <a:t> sebesar10GB/20GB </a:t>
            </a:r>
            <a:r>
              <a:rPr lang="en-US" sz="2000" dirty="0" err="1"/>
              <a:t>dan</a:t>
            </a:r>
            <a:r>
              <a:rPr lang="en-US" sz="2000" dirty="0"/>
              <a:t> </a:t>
            </a:r>
            <a:r>
              <a:rPr lang="en-US" sz="2000" dirty="0" err="1"/>
              <a:t>dengan</a:t>
            </a:r>
            <a:r>
              <a:rPr lang="en-US" sz="2000" dirty="0"/>
              <a:t> </a:t>
            </a:r>
            <a:r>
              <a:rPr lang="en-US" sz="2000" dirty="0" err="1"/>
              <a:t>kecepatan</a:t>
            </a:r>
            <a:r>
              <a:rPr lang="en-US" sz="2000" dirty="0"/>
              <a:t> transfer data </a:t>
            </a:r>
            <a:r>
              <a:rPr lang="en-US" sz="2000" dirty="0" err="1"/>
              <a:t>sebesar</a:t>
            </a:r>
            <a:r>
              <a:rPr lang="en-US" sz="2000" dirty="0"/>
              <a:t> 1 Mbps.</a:t>
            </a:r>
            <a:endParaRPr lang="en-US" sz="2000" dirty="0"/>
          </a:p>
        </p:txBody>
      </p:sp>
    </p:spTree>
    <p:extLst>
      <p:ext uri="{BB962C8B-B14F-4D97-AF65-F5344CB8AC3E}">
        <p14:creationId xmlns:p14="http://schemas.microsoft.com/office/powerpoint/2010/main" val="1133654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DAT</a:t>
            </a:r>
            <a:endParaRPr lang="en-US" dirty="0"/>
          </a:p>
        </p:txBody>
      </p:sp>
      <p:sp>
        <p:nvSpPr>
          <p:cNvPr id="3" name="Content Placeholder 2"/>
          <p:cNvSpPr>
            <a:spLocks noGrp="1"/>
          </p:cNvSpPr>
          <p:nvPr>
            <p:ph idx="1"/>
          </p:nvPr>
        </p:nvSpPr>
        <p:spPr/>
        <p:txBody>
          <a:bodyPr/>
          <a:lstStyle/>
          <a:p>
            <a:r>
              <a:rPr lang="en-US" b="1" dirty="0"/>
              <a:t>D</a:t>
            </a:r>
            <a:r>
              <a:rPr lang="en-US" dirty="0"/>
              <a:t>AT </a:t>
            </a:r>
            <a:r>
              <a:rPr lang="en-US" dirty="0" err="1"/>
              <a:t>merupakan</a:t>
            </a:r>
            <a:r>
              <a:rPr lang="en-US" dirty="0"/>
              <a:t> </a:t>
            </a:r>
            <a:r>
              <a:rPr lang="en-US" dirty="0" err="1"/>
              <a:t>singkatan</a:t>
            </a:r>
            <a:r>
              <a:rPr lang="en-US" dirty="0"/>
              <a:t> </a:t>
            </a:r>
            <a:r>
              <a:rPr lang="en-US" dirty="0" err="1"/>
              <a:t>dari</a:t>
            </a:r>
            <a:r>
              <a:rPr lang="en-US" dirty="0"/>
              <a:t> Digital Audio Tape. </a:t>
            </a:r>
            <a:r>
              <a:rPr lang="en-US" dirty="0" err="1"/>
              <a:t>Teknologi</a:t>
            </a:r>
            <a:r>
              <a:rPr lang="en-US" dirty="0"/>
              <a:t> DAT </a:t>
            </a:r>
            <a:r>
              <a:rPr lang="en-US" dirty="0" err="1"/>
              <a:t>dipergunakan</a:t>
            </a:r>
            <a:r>
              <a:rPr lang="en-US" dirty="0"/>
              <a:t> </a:t>
            </a:r>
            <a:r>
              <a:rPr lang="en-US" dirty="0" err="1"/>
              <a:t>untuk</a:t>
            </a:r>
            <a:r>
              <a:rPr lang="en-US" dirty="0"/>
              <a:t> </a:t>
            </a:r>
            <a:r>
              <a:rPr lang="en-US" dirty="0" err="1"/>
              <a:t>merekam</a:t>
            </a:r>
            <a:r>
              <a:rPr lang="en-US" dirty="0"/>
              <a:t> </a:t>
            </a:r>
            <a:r>
              <a:rPr lang="en-US" dirty="0" err="1"/>
              <a:t>pada</a:t>
            </a:r>
            <a:r>
              <a:rPr lang="en-US" dirty="0"/>
              <a:t> pita </a:t>
            </a:r>
            <a:r>
              <a:rPr lang="en-US" dirty="0" err="1"/>
              <a:t>dengan</a:t>
            </a:r>
            <a:r>
              <a:rPr lang="en-US" dirty="0"/>
              <a:t> </a:t>
            </a:r>
            <a:r>
              <a:rPr lang="en-US" dirty="0" err="1"/>
              <a:t>lebar</a:t>
            </a:r>
            <a:r>
              <a:rPr lang="en-US" dirty="0"/>
              <a:t> 4 mm </a:t>
            </a:r>
            <a:r>
              <a:rPr lang="en-US" dirty="0" err="1"/>
              <a:t>dengan</a:t>
            </a:r>
            <a:r>
              <a:rPr lang="en-US" dirty="0"/>
              <a:t> </a:t>
            </a:r>
            <a:r>
              <a:rPr lang="en-US" dirty="0" err="1"/>
              <a:t>mempergunakan</a:t>
            </a:r>
            <a:r>
              <a:rPr lang="en-US" dirty="0"/>
              <a:t> </a:t>
            </a:r>
            <a:r>
              <a:rPr lang="en-US" dirty="0" err="1"/>
              <a:t>teknik</a:t>
            </a:r>
            <a:r>
              <a:rPr lang="en-US" dirty="0"/>
              <a:t> </a:t>
            </a:r>
            <a:r>
              <a:rPr lang="en-US" dirty="0" err="1"/>
              <a:t>perekaman</a:t>
            </a:r>
            <a:r>
              <a:rPr lang="en-US" dirty="0"/>
              <a:t> helical scan, </a:t>
            </a:r>
            <a:r>
              <a:rPr lang="en-US" dirty="0" err="1"/>
              <a:t>yaitu</a:t>
            </a:r>
            <a:r>
              <a:rPr lang="en-US" dirty="0"/>
              <a:t> </a:t>
            </a:r>
            <a:r>
              <a:rPr lang="en-US" dirty="0" err="1"/>
              <a:t>teknik</a:t>
            </a:r>
            <a:r>
              <a:rPr lang="en-US" dirty="0"/>
              <a:t> yang </a:t>
            </a:r>
            <a:r>
              <a:rPr lang="en-US" dirty="0" err="1"/>
              <a:t>digunakan</a:t>
            </a:r>
            <a:r>
              <a:rPr lang="en-US" dirty="0"/>
              <a:t> </a:t>
            </a:r>
            <a:r>
              <a:rPr lang="en-US" dirty="0" err="1"/>
              <a:t>untuk</a:t>
            </a:r>
            <a:r>
              <a:rPr lang="en-US" dirty="0"/>
              <a:t> </a:t>
            </a:r>
            <a:r>
              <a:rPr lang="en-US" dirty="0" err="1"/>
              <a:t>merekam</a:t>
            </a:r>
            <a:r>
              <a:rPr lang="en-US" dirty="0"/>
              <a:t> </a:t>
            </a:r>
            <a:r>
              <a:rPr lang="en-US" dirty="0" err="1"/>
              <a:t>pada</a:t>
            </a:r>
            <a:r>
              <a:rPr lang="en-US" dirty="0"/>
              <a:t> video tape </a:t>
            </a:r>
            <a:r>
              <a:rPr lang="en-US" dirty="0" err="1"/>
              <a:t>dengan</a:t>
            </a:r>
            <a:r>
              <a:rPr lang="en-US" dirty="0"/>
              <a:t> </a:t>
            </a:r>
            <a:r>
              <a:rPr lang="en-US" dirty="0" err="1"/>
              <a:t>kecepatan</a:t>
            </a:r>
            <a:r>
              <a:rPr lang="en-US" dirty="0"/>
              <a:t> </a:t>
            </a:r>
            <a:r>
              <a:rPr lang="en-US" dirty="0" err="1"/>
              <a:t>putaran</a:t>
            </a:r>
            <a:r>
              <a:rPr lang="en-US" dirty="0"/>
              <a:t> 2000 RPM.</a:t>
            </a:r>
            <a:endParaRPr lang="en-US" dirty="0"/>
          </a:p>
        </p:txBody>
      </p:sp>
    </p:spTree>
    <p:extLst>
      <p:ext uri="{BB962C8B-B14F-4D97-AF65-F5344CB8AC3E}">
        <p14:creationId xmlns:p14="http://schemas.microsoft.com/office/powerpoint/2010/main" val="3239172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8mm</a:t>
            </a:r>
            <a:endParaRPr lang="en-US" dirty="0"/>
          </a:p>
        </p:txBody>
      </p:sp>
      <p:sp>
        <p:nvSpPr>
          <p:cNvPr id="3" name="Content Placeholder 2"/>
          <p:cNvSpPr>
            <a:spLocks noGrp="1"/>
          </p:cNvSpPr>
          <p:nvPr>
            <p:ph idx="1"/>
          </p:nvPr>
        </p:nvSpPr>
        <p:spPr/>
        <p:txBody>
          <a:bodyPr/>
          <a:lstStyle/>
          <a:p>
            <a:r>
              <a:rPr lang="en-US" sz="2000" dirty="0" err="1" smtClean="0"/>
              <a:t>Teknologi</a:t>
            </a:r>
            <a:r>
              <a:rPr lang="en-US" sz="2000" dirty="0" smtClean="0"/>
              <a:t> pita 8mm </a:t>
            </a:r>
            <a:r>
              <a:rPr lang="en-US" sz="2000" dirty="0" err="1" smtClean="0"/>
              <a:t>diciptakan</a:t>
            </a:r>
            <a:r>
              <a:rPr lang="en-US" sz="2000" dirty="0" smtClean="0"/>
              <a:t> </a:t>
            </a:r>
            <a:r>
              <a:rPr lang="en-US" sz="2000" dirty="0" err="1" smtClean="0"/>
              <a:t>untukmenyimpan</a:t>
            </a:r>
            <a:r>
              <a:rPr lang="en-US" sz="2000" dirty="0" smtClean="0"/>
              <a:t> </a:t>
            </a:r>
            <a:r>
              <a:rPr lang="en-US" sz="2000" dirty="0" err="1" smtClean="0"/>
              <a:t>citra</a:t>
            </a:r>
            <a:r>
              <a:rPr lang="en-US" sz="2000" dirty="0" smtClean="0"/>
              <a:t> </a:t>
            </a:r>
            <a:r>
              <a:rPr lang="en-US" sz="2000" dirty="0" err="1" smtClean="0"/>
              <a:t>berwarna</a:t>
            </a:r>
            <a:r>
              <a:rPr lang="en-US" sz="2000" dirty="0" smtClean="0"/>
              <a:t> </a:t>
            </a:r>
            <a:r>
              <a:rPr lang="en-US" sz="2000" dirty="0" err="1" smtClean="0"/>
              <a:t>berkualitas</a:t>
            </a:r>
            <a:r>
              <a:rPr lang="en-US" sz="2000" dirty="0" smtClean="0"/>
              <a:t> </a:t>
            </a:r>
            <a:r>
              <a:rPr lang="en-US" sz="2000" dirty="0" err="1" smtClean="0"/>
              <a:t>tinggi</a:t>
            </a:r>
            <a:r>
              <a:rPr lang="en-US" sz="2000" dirty="0" smtClean="0"/>
              <a:t>. </a:t>
            </a:r>
            <a:r>
              <a:rPr lang="en-US" sz="2000" dirty="0" err="1" smtClean="0"/>
              <a:t>Saat</a:t>
            </a:r>
            <a:r>
              <a:rPr lang="en-US" sz="2000" dirty="0" smtClean="0"/>
              <a:t> </a:t>
            </a:r>
            <a:r>
              <a:rPr lang="en-US" sz="2000" dirty="0" err="1" smtClean="0"/>
              <a:t>ini</a:t>
            </a:r>
            <a:r>
              <a:rPr lang="en-US" sz="2000" dirty="0" smtClean="0"/>
              <a:t> </a:t>
            </a:r>
            <a:r>
              <a:rPr lang="en-US" sz="2000" dirty="0" err="1" smtClean="0"/>
              <a:t>teknologi</a:t>
            </a:r>
            <a:r>
              <a:rPr lang="en-US" sz="2000" dirty="0" smtClean="0"/>
              <a:t> 8mm </a:t>
            </a:r>
            <a:r>
              <a:rPr lang="en-US" sz="2000" dirty="0" err="1" smtClean="0"/>
              <a:t>telah</a:t>
            </a:r>
            <a:r>
              <a:rPr lang="en-US" sz="2000" dirty="0" smtClean="0"/>
              <a:t> </a:t>
            </a:r>
            <a:r>
              <a:rPr lang="en-US" sz="2000" dirty="0" err="1" smtClean="0"/>
              <a:t>diadopsi</a:t>
            </a:r>
            <a:r>
              <a:rPr lang="en-US" sz="2000" dirty="0" smtClean="0"/>
              <a:t> </a:t>
            </a:r>
            <a:r>
              <a:rPr lang="en-US" sz="2000" dirty="0" err="1" smtClean="0"/>
              <a:t>oleh</a:t>
            </a:r>
            <a:r>
              <a:rPr lang="en-US" sz="2000" dirty="0" smtClean="0"/>
              <a:t> </a:t>
            </a:r>
            <a:r>
              <a:rPr lang="en-US" sz="2000" dirty="0" err="1"/>
              <a:t>industri</a:t>
            </a:r>
            <a:r>
              <a:rPr lang="en-US" sz="2000" dirty="0"/>
              <a:t> </a:t>
            </a:r>
            <a:r>
              <a:rPr lang="en-US" sz="2000" dirty="0" err="1"/>
              <a:t>komputer</a:t>
            </a:r>
            <a:r>
              <a:rPr lang="en-US" sz="2000" dirty="0"/>
              <a:t> </a:t>
            </a:r>
            <a:r>
              <a:rPr lang="en-US" sz="2000" dirty="0" err="1"/>
              <a:t>sebagai</a:t>
            </a:r>
            <a:r>
              <a:rPr lang="en-US" sz="2000" dirty="0"/>
              <a:t> </a:t>
            </a:r>
            <a:r>
              <a:rPr lang="en-US" sz="2000" dirty="0" err="1" smtClean="0"/>
              <a:t>cara</a:t>
            </a:r>
            <a:r>
              <a:rPr lang="en-US" sz="2000" dirty="0"/>
              <a:t> </a:t>
            </a:r>
            <a:r>
              <a:rPr lang="en-US" sz="2000" dirty="0" err="1" smtClean="0"/>
              <a:t>menyimpan</a:t>
            </a:r>
            <a:r>
              <a:rPr lang="en-US" sz="2000" dirty="0" smtClean="0"/>
              <a:t> </a:t>
            </a:r>
            <a:r>
              <a:rPr lang="en-US" sz="2000" dirty="0"/>
              <a:t>data </a:t>
            </a:r>
            <a:r>
              <a:rPr lang="en-US" sz="2000" dirty="0" err="1"/>
              <a:t>dalam</a:t>
            </a:r>
            <a:r>
              <a:rPr lang="en-US" sz="2000" dirty="0"/>
              <a:t> </a:t>
            </a:r>
            <a:r>
              <a:rPr lang="en-US" sz="2000" dirty="0" err="1"/>
              <a:t>jumlah</a:t>
            </a:r>
            <a:r>
              <a:rPr lang="en-US" sz="2000" dirty="0"/>
              <a:t> </a:t>
            </a:r>
            <a:r>
              <a:rPr lang="en-US" sz="2000" dirty="0" err="1"/>
              <a:t>besar</a:t>
            </a:r>
            <a:r>
              <a:rPr lang="en-US" sz="2000" dirty="0"/>
              <a:t>, </a:t>
            </a:r>
            <a:r>
              <a:rPr lang="en-US" sz="2000" dirty="0" err="1"/>
              <a:t>lebih</a:t>
            </a:r>
            <a:r>
              <a:rPr lang="en-US" sz="2000" dirty="0"/>
              <a:t> </a:t>
            </a:r>
            <a:r>
              <a:rPr lang="en-US" sz="2000" dirty="0" err="1"/>
              <a:t>besar</a:t>
            </a:r>
            <a:r>
              <a:rPr lang="en-US" sz="2000" dirty="0"/>
              <a:t> </a:t>
            </a:r>
            <a:r>
              <a:rPr lang="en-US" sz="2000" dirty="0" err="1"/>
              <a:t>daripada</a:t>
            </a:r>
            <a:r>
              <a:rPr lang="en-US" sz="2000" dirty="0"/>
              <a:t> DAT.</a:t>
            </a:r>
          </a:p>
          <a:p>
            <a:endParaRPr lang="en-US" dirty="0"/>
          </a:p>
        </p:txBody>
      </p:sp>
    </p:spTree>
    <p:extLst>
      <p:ext uri="{BB962C8B-B14F-4D97-AF65-F5344CB8AC3E}">
        <p14:creationId xmlns:p14="http://schemas.microsoft.com/office/powerpoint/2010/main" val="1588428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8mm</a:t>
            </a:r>
            <a:endParaRPr lang="en-US" dirty="0"/>
          </a:p>
        </p:txBody>
      </p:sp>
      <p:sp>
        <p:nvSpPr>
          <p:cNvPr id="3" name="Content Placeholder 2"/>
          <p:cNvSpPr>
            <a:spLocks noGrp="1"/>
          </p:cNvSpPr>
          <p:nvPr>
            <p:ph idx="1"/>
          </p:nvPr>
        </p:nvSpPr>
        <p:spPr/>
        <p:txBody>
          <a:bodyPr/>
          <a:lstStyle/>
          <a:p>
            <a:r>
              <a:rPr lang="en-US" sz="2000" dirty="0" err="1" smtClean="0"/>
              <a:t>Teknologi</a:t>
            </a:r>
            <a:r>
              <a:rPr lang="en-US" sz="2000" dirty="0" smtClean="0"/>
              <a:t> pita 8mm </a:t>
            </a:r>
            <a:r>
              <a:rPr lang="en-US" sz="2000" dirty="0" err="1" smtClean="0"/>
              <a:t>diciptakan</a:t>
            </a:r>
            <a:r>
              <a:rPr lang="en-US" sz="2000" dirty="0" smtClean="0"/>
              <a:t> </a:t>
            </a:r>
            <a:r>
              <a:rPr lang="en-US" sz="2000" dirty="0" err="1" smtClean="0"/>
              <a:t>untukmenyimpan</a:t>
            </a:r>
            <a:r>
              <a:rPr lang="en-US" sz="2000" dirty="0" smtClean="0"/>
              <a:t> </a:t>
            </a:r>
            <a:r>
              <a:rPr lang="en-US" sz="2000" dirty="0" err="1" smtClean="0"/>
              <a:t>citra</a:t>
            </a:r>
            <a:r>
              <a:rPr lang="en-US" sz="2000" dirty="0" smtClean="0"/>
              <a:t> </a:t>
            </a:r>
            <a:r>
              <a:rPr lang="en-US" sz="2000" dirty="0" err="1" smtClean="0"/>
              <a:t>berwarna</a:t>
            </a:r>
            <a:r>
              <a:rPr lang="en-US" sz="2000" dirty="0" smtClean="0"/>
              <a:t> </a:t>
            </a:r>
            <a:r>
              <a:rPr lang="en-US" sz="2000" dirty="0" err="1" smtClean="0"/>
              <a:t>berkualitas</a:t>
            </a:r>
            <a:r>
              <a:rPr lang="en-US" sz="2000" dirty="0" smtClean="0"/>
              <a:t> </a:t>
            </a:r>
            <a:r>
              <a:rPr lang="en-US" sz="2000" dirty="0" err="1" smtClean="0"/>
              <a:t>tinggi</a:t>
            </a:r>
            <a:r>
              <a:rPr lang="en-US" sz="2000" dirty="0" smtClean="0"/>
              <a:t>. </a:t>
            </a:r>
            <a:r>
              <a:rPr lang="en-US" sz="2000" dirty="0" err="1" smtClean="0"/>
              <a:t>Saat</a:t>
            </a:r>
            <a:r>
              <a:rPr lang="en-US" sz="2000" dirty="0" smtClean="0"/>
              <a:t> </a:t>
            </a:r>
            <a:r>
              <a:rPr lang="en-US" sz="2000" dirty="0" err="1" smtClean="0"/>
              <a:t>ini</a:t>
            </a:r>
            <a:r>
              <a:rPr lang="en-US" sz="2000" dirty="0" smtClean="0"/>
              <a:t> </a:t>
            </a:r>
            <a:r>
              <a:rPr lang="en-US" sz="2000" dirty="0" err="1" smtClean="0"/>
              <a:t>teknologi</a:t>
            </a:r>
            <a:r>
              <a:rPr lang="en-US" sz="2000" dirty="0" smtClean="0"/>
              <a:t> 8mm </a:t>
            </a:r>
            <a:r>
              <a:rPr lang="en-US" sz="2000" dirty="0" err="1" smtClean="0"/>
              <a:t>telah</a:t>
            </a:r>
            <a:r>
              <a:rPr lang="en-US" sz="2000" dirty="0" smtClean="0"/>
              <a:t> </a:t>
            </a:r>
            <a:r>
              <a:rPr lang="en-US" sz="2000" dirty="0" err="1" smtClean="0"/>
              <a:t>diadopsi</a:t>
            </a:r>
            <a:r>
              <a:rPr lang="en-US" sz="2000" dirty="0" smtClean="0"/>
              <a:t> </a:t>
            </a:r>
            <a:r>
              <a:rPr lang="en-US" sz="2000" dirty="0" err="1" smtClean="0"/>
              <a:t>oleh</a:t>
            </a:r>
            <a:r>
              <a:rPr lang="en-US" sz="2000" dirty="0" smtClean="0"/>
              <a:t> </a:t>
            </a:r>
            <a:r>
              <a:rPr lang="en-US" sz="2000" dirty="0" err="1"/>
              <a:t>industri</a:t>
            </a:r>
            <a:r>
              <a:rPr lang="en-US" sz="2000" dirty="0"/>
              <a:t> </a:t>
            </a:r>
            <a:r>
              <a:rPr lang="en-US" sz="2000" dirty="0" err="1"/>
              <a:t>komputer</a:t>
            </a:r>
            <a:r>
              <a:rPr lang="en-US" sz="2000" dirty="0"/>
              <a:t> </a:t>
            </a:r>
            <a:r>
              <a:rPr lang="en-US" sz="2000" dirty="0" err="1"/>
              <a:t>sebagai</a:t>
            </a:r>
            <a:r>
              <a:rPr lang="en-US" sz="2000" dirty="0"/>
              <a:t> </a:t>
            </a:r>
            <a:r>
              <a:rPr lang="en-US" sz="2000" dirty="0" err="1" smtClean="0"/>
              <a:t>cara</a:t>
            </a:r>
            <a:r>
              <a:rPr lang="en-US" sz="2000" dirty="0"/>
              <a:t> </a:t>
            </a:r>
            <a:r>
              <a:rPr lang="en-US" sz="2000" dirty="0" err="1" smtClean="0"/>
              <a:t>menyimpan</a:t>
            </a:r>
            <a:r>
              <a:rPr lang="en-US" sz="2000" dirty="0" smtClean="0"/>
              <a:t> </a:t>
            </a:r>
            <a:r>
              <a:rPr lang="en-US" sz="2000" dirty="0"/>
              <a:t>data </a:t>
            </a:r>
            <a:r>
              <a:rPr lang="en-US" sz="2000" dirty="0" err="1"/>
              <a:t>dalam</a:t>
            </a:r>
            <a:r>
              <a:rPr lang="en-US" sz="2000" dirty="0"/>
              <a:t> </a:t>
            </a:r>
            <a:r>
              <a:rPr lang="en-US" sz="2000" dirty="0" err="1"/>
              <a:t>jumlah</a:t>
            </a:r>
            <a:r>
              <a:rPr lang="en-US" sz="2000" dirty="0"/>
              <a:t> </a:t>
            </a:r>
            <a:r>
              <a:rPr lang="en-US" sz="2000" dirty="0" err="1"/>
              <a:t>besar</a:t>
            </a:r>
            <a:r>
              <a:rPr lang="en-US" sz="2000" dirty="0"/>
              <a:t>, </a:t>
            </a:r>
            <a:r>
              <a:rPr lang="en-US" sz="2000" dirty="0" err="1"/>
              <a:t>lebih</a:t>
            </a:r>
            <a:r>
              <a:rPr lang="en-US" sz="2000" dirty="0"/>
              <a:t> </a:t>
            </a:r>
            <a:r>
              <a:rPr lang="en-US" sz="2000" dirty="0" err="1"/>
              <a:t>besar</a:t>
            </a:r>
            <a:r>
              <a:rPr lang="en-US" sz="2000" dirty="0"/>
              <a:t> </a:t>
            </a:r>
            <a:r>
              <a:rPr lang="en-US" sz="2000" dirty="0" err="1"/>
              <a:t>daripada</a:t>
            </a:r>
            <a:r>
              <a:rPr lang="en-US" sz="2000" dirty="0"/>
              <a:t> DAT.</a:t>
            </a:r>
          </a:p>
          <a:p>
            <a:endParaRPr lang="en-US" dirty="0"/>
          </a:p>
        </p:txBody>
      </p:sp>
    </p:spTree>
    <p:extLst>
      <p:ext uri="{BB962C8B-B14F-4D97-AF65-F5344CB8AC3E}">
        <p14:creationId xmlns:p14="http://schemas.microsoft.com/office/powerpoint/2010/main" val="306302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92947"/>
            <a:ext cx="8596668" cy="1320800"/>
          </a:xfrm>
        </p:spPr>
        <p:txBody>
          <a:bodyPr>
            <a:normAutofit fontScale="90000"/>
          </a:bodyPr>
          <a:lstStyle/>
          <a:p>
            <a:pPr algn="ctr"/>
            <a:r>
              <a:rPr lang="en-US" b="1" dirty="0" err="1" smtClean="0"/>
              <a:t>Jenis</a:t>
            </a:r>
            <a:r>
              <a:rPr lang="en-US" b="1" dirty="0" smtClean="0"/>
              <a:t> – </a:t>
            </a:r>
            <a:r>
              <a:rPr lang="en-US" b="1" dirty="0" err="1" smtClean="0"/>
              <a:t>jenis</a:t>
            </a:r>
            <a:r>
              <a:rPr lang="en-US" b="1" dirty="0" smtClean="0"/>
              <a:t> </a:t>
            </a:r>
            <a:r>
              <a:rPr lang="en-US" b="1" dirty="0" err="1" smtClean="0"/>
              <a:t>Metode</a:t>
            </a:r>
            <a:r>
              <a:rPr lang="en-US" b="1" dirty="0" smtClean="0"/>
              <a:t> </a:t>
            </a:r>
            <a:r>
              <a:rPr lang="en-US" b="1" dirty="0" err="1"/>
              <a:t>Pengalamatan</a:t>
            </a:r>
            <a:r>
              <a:rPr lang="en-US" b="1" dirty="0"/>
              <a:t> </a:t>
            </a:r>
            <a:r>
              <a:rPr lang="en-US" b="1" dirty="0" err="1"/>
              <a:t>Dalam</a:t>
            </a:r>
            <a:r>
              <a:rPr lang="en-US" b="1" dirty="0"/>
              <a:t> Magnetic Disk</a:t>
            </a:r>
            <a:r>
              <a:rPr lang="en-US" dirty="0"/>
              <a:t/>
            </a:r>
            <a:br>
              <a:rPr lang="en-US" dirty="0"/>
            </a:br>
            <a:endParaRPr lang="en-US" dirty="0"/>
          </a:p>
        </p:txBody>
      </p:sp>
      <p:sp>
        <p:nvSpPr>
          <p:cNvPr id="3" name="Content Placeholder 2"/>
          <p:cNvSpPr>
            <a:spLocks noGrp="1"/>
          </p:cNvSpPr>
          <p:nvPr>
            <p:ph idx="1"/>
          </p:nvPr>
        </p:nvSpPr>
        <p:spPr>
          <a:xfrm flipV="1">
            <a:off x="677334" y="6041362"/>
            <a:ext cx="8596668" cy="1840508"/>
          </a:xfrm>
        </p:spPr>
        <p:txBody>
          <a:bodyPr/>
          <a:lstStyle/>
          <a:p>
            <a:endParaRPr lang="en-US" dirty="0"/>
          </a:p>
        </p:txBody>
      </p:sp>
    </p:spTree>
    <p:extLst>
      <p:ext uri="{BB962C8B-B14F-4D97-AF65-F5344CB8AC3E}">
        <p14:creationId xmlns:p14="http://schemas.microsoft.com/office/powerpoint/2010/main" val="348703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Hirarki</a:t>
            </a:r>
            <a:r>
              <a:rPr lang="en-US" dirty="0" smtClean="0"/>
              <a:t> system memory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76364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1.Metode </a:t>
            </a:r>
            <a:r>
              <a:rPr lang="en-US" b="1" dirty="0" err="1"/>
              <a:t>Silinder</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err="1"/>
              <a:t>Metode</a:t>
            </a:r>
            <a:r>
              <a:rPr lang="en-US" sz="2000" dirty="0"/>
              <a:t> </a:t>
            </a:r>
            <a:r>
              <a:rPr lang="en-US" sz="2000" dirty="0" err="1"/>
              <a:t>silinder</a:t>
            </a:r>
            <a:r>
              <a:rPr lang="en-US" sz="2000" dirty="0"/>
              <a:t> </a:t>
            </a:r>
            <a:r>
              <a:rPr lang="en-US" sz="2000" dirty="0" err="1"/>
              <a:t>merupakan</a:t>
            </a:r>
            <a:r>
              <a:rPr lang="en-US" sz="2000" dirty="0"/>
              <a:t> </a:t>
            </a:r>
            <a:r>
              <a:rPr lang="en-US" sz="2000" dirty="0" err="1"/>
              <a:t>Pengalamatan</a:t>
            </a:r>
            <a:r>
              <a:rPr lang="en-US" sz="2000" dirty="0"/>
              <a:t> </a:t>
            </a:r>
            <a:r>
              <a:rPr lang="en-US" sz="2000" dirty="0" err="1"/>
              <a:t>berdasarkan</a:t>
            </a:r>
            <a:r>
              <a:rPr lang="en-US" sz="2000" dirty="0"/>
              <a:t> </a:t>
            </a:r>
            <a:r>
              <a:rPr lang="en-US" sz="2000" dirty="0" err="1"/>
              <a:t>nomor</a:t>
            </a:r>
            <a:r>
              <a:rPr lang="en-US" sz="2000" dirty="0"/>
              <a:t> </a:t>
            </a:r>
            <a:r>
              <a:rPr lang="en-US" sz="2000" dirty="0" err="1"/>
              <a:t>silinder</a:t>
            </a:r>
            <a:r>
              <a:rPr lang="en-US" sz="2000" dirty="0"/>
              <a:t>, </a:t>
            </a:r>
            <a:r>
              <a:rPr lang="en-US" sz="2000" dirty="0" err="1"/>
              <a:t>nomor</a:t>
            </a:r>
            <a:r>
              <a:rPr lang="en-US" sz="2000" dirty="0"/>
              <a:t> </a:t>
            </a:r>
            <a:r>
              <a:rPr lang="en-US" sz="2000" dirty="0" err="1"/>
              <a:t>permukaan</a:t>
            </a:r>
            <a:r>
              <a:rPr lang="en-US" sz="2000" dirty="0"/>
              <a:t> </a:t>
            </a:r>
            <a:r>
              <a:rPr lang="en-US" sz="2000" dirty="0" err="1"/>
              <a:t>dan</a:t>
            </a:r>
            <a:r>
              <a:rPr lang="en-US" sz="2000" dirty="0"/>
              <a:t> </a:t>
            </a:r>
            <a:r>
              <a:rPr lang="en-US" sz="2000" dirty="0" err="1"/>
              <a:t>nomor</a:t>
            </a:r>
            <a:r>
              <a:rPr lang="en-US" sz="2000" dirty="0"/>
              <a:t> record. </a:t>
            </a:r>
            <a:r>
              <a:rPr lang="en-US" sz="2000" dirty="0" err="1"/>
              <a:t>Semua</a:t>
            </a:r>
            <a:r>
              <a:rPr lang="en-US" sz="2000" dirty="0"/>
              <a:t> track </a:t>
            </a:r>
            <a:r>
              <a:rPr lang="en-US" sz="2000" dirty="0" err="1"/>
              <a:t>dari</a:t>
            </a:r>
            <a:r>
              <a:rPr lang="en-US" sz="2000" dirty="0"/>
              <a:t> disk pack </a:t>
            </a:r>
            <a:r>
              <a:rPr lang="en-US" sz="2000" dirty="0" err="1"/>
              <a:t>membentuk</a:t>
            </a:r>
            <a:r>
              <a:rPr lang="en-US" sz="2000" dirty="0"/>
              <a:t> </a:t>
            </a:r>
            <a:r>
              <a:rPr lang="en-US" sz="2000" dirty="0" err="1"/>
              <a:t>suatu</a:t>
            </a:r>
            <a:r>
              <a:rPr lang="en-US" sz="2000" dirty="0"/>
              <a:t> </a:t>
            </a:r>
            <a:r>
              <a:rPr lang="en-US" sz="2000" dirty="0" err="1"/>
              <a:t>silinder</a:t>
            </a:r>
            <a:r>
              <a:rPr lang="en-US" sz="2000" dirty="0"/>
              <a:t>. </a:t>
            </a:r>
            <a:r>
              <a:rPr lang="en-US" sz="2000" dirty="0" err="1"/>
              <a:t>Jadi</a:t>
            </a:r>
            <a:r>
              <a:rPr lang="en-US" sz="2000" dirty="0"/>
              <a:t> </a:t>
            </a:r>
            <a:r>
              <a:rPr lang="en-US" sz="2000" dirty="0" err="1"/>
              <a:t>bila</a:t>
            </a:r>
            <a:r>
              <a:rPr lang="en-US" sz="2000" dirty="0"/>
              <a:t> </a:t>
            </a:r>
            <a:r>
              <a:rPr lang="en-US" sz="2000" dirty="0" err="1"/>
              <a:t>suatu</a:t>
            </a:r>
            <a:r>
              <a:rPr lang="en-US" sz="2000" dirty="0"/>
              <a:t> disk pack </a:t>
            </a:r>
            <a:r>
              <a:rPr lang="en-US" sz="2000" dirty="0" err="1"/>
              <a:t>dengan</a:t>
            </a:r>
            <a:r>
              <a:rPr lang="en-US" sz="2000" dirty="0"/>
              <a:t> 200 track per </a:t>
            </a:r>
            <a:r>
              <a:rPr lang="en-US" sz="2000" dirty="0" err="1"/>
              <a:t>permukaan</a:t>
            </a:r>
            <a:r>
              <a:rPr lang="en-US" sz="2000" dirty="0"/>
              <a:t>, </a:t>
            </a:r>
            <a:r>
              <a:rPr lang="en-US" sz="2000" dirty="0" err="1"/>
              <a:t>maka</a:t>
            </a:r>
            <a:r>
              <a:rPr lang="en-US" sz="2000" dirty="0"/>
              <a:t> </a:t>
            </a:r>
            <a:r>
              <a:rPr lang="en-US" sz="2000" dirty="0" err="1"/>
              <a:t>mempunyai</a:t>
            </a:r>
            <a:r>
              <a:rPr lang="en-US" sz="2000" dirty="0"/>
              <a:t> 200 </a:t>
            </a:r>
            <a:r>
              <a:rPr lang="en-US" sz="2000" dirty="0" err="1"/>
              <a:t>silinder</a:t>
            </a:r>
            <a:r>
              <a:rPr lang="en-US" sz="2000" dirty="0"/>
              <a:t>. </a:t>
            </a:r>
            <a:r>
              <a:rPr lang="en-US" sz="2000" dirty="0" err="1"/>
              <a:t>Bagian</a:t>
            </a:r>
            <a:r>
              <a:rPr lang="en-US" sz="2000" dirty="0"/>
              <a:t> </a:t>
            </a:r>
            <a:r>
              <a:rPr lang="en-US" sz="2000" dirty="0" err="1"/>
              <a:t>nomor</a:t>
            </a:r>
            <a:r>
              <a:rPr lang="en-US" sz="2000" dirty="0"/>
              <a:t> </a:t>
            </a:r>
            <a:r>
              <a:rPr lang="en-US" sz="2000" dirty="0" err="1"/>
              <a:t>permukaan</a:t>
            </a:r>
            <a:r>
              <a:rPr lang="en-US" sz="2000" dirty="0"/>
              <a:t> </a:t>
            </a:r>
            <a:r>
              <a:rPr lang="en-US" sz="2000" dirty="0" err="1"/>
              <a:t>dari</a:t>
            </a:r>
            <a:r>
              <a:rPr lang="en-US" sz="2000" dirty="0"/>
              <a:t> </a:t>
            </a:r>
            <a:r>
              <a:rPr lang="en-US" sz="2000" dirty="0" err="1"/>
              <a:t>pengalamatan</a:t>
            </a:r>
            <a:r>
              <a:rPr lang="en-US" sz="2000" dirty="0"/>
              <a:t> record </a:t>
            </a:r>
            <a:r>
              <a:rPr lang="en-US" sz="2000" dirty="0" err="1"/>
              <a:t>menunjukkan</a:t>
            </a:r>
            <a:r>
              <a:rPr lang="en-US" sz="2000" dirty="0"/>
              <a:t> </a:t>
            </a:r>
            <a:r>
              <a:rPr lang="en-US" sz="2000" dirty="0" err="1"/>
              <a:t>permukaan</a:t>
            </a:r>
            <a:r>
              <a:rPr lang="en-US" sz="2000" dirty="0"/>
              <a:t> </a:t>
            </a:r>
            <a:r>
              <a:rPr lang="en-US" sz="2000" u="sng" dirty="0" err="1"/>
              <a:t>silinder</a:t>
            </a:r>
            <a:r>
              <a:rPr lang="en-US" sz="2000" u="sng" dirty="0"/>
              <a:t> record</a:t>
            </a:r>
            <a:r>
              <a:rPr lang="en-US" sz="2000" dirty="0"/>
              <a:t> yang </a:t>
            </a:r>
            <a:r>
              <a:rPr lang="en-US" sz="2000" dirty="0" err="1" smtClean="0"/>
              <a:t>disimpan</a:t>
            </a:r>
            <a:r>
              <a:rPr lang="en-US" sz="2000" dirty="0" smtClean="0"/>
              <a:t>. </a:t>
            </a:r>
            <a:r>
              <a:rPr lang="en-US" sz="2000" dirty="0" err="1" smtClean="0"/>
              <a:t>Pengalamatan</a:t>
            </a:r>
            <a:r>
              <a:rPr lang="en-US" sz="2000" dirty="0" smtClean="0"/>
              <a:t> </a:t>
            </a:r>
            <a:r>
              <a:rPr lang="en-US" sz="2000" dirty="0" err="1"/>
              <a:t>dari</a:t>
            </a:r>
            <a:r>
              <a:rPr lang="en-US" sz="2000" dirty="0"/>
              <a:t> </a:t>
            </a:r>
            <a:r>
              <a:rPr lang="en-US" sz="2000" dirty="0" err="1"/>
              <a:t>nomor</a:t>
            </a:r>
            <a:r>
              <a:rPr lang="en-US" sz="2000" dirty="0"/>
              <a:t> record </a:t>
            </a:r>
            <a:r>
              <a:rPr lang="en-US" sz="2000" dirty="0" err="1"/>
              <a:t>menunjukkan</a:t>
            </a:r>
            <a:r>
              <a:rPr lang="en-US" sz="2000" dirty="0"/>
              <a:t> </a:t>
            </a:r>
            <a:r>
              <a:rPr lang="en-US" sz="2000" dirty="0" err="1"/>
              <a:t>dimana</a:t>
            </a:r>
            <a:r>
              <a:rPr lang="en-US" sz="2000" dirty="0"/>
              <a:t> record </a:t>
            </a:r>
            <a:r>
              <a:rPr lang="en-US" sz="2000" dirty="0" err="1"/>
              <a:t>terletak</a:t>
            </a:r>
            <a:r>
              <a:rPr lang="en-US" sz="2000" dirty="0"/>
              <a:t> </a:t>
            </a:r>
            <a:r>
              <a:rPr lang="en-US" sz="2000" dirty="0" err="1"/>
              <a:t>pada</a:t>
            </a:r>
            <a:r>
              <a:rPr lang="en-US" sz="2000" dirty="0"/>
              <a:t> track yang </a:t>
            </a:r>
            <a:r>
              <a:rPr lang="en-US" sz="2000" dirty="0" err="1"/>
              <a:t>ditunjukkan</a:t>
            </a:r>
            <a:r>
              <a:rPr lang="en-US" sz="2000" dirty="0"/>
              <a:t> </a:t>
            </a:r>
            <a:r>
              <a:rPr lang="en-US" sz="2000" dirty="0" err="1"/>
              <a:t>dengan</a:t>
            </a:r>
            <a:r>
              <a:rPr lang="en-US" sz="2000" dirty="0"/>
              <a:t> </a:t>
            </a:r>
            <a:r>
              <a:rPr lang="en-US" sz="2000" dirty="0" err="1"/>
              <a:t>nomor</a:t>
            </a:r>
            <a:r>
              <a:rPr lang="en-US" sz="2000" dirty="0"/>
              <a:t> </a:t>
            </a:r>
            <a:r>
              <a:rPr lang="en-US" sz="2000" dirty="0" err="1"/>
              <a:t>silinder</a:t>
            </a:r>
            <a:r>
              <a:rPr lang="en-US" sz="2000" dirty="0"/>
              <a:t> </a:t>
            </a:r>
            <a:r>
              <a:rPr lang="en-US" sz="2000" dirty="0" err="1"/>
              <a:t>dan</a:t>
            </a:r>
            <a:r>
              <a:rPr lang="en-US" sz="2000" dirty="0"/>
              <a:t> </a:t>
            </a:r>
            <a:r>
              <a:rPr lang="en-US" sz="2000" dirty="0" err="1"/>
              <a:t>nomor</a:t>
            </a:r>
            <a:r>
              <a:rPr lang="en-US" sz="2000" dirty="0"/>
              <a:t> </a:t>
            </a:r>
            <a:r>
              <a:rPr lang="en-US" sz="2000" dirty="0" err="1"/>
              <a:t>permukaan</a:t>
            </a:r>
            <a:r>
              <a:rPr lang="en-US" sz="2000" dirty="0"/>
              <a:t>.</a:t>
            </a:r>
          </a:p>
          <a:p>
            <a:endParaRPr lang="en-US" dirty="0"/>
          </a:p>
        </p:txBody>
      </p:sp>
    </p:spTree>
    <p:extLst>
      <p:ext uri="{BB962C8B-B14F-4D97-AF65-F5344CB8AC3E}">
        <p14:creationId xmlns:p14="http://schemas.microsoft.com/office/powerpoint/2010/main" val="579432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2.Metode </a:t>
            </a:r>
            <a:r>
              <a:rPr lang="en-US" b="1" dirty="0" err="1"/>
              <a:t>Sektor</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err="1" smtClean="0"/>
              <a:t>Pada</a:t>
            </a:r>
            <a:r>
              <a:rPr lang="en-US" sz="2000" dirty="0" smtClean="0"/>
              <a:t> </a:t>
            </a:r>
            <a:r>
              <a:rPr lang="en-US" sz="2000" dirty="0" err="1"/>
              <a:t>m</a:t>
            </a:r>
            <a:r>
              <a:rPr lang="en-US" sz="2000" dirty="0" err="1" smtClean="0"/>
              <a:t>etode</a:t>
            </a:r>
            <a:r>
              <a:rPr lang="en-US" sz="2000" dirty="0" smtClean="0"/>
              <a:t> </a:t>
            </a:r>
            <a:r>
              <a:rPr lang="en-US" sz="2000" dirty="0" err="1"/>
              <a:t>sektor</a:t>
            </a:r>
            <a:r>
              <a:rPr lang="en-US" sz="2000" dirty="0"/>
              <a:t>, </a:t>
            </a:r>
            <a:r>
              <a:rPr lang="en-US" sz="2000" dirty="0" err="1"/>
              <a:t>Setiap</a:t>
            </a:r>
            <a:r>
              <a:rPr lang="en-US" sz="2000" dirty="0"/>
              <a:t> track </a:t>
            </a:r>
            <a:r>
              <a:rPr lang="en-US" sz="2000" dirty="0" err="1"/>
              <a:t>dari</a:t>
            </a:r>
            <a:r>
              <a:rPr lang="en-US" sz="2000" dirty="0"/>
              <a:t> pack </a:t>
            </a:r>
            <a:r>
              <a:rPr lang="en-US" sz="2000" dirty="0" err="1"/>
              <a:t>dibagi</a:t>
            </a:r>
            <a:r>
              <a:rPr lang="en-US" sz="2000" dirty="0"/>
              <a:t> </a:t>
            </a:r>
            <a:r>
              <a:rPr lang="en-US" sz="2000" dirty="0" err="1"/>
              <a:t>kedalam</a:t>
            </a:r>
            <a:r>
              <a:rPr lang="en-US" sz="2000" dirty="0"/>
              <a:t> </a:t>
            </a:r>
            <a:r>
              <a:rPr lang="en-US" sz="2000" dirty="0" err="1"/>
              <a:t>sektor-sektor</a:t>
            </a:r>
            <a:r>
              <a:rPr lang="en-US" sz="2000" dirty="0"/>
              <a:t>. </a:t>
            </a:r>
            <a:r>
              <a:rPr lang="en-US" sz="2000" dirty="0" err="1"/>
              <a:t>Setiap</a:t>
            </a:r>
            <a:r>
              <a:rPr lang="en-US" sz="2000" dirty="0"/>
              <a:t> </a:t>
            </a:r>
            <a:r>
              <a:rPr lang="en-US" sz="2000" dirty="0" err="1"/>
              <a:t>sektor</a:t>
            </a:r>
            <a:r>
              <a:rPr lang="en-US" sz="2000" dirty="0"/>
              <a:t> </a:t>
            </a:r>
            <a:r>
              <a:rPr lang="en-US" sz="2000" dirty="0" err="1"/>
              <a:t>adalah</a:t>
            </a:r>
            <a:r>
              <a:rPr lang="en-US" sz="2000" dirty="0"/>
              <a:t> storage area </a:t>
            </a:r>
            <a:r>
              <a:rPr lang="en-US" sz="2000" dirty="0" err="1"/>
              <a:t>untuk</a:t>
            </a:r>
            <a:r>
              <a:rPr lang="en-US" sz="2000" dirty="0"/>
              <a:t> </a:t>
            </a:r>
            <a:r>
              <a:rPr lang="en-US" sz="2000" dirty="0" err="1"/>
              <a:t>banyaknya</a:t>
            </a:r>
            <a:r>
              <a:rPr lang="en-US" sz="2000" dirty="0"/>
              <a:t> </a:t>
            </a:r>
            <a:r>
              <a:rPr lang="en-US" sz="2000" dirty="0" err="1"/>
              <a:t>karakter</a:t>
            </a:r>
            <a:r>
              <a:rPr lang="en-US" sz="2000" dirty="0"/>
              <a:t> yang </a:t>
            </a:r>
            <a:r>
              <a:rPr lang="en-US" sz="2000" dirty="0" err="1"/>
              <a:t>tetap</a:t>
            </a:r>
            <a:r>
              <a:rPr lang="en-US" sz="2000" dirty="0"/>
              <a:t>. </a:t>
            </a:r>
            <a:r>
              <a:rPr lang="en-US" sz="2000" dirty="0" err="1"/>
              <a:t>Pengalamatan</a:t>
            </a:r>
            <a:r>
              <a:rPr lang="en-US" sz="2000" dirty="0"/>
              <a:t> </a:t>
            </a:r>
            <a:r>
              <a:rPr lang="en-US" sz="2000" dirty="0" err="1"/>
              <a:t>recordnya</a:t>
            </a:r>
            <a:r>
              <a:rPr lang="en-US" sz="2000" dirty="0"/>
              <a:t> </a:t>
            </a:r>
            <a:r>
              <a:rPr lang="en-US" sz="2000" dirty="0" err="1"/>
              <a:t>berdasarkan</a:t>
            </a:r>
            <a:r>
              <a:rPr lang="en-US" sz="2000" dirty="0"/>
              <a:t> </a:t>
            </a:r>
            <a:r>
              <a:rPr lang="en-US" sz="2000" dirty="0" err="1"/>
              <a:t>nomor</a:t>
            </a:r>
            <a:r>
              <a:rPr lang="en-US" sz="2000" dirty="0"/>
              <a:t> </a:t>
            </a:r>
            <a:r>
              <a:rPr lang="en-US" sz="2000" dirty="0" err="1"/>
              <a:t>sektor</a:t>
            </a:r>
            <a:r>
              <a:rPr lang="en-US" sz="2000" dirty="0"/>
              <a:t>, </a:t>
            </a:r>
            <a:r>
              <a:rPr lang="en-US" sz="2000" dirty="0" err="1"/>
              <a:t>nomor</a:t>
            </a:r>
            <a:r>
              <a:rPr lang="en-US" sz="2000" dirty="0"/>
              <a:t> track, </a:t>
            </a:r>
            <a:r>
              <a:rPr lang="en-US" sz="2000" dirty="0" err="1"/>
              <a:t>nomor</a:t>
            </a:r>
            <a:r>
              <a:rPr lang="en-US" sz="2000" dirty="0"/>
              <a:t> </a:t>
            </a:r>
            <a:r>
              <a:rPr lang="en-US" sz="2000" dirty="0" err="1"/>
              <a:t>permukaan</a:t>
            </a:r>
            <a:r>
              <a:rPr lang="en-US" sz="2000" dirty="0"/>
              <a:t>. </a:t>
            </a:r>
            <a:r>
              <a:rPr lang="en-US" sz="2000" dirty="0" err="1"/>
              <a:t>Nomor</a:t>
            </a:r>
            <a:r>
              <a:rPr lang="en-US" sz="2000" dirty="0"/>
              <a:t> </a:t>
            </a:r>
            <a:r>
              <a:rPr lang="en-US" sz="2000" dirty="0" err="1"/>
              <a:t>sektor</a:t>
            </a:r>
            <a:r>
              <a:rPr lang="en-US" sz="2000" dirty="0"/>
              <a:t> yang </a:t>
            </a:r>
            <a:r>
              <a:rPr lang="en-US" sz="2000" dirty="0" err="1"/>
              <a:t>diberikan</a:t>
            </a:r>
            <a:r>
              <a:rPr lang="en-US" sz="2000" dirty="0"/>
              <a:t> </a:t>
            </a:r>
            <a:r>
              <a:rPr lang="en-US" sz="2000" dirty="0" err="1"/>
              <a:t>oleh</a:t>
            </a:r>
            <a:r>
              <a:rPr lang="en-US" sz="2000" dirty="0"/>
              <a:t> disk controller </a:t>
            </a:r>
            <a:r>
              <a:rPr lang="en-US" sz="2000" dirty="0" err="1"/>
              <a:t>menunjukkan</a:t>
            </a:r>
            <a:r>
              <a:rPr lang="en-US" sz="2000" dirty="0"/>
              <a:t> track </a:t>
            </a:r>
            <a:r>
              <a:rPr lang="en-US" sz="2000" dirty="0" err="1"/>
              <a:t>mana</a:t>
            </a:r>
            <a:r>
              <a:rPr lang="en-US" sz="2000" dirty="0"/>
              <a:t> yang </a:t>
            </a:r>
            <a:r>
              <a:rPr lang="en-US" sz="2000" dirty="0" err="1"/>
              <a:t>akan</a:t>
            </a:r>
            <a:r>
              <a:rPr lang="en-US" sz="2000" dirty="0"/>
              <a:t> </a:t>
            </a:r>
            <a:r>
              <a:rPr lang="en-US" sz="2000" dirty="0" err="1"/>
              <a:t>diakses</a:t>
            </a:r>
            <a:r>
              <a:rPr lang="en-US" sz="2000" dirty="0"/>
              <a:t> </a:t>
            </a:r>
            <a:r>
              <a:rPr lang="en-US" sz="2000" dirty="0" err="1"/>
              <a:t>dan</a:t>
            </a:r>
            <a:r>
              <a:rPr lang="en-US" sz="2000" dirty="0"/>
              <a:t> </a:t>
            </a:r>
            <a:r>
              <a:rPr lang="en-US" sz="2000" dirty="0" err="1"/>
              <a:t>pengalamatan</a:t>
            </a:r>
            <a:r>
              <a:rPr lang="en-US" sz="2000" dirty="0"/>
              <a:t> record </a:t>
            </a:r>
            <a:r>
              <a:rPr lang="en-US" sz="2000" dirty="0" err="1"/>
              <a:t>terletak</a:t>
            </a:r>
            <a:r>
              <a:rPr lang="en-US" sz="2000" dirty="0"/>
              <a:t> </a:t>
            </a:r>
            <a:r>
              <a:rPr lang="en-US" sz="2000" dirty="0" err="1"/>
              <a:t>pada</a:t>
            </a:r>
            <a:r>
              <a:rPr lang="en-US" sz="2000" dirty="0"/>
              <a:t> track yang </a:t>
            </a:r>
            <a:r>
              <a:rPr lang="en-US" sz="2000" dirty="0" err="1"/>
              <a:t>mana</a:t>
            </a:r>
            <a:r>
              <a:rPr lang="en-US" sz="2000" dirty="0"/>
              <a:t>. </a:t>
            </a:r>
            <a:endParaRPr lang="en-US" sz="2000" dirty="0" smtClean="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90349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33" y="2780175"/>
            <a:ext cx="8596668" cy="1320800"/>
          </a:xfrm>
        </p:spPr>
        <p:txBody>
          <a:bodyPr>
            <a:normAutofit fontScale="90000"/>
          </a:bodyPr>
          <a:lstStyle/>
          <a:p>
            <a:pPr algn="ctr" fontAlgn="base"/>
            <a:r>
              <a:rPr lang="en-US" b="1" dirty="0" err="1" smtClean="0"/>
              <a:t>Karakteristik</a:t>
            </a:r>
            <a:r>
              <a:rPr lang="en-US" b="1" dirty="0" smtClean="0"/>
              <a:t> </a:t>
            </a:r>
            <a:r>
              <a:rPr lang="en-US" b="1" dirty="0"/>
              <a:t>Magnetic Disk</a:t>
            </a:r>
            <a:r>
              <a:rPr lang="en-US" dirty="0"/>
              <a:t/>
            </a:r>
            <a:br>
              <a:rPr lang="en-US" dirty="0"/>
            </a:br>
            <a:r>
              <a:rPr lang="en-US" dirty="0"/>
              <a:t> </a:t>
            </a:r>
            <a:br>
              <a:rPr lang="en-US" dirty="0"/>
            </a:br>
            <a:endParaRPr lang="en-US" dirty="0"/>
          </a:p>
        </p:txBody>
      </p:sp>
      <p:sp>
        <p:nvSpPr>
          <p:cNvPr id="3" name="Content Placeholder 2"/>
          <p:cNvSpPr>
            <a:spLocks noGrp="1"/>
          </p:cNvSpPr>
          <p:nvPr>
            <p:ph idx="1"/>
          </p:nvPr>
        </p:nvSpPr>
        <p:spPr>
          <a:xfrm flipV="1">
            <a:off x="677334" y="6041362"/>
            <a:ext cx="8596668" cy="1840508"/>
          </a:xfrm>
        </p:spPr>
        <p:txBody>
          <a:bodyPr/>
          <a:lstStyle/>
          <a:p>
            <a:endParaRPr lang="en-US" dirty="0"/>
          </a:p>
        </p:txBody>
      </p:sp>
    </p:spTree>
    <p:extLst>
      <p:ext uri="{BB962C8B-B14F-4D97-AF65-F5344CB8AC3E}">
        <p14:creationId xmlns:p14="http://schemas.microsoft.com/office/powerpoint/2010/main" val="1945765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karakterisktik-magnetic-disk-mata-cyber-blogspot-dot-com">
            <a:hlinkClick r:id="rId2"/>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609859" y="2176530"/>
            <a:ext cx="7237927" cy="4159876"/>
          </a:xfrm>
          <a:prstGeom prst="rect">
            <a:avLst/>
          </a:prstGeom>
          <a:noFill/>
          <a:ln>
            <a:noFill/>
          </a:ln>
        </p:spPr>
      </p:pic>
    </p:spTree>
    <p:extLst>
      <p:ext uri="{BB962C8B-B14F-4D97-AF65-F5344CB8AC3E}">
        <p14:creationId xmlns:p14="http://schemas.microsoft.com/office/powerpoint/2010/main" val="2175993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Komponen</a:t>
            </a:r>
            <a:r>
              <a:rPr lang="en-US" b="1" dirty="0" smtClean="0"/>
              <a:t> </a:t>
            </a:r>
            <a:r>
              <a:rPr lang="en-US" b="1" dirty="0" err="1"/>
              <a:t>Pada</a:t>
            </a:r>
            <a:r>
              <a:rPr lang="en-US" b="1" dirty="0"/>
              <a:t> Magnetic </a:t>
            </a:r>
            <a:r>
              <a:rPr lang="en-US" b="1" dirty="0" smtClean="0"/>
              <a:t>Disk </a:t>
            </a:r>
            <a:r>
              <a:rPr lang="en-US" b="1" dirty="0" err="1" smtClean="0"/>
              <a:t>dan</a:t>
            </a:r>
            <a:r>
              <a:rPr lang="en-US" b="1" dirty="0" smtClean="0"/>
              <a:t> </a:t>
            </a:r>
            <a:r>
              <a:rPr lang="en-US" b="1" dirty="0" err="1" smtClean="0"/>
              <a:t>Fungsinya</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2000" dirty="0" smtClean="0"/>
              <a:t>Platter : </a:t>
            </a:r>
            <a:r>
              <a:rPr lang="en-US" sz="2000" dirty="0" err="1"/>
              <a:t>berfungsi</a:t>
            </a:r>
            <a:r>
              <a:rPr lang="en-US" sz="2000" dirty="0"/>
              <a:t> </a:t>
            </a:r>
            <a:r>
              <a:rPr lang="en-US" sz="2000" dirty="0" err="1"/>
              <a:t>sebagai</a:t>
            </a:r>
            <a:r>
              <a:rPr lang="en-US" sz="2000" dirty="0"/>
              <a:t> </a:t>
            </a:r>
            <a:r>
              <a:rPr lang="en-US" sz="2000" dirty="0" err="1"/>
              <a:t>penyimpan</a:t>
            </a:r>
            <a:r>
              <a:rPr lang="en-US" sz="2000" dirty="0"/>
              <a:t> data. </a:t>
            </a:r>
            <a:endParaRPr lang="en-US" sz="2000" dirty="0" smtClean="0"/>
          </a:p>
          <a:p>
            <a:r>
              <a:rPr lang="en-US" sz="2000" dirty="0" smtClean="0"/>
              <a:t>Spindle : </a:t>
            </a:r>
            <a:r>
              <a:rPr lang="en-US" sz="2000" dirty="0" err="1" smtClean="0"/>
              <a:t>Adalah</a:t>
            </a:r>
            <a:r>
              <a:rPr lang="en-US" sz="2000" dirty="0" smtClean="0"/>
              <a:t> </a:t>
            </a:r>
            <a:r>
              <a:rPr lang="en-US" sz="2000" dirty="0" err="1" smtClean="0"/>
              <a:t>pusat</a:t>
            </a:r>
            <a:r>
              <a:rPr lang="en-US" sz="2000" dirty="0" smtClean="0"/>
              <a:t> </a:t>
            </a:r>
            <a:r>
              <a:rPr lang="en-US" sz="2000" dirty="0" err="1"/>
              <a:t>putaran</a:t>
            </a:r>
            <a:r>
              <a:rPr lang="en-US" sz="2000" dirty="0"/>
              <a:t> </a:t>
            </a:r>
            <a:r>
              <a:rPr lang="en-US" sz="2000" dirty="0" err="1"/>
              <a:t>dari</a:t>
            </a:r>
            <a:r>
              <a:rPr lang="en-US" sz="2000" dirty="0"/>
              <a:t> </a:t>
            </a:r>
            <a:r>
              <a:rPr lang="en-US" sz="2000" dirty="0" err="1"/>
              <a:t>keping-keping</a:t>
            </a:r>
            <a:r>
              <a:rPr lang="en-US" sz="2000" dirty="0"/>
              <a:t> </a:t>
            </a:r>
            <a:r>
              <a:rPr lang="en-US" sz="2000" dirty="0" err="1"/>
              <a:t>cakram</a:t>
            </a:r>
            <a:r>
              <a:rPr lang="en-US" sz="2000" dirty="0"/>
              <a:t> </a:t>
            </a:r>
            <a:r>
              <a:rPr lang="en-US" sz="2000" dirty="0" err="1"/>
              <a:t>magnetik</a:t>
            </a:r>
            <a:r>
              <a:rPr lang="en-US" sz="2000" dirty="0"/>
              <a:t> </a:t>
            </a:r>
            <a:r>
              <a:rPr lang="en-US" sz="2000" dirty="0" err="1"/>
              <a:t>penyimpan</a:t>
            </a:r>
            <a:r>
              <a:rPr lang="en-US" sz="2000" dirty="0"/>
              <a:t> data</a:t>
            </a:r>
            <a:r>
              <a:rPr lang="en-US" sz="2000" dirty="0" smtClean="0"/>
              <a:t>.</a:t>
            </a:r>
          </a:p>
          <a:p>
            <a:r>
              <a:rPr lang="en-US" sz="2000" dirty="0" err="1"/>
              <a:t>Cakram</a:t>
            </a:r>
            <a:r>
              <a:rPr lang="en-US" sz="2000" dirty="0"/>
              <a:t> </a:t>
            </a:r>
            <a:r>
              <a:rPr lang="en-US" sz="2000" dirty="0" err="1" smtClean="0"/>
              <a:t>Magnetik</a:t>
            </a:r>
            <a:r>
              <a:rPr lang="en-US" sz="2000" dirty="0" smtClean="0"/>
              <a:t> :</a:t>
            </a:r>
            <a:r>
              <a:rPr lang="en-US" sz="2000" dirty="0" err="1" smtClean="0"/>
              <a:t>Tempat</a:t>
            </a:r>
            <a:r>
              <a:rPr lang="en-US" sz="2000" dirty="0" smtClean="0"/>
              <a:t> </a:t>
            </a:r>
            <a:r>
              <a:rPr lang="en-US" sz="2000" dirty="0" err="1" smtClean="0"/>
              <a:t>dilakukannya</a:t>
            </a:r>
            <a:r>
              <a:rPr lang="en-US" sz="2000" dirty="0" smtClean="0"/>
              <a:t> </a:t>
            </a:r>
            <a:r>
              <a:rPr lang="en-US" sz="2000" dirty="0" err="1"/>
              <a:t>penyimpanan</a:t>
            </a:r>
            <a:r>
              <a:rPr lang="en-US" sz="2000" dirty="0"/>
              <a:t> data </a:t>
            </a:r>
            <a:r>
              <a:rPr lang="en-US" sz="2000" dirty="0" err="1"/>
              <a:t>pada</a:t>
            </a:r>
            <a:r>
              <a:rPr lang="en-US" sz="2000" dirty="0"/>
              <a:t> hard </a:t>
            </a:r>
            <a:r>
              <a:rPr lang="en-US" sz="2000" dirty="0" smtClean="0"/>
              <a:t>disk</a:t>
            </a:r>
          </a:p>
          <a:p>
            <a:r>
              <a:rPr lang="en-US" sz="2000" dirty="0"/>
              <a:t>Read-write </a:t>
            </a:r>
            <a:r>
              <a:rPr lang="en-US" sz="2000" dirty="0" smtClean="0"/>
              <a:t>Head : </a:t>
            </a:r>
            <a:r>
              <a:rPr lang="en-US" sz="2000" dirty="0" err="1" smtClean="0"/>
              <a:t>adalah</a:t>
            </a:r>
            <a:r>
              <a:rPr lang="en-US" sz="2000" dirty="0" smtClean="0"/>
              <a:t> </a:t>
            </a:r>
            <a:r>
              <a:rPr lang="en-US" sz="2000" dirty="0" err="1"/>
              <a:t>pengambil</a:t>
            </a:r>
            <a:r>
              <a:rPr lang="en-US" sz="2000" dirty="0"/>
              <a:t> data </a:t>
            </a:r>
            <a:r>
              <a:rPr lang="en-US" sz="2000" dirty="0" err="1"/>
              <a:t>dari</a:t>
            </a:r>
            <a:r>
              <a:rPr lang="en-US" sz="2000" dirty="0"/>
              <a:t> </a:t>
            </a:r>
            <a:r>
              <a:rPr lang="en-US" sz="2000" dirty="0" err="1"/>
              <a:t>cakram</a:t>
            </a:r>
            <a:r>
              <a:rPr lang="en-US" sz="2000" dirty="0"/>
              <a:t> </a:t>
            </a:r>
            <a:r>
              <a:rPr lang="en-US" sz="2000" dirty="0" smtClean="0"/>
              <a:t>magnetic</a:t>
            </a:r>
          </a:p>
          <a:p>
            <a:r>
              <a:rPr lang="en-US" sz="2000" dirty="0" smtClean="0"/>
              <a:t>Enclosure : </a:t>
            </a:r>
            <a:r>
              <a:rPr lang="en-US" sz="2000" dirty="0" err="1" smtClean="0"/>
              <a:t>Melindungi</a:t>
            </a:r>
            <a:r>
              <a:rPr lang="en-US" sz="2000" dirty="0" smtClean="0"/>
              <a:t> </a:t>
            </a:r>
            <a:r>
              <a:rPr lang="en-US" sz="2000" dirty="0" err="1"/>
              <a:t>semua</a:t>
            </a:r>
            <a:r>
              <a:rPr lang="en-US" sz="2000" dirty="0"/>
              <a:t> </a:t>
            </a:r>
            <a:r>
              <a:rPr lang="en-US" sz="2000" dirty="0" err="1"/>
              <a:t>bagian</a:t>
            </a:r>
            <a:r>
              <a:rPr lang="en-US" sz="2000" dirty="0"/>
              <a:t> </a:t>
            </a:r>
            <a:r>
              <a:rPr lang="en-US" sz="2000" dirty="0" err="1"/>
              <a:t>dalam</a:t>
            </a:r>
            <a:r>
              <a:rPr lang="en-US" sz="2000" dirty="0"/>
              <a:t> hard disk agar </a:t>
            </a:r>
            <a:r>
              <a:rPr lang="en-US" sz="2000" dirty="0" err="1"/>
              <a:t>tidak</a:t>
            </a:r>
            <a:r>
              <a:rPr lang="en-US" sz="2000" dirty="0"/>
              <a:t> </a:t>
            </a:r>
            <a:r>
              <a:rPr lang="en-US" sz="2000" dirty="0" err="1"/>
              <a:t>terkena</a:t>
            </a:r>
            <a:r>
              <a:rPr lang="en-US" sz="2000" dirty="0"/>
              <a:t> </a:t>
            </a:r>
            <a:r>
              <a:rPr lang="en-US" sz="2000" dirty="0" err="1" smtClean="0"/>
              <a:t>zat</a:t>
            </a:r>
            <a:r>
              <a:rPr lang="en-US" sz="2000" dirty="0" smtClean="0"/>
              <a:t> </a:t>
            </a:r>
            <a:r>
              <a:rPr lang="en-US" sz="2000" dirty="0" err="1" smtClean="0"/>
              <a:t>Asing</a:t>
            </a:r>
            <a:r>
              <a:rPr lang="en-US" sz="2000" dirty="0" smtClean="0"/>
              <a:t> </a:t>
            </a:r>
            <a:r>
              <a:rPr lang="en-US" sz="2000" dirty="0" err="1" smtClean="0"/>
              <a:t>dari</a:t>
            </a:r>
            <a:r>
              <a:rPr lang="en-US" sz="2000" dirty="0" smtClean="0"/>
              <a:t> </a:t>
            </a:r>
            <a:r>
              <a:rPr lang="en-US" sz="2000" dirty="0" err="1" smtClean="0"/>
              <a:t>luar</a:t>
            </a:r>
            <a:endParaRPr lang="en-US" sz="2000" dirty="0" smtClean="0"/>
          </a:p>
          <a:p>
            <a:r>
              <a:rPr lang="en-US" sz="2000" dirty="0"/>
              <a:t>Interfacing </a:t>
            </a:r>
            <a:r>
              <a:rPr lang="en-US" sz="2000" dirty="0" smtClean="0"/>
              <a:t>Module </a:t>
            </a:r>
            <a:r>
              <a:rPr lang="en-US" sz="2000" b="1" dirty="0" smtClean="0"/>
              <a:t>: </a:t>
            </a:r>
            <a:r>
              <a:rPr lang="en-US" sz="2000" dirty="0"/>
              <a:t>Y</a:t>
            </a:r>
            <a:r>
              <a:rPr lang="en-US" sz="2000" dirty="0" smtClean="0"/>
              <a:t>ang </a:t>
            </a:r>
            <a:r>
              <a:rPr lang="en-US" sz="2000" dirty="0" err="1"/>
              <a:t>mengendalikan</a:t>
            </a:r>
            <a:r>
              <a:rPr lang="en-US" sz="2000" dirty="0"/>
              <a:t> </a:t>
            </a:r>
            <a:r>
              <a:rPr lang="en-US" sz="2000" dirty="0" err="1"/>
              <a:t>kerja</a:t>
            </a:r>
            <a:r>
              <a:rPr lang="en-US" sz="2000" dirty="0"/>
              <a:t> </a:t>
            </a:r>
            <a:r>
              <a:rPr lang="en-US" sz="2000" dirty="0" err="1"/>
              <a:t>bagian</a:t>
            </a:r>
            <a:r>
              <a:rPr lang="en-US" sz="2000" dirty="0"/>
              <a:t> </a:t>
            </a:r>
            <a:r>
              <a:rPr lang="en-US" sz="2000" dirty="0" err="1"/>
              <a:t>dalam</a:t>
            </a:r>
            <a:r>
              <a:rPr lang="en-US" sz="2000" dirty="0"/>
              <a:t> hard disk, </a:t>
            </a:r>
            <a:r>
              <a:rPr lang="en-US" sz="2000" dirty="0" err="1"/>
              <a:t>memproses</a:t>
            </a:r>
            <a:r>
              <a:rPr lang="en-US" sz="2000" dirty="0"/>
              <a:t> data </a:t>
            </a:r>
            <a:r>
              <a:rPr lang="en-US" sz="2000" dirty="0" err="1"/>
              <a:t>dari</a:t>
            </a:r>
            <a:r>
              <a:rPr lang="en-US" sz="2000" dirty="0"/>
              <a:t> head </a:t>
            </a:r>
            <a:r>
              <a:rPr lang="en-US" sz="2000" dirty="0" err="1"/>
              <a:t>dan</a:t>
            </a:r>
            <a:r>
              <a:rPr lang="en-US" sz="2000" dirty="0"/>
              <a:t> </a:t>
            </a:r>
            <a:r>
              <a:rPr lang="en-US" sz="2000" dirty="0" err="1"/>
              <a:t>menghasilkan</a:t>
            </a:r>
            <a:r>
              <a:rPr lang="en-US" sz="2000" dirty="0"/>
              <a:t> data yang </a:t>
            </a:r>
            <a:r>
              <a:rPr lang="en-US" sz="2000" dirty="0" err="1"/>
              <a:t>siap</a:t>
            </a:r>
            <a:r>
              <a:rPr lang="en-US" sz="2000" dirty="0"/>
              <a:t> </a:t>
            </a:r>
            <a:r>
              <a:rPr lang="en-US" sz="2000" dirty="0" err="1"/>
              <a:t>dibaca</a:t>
            </a:r>
            <a:r>
              <a:rPr lang="en-US" sz="2000" dirty="0"/>
              <a:t> </a:t>
            </a:r>
          </a:p>
          <a:p>
            <a:endParaRPr lang="en-US" sz="2000" dirty="0"/>
          </a:p>
        </p:txBody>
      </p:sp>
    </p:spTree>
    <p:extLst>
      <p:ext uri="{BB962C8B-B14F-4D97-AF65-F5344CB8AC3E}">
        <p14:creationId xmlns:p14="http://schemas.microsoft.com/office/powerpoint/2010/main" val="2991814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US" dirty="0"/>
          </a:p>
        </p:txBody>
      </p:sp>
      <p:sp>
        <p:nvSpPr>
          <p:cNvPr id="3" name="Content Placeholder 2"/>
          <p:cNvSpPr>
            <a:spLocks noGrp="1"/>
          </p:cNvSpPr>
          <p:nvPr>
            <p:ph idx="1"/>
          </p:nvPr>
        </p:nvSpPr>
        <p:spPr/>
        <p:txBody>
          <a:bodyPr>
            <a:normAutofit/>
          </a:bodyPr>
          <a:lstStyle/>
          <a:p>
            <a:r>
              <a:rPr lang="en-US" sz="2000" dirty="0" err="1" smtClean="0"/>
              <a:t>Adalah</a:t>
            </a:r>
            <a:r>
              <a:rPr lang="en-US" sz="2000" dirty="0" smtClean="0"/>
              <a:t> </a:t>
            </a:r>
            <a:r>
              <a:rPr lang="en-US" sz="2000" dirty="0" err="1" smtClean="0"/>
              <a:t>sebuah</a:t>
            </a:r>
            <a:r>
              <a:rPr lang="en-US" sz="2000" dirty="0"/>
              <a:t> </a:t>
            </a:r>
            <a:r>
              <a:rPr lang="en-US" sz="2000" dirty="0" err="1"/>
              <a:t>teknologi</a:t>
            </a:r>
            <a:r>
              <a:rPr lang="en-US" sz="2000" dirty="0"/>
              <a:t> di </a:t>
            </a:r>
            <a:r>
              <a:rPr lang="en-US" sz="2000" dirty="0" err="1"/>
              <a:t>dalam</a:t>
            </a:r>
            <a:r>
              <a:rPr lang="en-US" sz="2000" dirty="0"/>
              <a:t> </a:t>
            </a:r>
            <a:r>
              <a:rPr lang="en-US" sz="2000" dirty="0" err="1"/>
              <a:t>penyimpanan</a:t>
            </a:r>
            <a:r>
              <a:rPr lang="en-US" sz="2000" dirty="0"/>
              <a:t> data </a:t>
            </a:r>
            <a:r>
              <a:rPr lang="en-US" sz="2000" dirty="0" err="1"/>
              <a:t>komputer</a:t>
            </a:r>
            <a:r>
              <a:rPr lang="en-US" sz="2000" dirty="0"/>
              <a:t> yang </a:t>
            </a:r>
            <a:r>
              <a:rPr lang="en-US" sz="2000" dirty="0" err="1"/>
              <a:t>digunakan</a:t>
            </a:r>
            <a:r>
              <a:rPr lang="en-US" sz="2000" dirty="0"/>
              <a:t> </a:t>
            </a:r>
            <a:r>
              <a:rPr lang="en-US" sz="2000" dirty="0" err="1"/>
              <a:t>untuk</a:t>
            </a:r>
            <a:r>
              <a:rPr lang="en-US" sz="2000" dirty="0"/>
              <a:t> </a:t>
            </a:r>
            <a:r>
              <a:rPr lang="en-US" sz="2000" dirty="0" err="1"/>
              <a:t>mengimplementasikan</a:t>
            </a:r>
            <a:r>
              <a:rPr lang="en-US" sz="2000" dirty="0"/>
              <a:t> </a:t>
            </a:r>
            <a:r>
              <a:rPr lang="en-US" sz="2000" dirty="0" err="1"/>
              <a:t>fitur</a:t>
            </a:r>
            <a:r>
              <a:rPr lang="en-US" sz="2000" dirty="0"/>
              <a:t> </a:t>
            </a:r>
            <a:r>
              <a:rPr lang="en-US" sz="2000" dirty="0" err="1"/>
              <a:t>toleransi</a:t>
            </a:r>
            <a:r>
              <a:rPr lang="en-US" sz="2000" dirty="0"/>
              <a:t> </a:t>
            </a:r>
            <a:r>
              <a:rPr lang="en-US" sz="2000" dirty="0" err="1"/>
              <a:t>kesalahan</a:t>
            </a:r>
            <a:r>
              <a:rPr lang="en-US" sz="2000" dirty="0"/>
              <a:t> </a:t>
            </a:r>
            <a:r>
              <a:rPr lang="en-US" sz="2000" dirty="0" err="1"/>
              <a:t>pada</a:t>
            </a:r>
            <a:r>
              <a:rPr lang="en-US" sz="2000" dirty="0"/>
              <a:t> media </a:t>
            </a:r>
            <a:r>
              <a:rPr lang="en-US" sz="2000" dirty="0" err="1"/>
              <a:t>penyimpanan</a:t>
            </a:r>
            <a:r>
              <a:rPr lang="en-US" sz="2000" dirty="0"/>
              <a:t> </a:t>
            </a:r>
            <a:r>
              <a:rPr lang="en-US" sz="2000" dirty="0" err="1" smtClean="0"/>
              <a:t>komputer</a:t>
            </a:r>
            <a:r>
              <a:rPr lang="en-US" sz="2000" dirty="0" smtClean="0"/>
              <a:t> </a:t>
            </a:r>
            <a:r>
              <a:rPr lang="en-US" sz="2000" dirty="0" err="1" smtClean="0"/>
              <a:t>dengan</a:t>
            </a:r>
            <a:r>
              <a:rPr lang="en-US" sz="2000" dirty="0" smtClean="0"/>
              <a:t> </a:t>
            </a:r>
            <a:r>
              <a:rPr lang="en-US" sz="2000" dirty="0" err="1"/>
              <a:t>menggunakan</a:t>
            </a:r>
            <a:r>
              <a:rPr lang="en-US" sz="2000" dirty="0"/>
              <a:t> </a:t>
            </a:r>
            <a:r>
              <a:rPr lang="en-US" sz="2000" dirty="0" err="1"/>
              <a:t>cara</a:t>
            </a:r>
            <a:r>
              <a:rPr lang="en-US" sz="2000" dirty="0"/>
              <a:t> </a:t>
            </a:r>
            <a:r>
              <a:rPr lang="en-US" sz="2000" dirty="0" err="1" smtClean="0"/>
              <a:t>redundansi</a:t>
            </a:r>
            <a:r>
              <a:rPr lang="en-US" sz="2000" dirty="0"/>
              <a:t> data, </a:t>
            </a:r>
            <a:r>
              <a:rPr lang="en-US" sz="2000" dirty="0" err="1"/>
              <a:t>baik</a:t>
            </a:r>
            <a:r>
              <a:rPr lang="en-US" sz="2000" dirty="0"/>
              <a:t> </a:t>
            </a:r>
            <a:r>
              <a:rPr lang="en-US" sz="2000" dirty="0" err="1"/>
              <a:t>itu</a:t>
            </a:r>
            <a:r>
              <a:rPr lang="en-US" sz="2000" dirty="0"/>
              <a:t> </a:t>
            </a:r>
            <a:r>
              <a:rPr lang="en-US" sz="2000" dirty="0" err="1"/>
              <a:t>dengan</a:t>
            </a:r>
            <a:r>
              <a:rPr lang="en-US" sz="2000" dirty="0"/>
              <a:t> </a:t>
            </a:r>
            <a:r>
              <a:rPr lang="en-US" sz="2000" dirty="0" err="1"/>
              <a:t>menggunakan</a:t>
            </a:r>
            <a:r>
              <a:rPr lang="en-US" sz="2000" dirty="0"/>
              <a:t> </a:t>
            </a:r>
            <a:r>
              <a:rPr lang="en-US" sz="2000" dirty="0" err="1"/>
              <a:t>perangkat</a:t>
            </a:r>
            <a:r>
              <a:rPr lang="en-US" sz="2000" dirty="0"/>
              <a:t> </a:t>
            </a:r>
            <a:r>
              <a:rPr lang="en-US" sz="2000" dirty="0" err="1"/>
              <a:t>lunak</a:t>
            </a:r>
            <a:r>
              <a:rPr lang="en-US" sz="2000" dirty="0"/>
              <a:t>, </a:t>
            </a:r>
            <a:r>
              <a:rPr lang="en-US" sz="2000" dirty="0" err="1"/>
              <a:t>maupun</a:t>
            </a:r>
            <a:r>
              <a:rPr lang="en-US" sz="2000" dirty="0"/>
              <a:t> unit </a:t>
            </a:r>
            <a:r>
              <a:rPr lang="en-US" sz="2000" dirty="0" err="1"/>
              <a:t>perangkat</a:t>
            </a:r>
            <a:r>
              <a:rPr lang="en-US" sz="2000" dirty="0"/>
              <a:t> </a:t>
            </a:r>
            <a:r>
              <a:rPr lang="en-US" sz="2000" dirty="0" err="1"/>
              <a:t>keras</a:t>
            </a:r>
            <a:r>
              <a:rPr lang="en-US" sz="2000" dirty="0"/>
              <a:t> RAID </a:t>
            </a:r>
            <a:r>
              <a:rPr lang="en-US" sz="2000" dirty="0" err="1"/>
              <a:t>terpisah</a:t>
            </a:r>
            <a:r>
              <a:rPr lang="en-US" sz="2000" dirty="0"/>
              <a:t>.</a:t>
            </a:r>
          </a:p>
        </p:txBody>
      </p:sp>
    </p:spTree>
    <p:extLst>
      <p:ext uri="{BB962C8B-B14F-4D97-AF65-F5344CB8AC3E}">
        <p14:creationId xmlns:p14="http://schemas.microsoft.com/office/powerpoint/2010/main" val="2090186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665</Words>
  <Application>Microsoft Office PowerPoint</Application>
  <PresentationFormat>Widescreen</PresentationFormat>
  <Paragraphs>65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Wingdings 3</vt:lpstr>
      <vt:lpstr>Facet</vt:lpstr>
      <vt:lpstr>PowerPoint Presentation</vt:lpstr>
      <vt:lpstr>Pengertian Magnetic Disk </vt:lpstr>
      <vt:lpstr>Jenis – jenis Metode Pengalamatan Dalam Magnetic Disk </vt:lpstr>
      <vt:lpstr>1.Metode Silinder </vt:lpstr>
      <vt:lpstr>2.Metode Sektor </vt:lpstr>
      <vt:lpstr>Karakteristik Magnetic Disk   </vt:lpstr>
      <vt:lpstr>PowerPoint Presentation</vt:lpstr>
      <vt:lpstr>Komponen Pada Magnetic Disk dan Fungsinya </vt:lpstr>
      <vt:lpstr>RAID</vt:lpstr>
      <vt:lpstr>Permulaan dari Teknologi RAID</vt:lpstr>
      <vt:lpstr>Fungsi RAID</vt:lpstr>
      <vt:lpstr>Optical Disk</vt:lpstr>
      <vt:lpstr>Sejarah Optical Disk</vt:lpstr>
      <vt:lpstr>Ciri – ciri optical Disk</vt:lpstr>
      <vt:lpstr>Implementasi Laser/Optic pada Media Disc </vt:lpstr>
      <vt:lpstr>ROM (Read Only Memory)</vt:lpstr>
      <vt:lpstr>Recordable (+/-R) </vt:lpstr>
      <vt:lpstr>Jenis – jenis optical disk</vt:lpstr>
      <vt:lpstr>CD (Compact Disc atau Laser Optic Disc) </vt:lpstr>
      <vt:lpstr>DVD (Digital Video Disc / Digital Versatile Disc) </vt:lpstr>
      <vt:lpstr>Blu Ray </vt:lpstr>
      <vt:lpstr>Fluorescent Multilayer DISK(FM DISK) </vt:lpstr>
      <vt:lpstr>Pita Magnetik</vt:lpstr>
      <vt:lpstr>Macam – macam pita Magnetik</vt:lpstr>
      <vt:lpstr>QIC (quarter-inch-tape)</vt:lpstr>
      <vt:lpstr>Travan</vt:lpstr>
      <vt:lpstr> DAT</vt:lpstr>
      <vt:lpstr>8mm</vt:lpstr>
      <vt:lpstr>8mm</vt:lpstr>
      <vt:lpstr>Hirarki system memory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SilverLight</dc:creator>
  <cp:lastModifiedBy>SilverLight</cp:lastModifiedBy>
  <cp:revision>7</cp:revision>
  <dcterms:created xsi:type="dcterms:W3CDTF">2015-04-02T02:01:21Z</dcterms:created>
  <dcterms:modified xsi:type="dcterms:W3CDTF">2015-04-02T04:00:21Z</dcterms:modified>
</cp:coreProperties>
</file>