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9B03D5-C052-42BC-8166-2B64138D229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A1572659-0BAB-4835-933B-176C26000406}">
      <dgm:prSet phldrT="[Text]"/>
      <dgm:spPr/>
      <dgm:t>
        <a:bodyPr/>
        <a:lstStyle/>
        <a:p>
          <a:pPr algn="ctr"/>
          <a:r>
            <a:rPr lang="id-ID" dirty="0" smtClean="0"/>
            <a:t>DATABASE</a:t>
          </a:r>
          <a:endParaRPr lang="id-ID" dirty="0"/>
        </a:p>
      </dgm:t>
    </dgm:pt>
    <dgm:pt modelId="{C52F1F7D-355E-4148-9BDE-D2B7D97480F7}" type="parTrans" cxnId="{5EEFD5E1-9056-42F8-BC8B-A5924D790AE3}">
      <dgm:prSet/>
      <dgm:spPr/>
      <dgm:t>
        <a:bodyPr/>
        <a:lstStyle/>
        <a:p>
          <a:pPr algn="ctr"/>
          <a:endParaRPr lang="id-ID"/>
        </a:p>
      </dgm:t>
    </dgm:pt>
    <dgm:pt modelId="{C121C560-A5C3-4707-9226-0D4E33648DA5}" type="sibTrans" cxnId="{5EEFD5E1-9056-42F8-BC8B-A5924D790AE3}">
      <dgm:prSet/>
      <dgm:spPr/>
      <dgm:t>
        <a:bodyPr/>
        <a:lstStyle/>
        <a:p>
          <a:pPr algn="ctr"/>
          <a:endParaRPr lang="id-ID"/>
        </a:p>
      </dgm:t>
    </dgm:pt>
    <dgm:pt modelId="{8E7CE1A9-0265-42AA-AD87-5B7894D83786}">
      <dgm:prSet phldrT="[Text]"/>
      <dgm:spPr/>
      <dgm:t>
        <a:bodyPr/>
        <a:lstStyle/>
        <a:p>
          <a:pPr algn="ctr"/>
          <a:r>
            <a:rPr lang="id-ID" dirty="0" smtClean="0"/>
            <a:t>FILE</a:t>
          </a:r>
          <a:endParaRPr lang="id-ID" dirty="0"/>
        </a:p>
      </dgm:t>
    </dgm:pt>
    <dgm:pt modelId="{8D3CA6BF-4463-4700-9033-B407D3139D59}" type="parTrans" cxnId="{5086A592-3E7E-4F54-A22D-BA10FC1E3977}">
      <dgm:prSet/>
      <dgm:spPr/>
      <dgm:t>
        <a:bodyPr/>
        <a:lstStyle/>
        <a:p>
          <a:pPr algn="ctr"/>
          <a:endParaRPr lang="id-ID"/>
        </a:p>
      </dgm:t>
    </dgm:pt>
    <dgm:pt modelId="{52C74C74-42FB-4A56-91F4-037DA9F2E615}" type="sibTrans" cxnId="{5086A592-3E7E-4F54-A22D-BA10FC1E3977}">
      <dgm:prSet/>
      <dgm:spPr/>
      <dgm:t>
        <a:bodyPr/>
        <a:lstStyle/>
        <a:p>
          <a:pPr algn="ctr"/>
          <a:endParaRPr lang="id-ID"/>
        </a:p>
      </dgm:t>
    </dgm:pt>
    <dgm:pt modelId="{D68825EE-B495-4F60-914F-3E1F717D9BA4}">
      <dgm:prSet phldrT="[Text]"/>
      <dgm:spPr/>
      <dgm:t>
        <a:bodyPr/>
        <a:lstStyle/>
        <a:p>
          <a:pPr algn="ctr"/>
          <a:r>
            <a:rPr lang="id-ID" dirty="0" smtClean="0"/>
            <a:t>RECORD</a:t>
          </a:r>
          <a:endParaRPr lang="id-ID" dirty="0"/>
        </a:p>
      </dgm:t>
    </dgm:pt>
    <dgm:pt modelId="{93BB65EC-0F12-464D-A7AE-AA08397E3B12}" type="parTrans" cxnId="{110F492C-5309-40F3-96AB-8EFEBC4F098B}">
      <dgm:prSet/>
      <dgm:spPr/>
      <dgm:t>
        <a:bodyPr/>
        <a:lstStyle/>
        <a:p>
          <a:pPr algn="ctr"/>
          <a:endParaRPr lang="id-ID"/>
        </a:p>
      </dgm:t>
    </dgm:pt>
    <dgm:pt modelId="{27EF295A-31DC-4374-8C3F-B2F61305DB3A}" type="sibTrans" cxnId="{110F492C-5309-40F3-96AB-8EFEBC4F098B}">
      <dgm:prSet/>
      <dgm:spPr/>
      <dgm:t>
        <a:bodyPr/>
        <a:lstStyle/>
        <a:p>
          <a:pPr algn="ctr"/>
          <a:endParaRPr lang="id-ID"/>
        </a:p>
      </dgm:t>
    </dgm:pt>
    <dgm:pt modelId="{B4091A87-0702-435C-9299-979FB565636E}">
      <dgm:prSet phldrT="[Text]"/>
      <dgm:spPr/>
      <dgm:t>
        <a:bodyPr/>
        <a:lstStyle/>
        <a:p>
          <a:pPr algn="ctr"/>
          <a:r>
            <a:rPr lang="id-ID" dirty="0" smtClean="0"/>
            <a:t>FIELD</a:t>
          </a:r>
          <a:endParaRPr lang="id-ID" dirty="0"/>
        </a:p>
      </dgm:t>
    </dgm:pt>
    <dgm:pt modelId="{621C5104-EDBC-4AB7-9A7F-C05AF37746A4}" type="parTrans" cxnId="{80485B64-80AA-4AF5-92F8-48C85EC9375A}">
      <dgm:prSet/>
      <dgm:spPr/>
      <dgm:t>
        <a:bodyPr/>
        <a:lstStyle/>
        <a:p>
          <a:pPr algn="ctr"/>
          <a:endParaRPr lang="id-ID"/>
        </a:p>
      </dgm:t>
    </dgm:pt>
    <dgm:pt modelId="{D71A6707-7AD9-4AA7-B211-585F604753AF}" type="sibTrans" cxnId="{80485B64-80AA-4AF5-92F8-48C85EC9375A}">
      <dgm:prSet/>
      <dgm:spPr/>
      <dgm:t>
        <a:bodyPr/>
        <a:lstStyle/>
        <a:p>
          <a:pPr algn="ctr"/>
          <a:endParaRPr lang="id-ID"/>
        </a:p>
      </dgm:t>
    </dgm:pt>
    <dgm:pt modelId="{965D61C4-6F58-4D0B-A2DA-CE04CC92BE6A}">
      <dgm:prSet phldrT="[Text]"/>
      <dgm:spPr/>
      <dgm:t>
        <a:bodyPr/>
        <a:lstStyle/>
        <a:p>
          <a:pPr algn="ctr"/>
          <a:r>
            <a:rPr lang="id-ID" dirty="0" smtClean="0"/>
            <a:t>BYTE</a:t>
          </a:r>
          <a:endParaRPr lang="id-ID" dirty="0"/>
        </a:p>
      </dgm:t>
    </dgm:pt>
    <dgm:pt modelId="{1BCAD0FC-39EC-403D-9280-2EE345DA4A52}" type="parTrans" cxnId="{30BE1D5C-C4DF-4D90-83AA-84A9E3589F88}">
      <dgm:prSet/>
      <dgm:spPr/>
      <dgm:t>
        <a:bodyPr/>
        <a:lstStyle/>
        <a:p>
          <a:pPr algn="ctr"/>
          <a:endParaRPr lang="id-ID"/>
        </a:p>
      </dgm:t>
    </dgm:pt>
    <dgm:pt modelId="{DB6C7D83-CEBE-4065-93E8-9E3AFD61151C}" type="sibTrans" cxnId="{30BE1D5C-C4DF-4D90-83AA-84A9E3589F88}">
      <dgm:prSet/>
      <dgm:spPr/>
      <dgm:t>
        <a:bodyPr/>
        <a:lstStyle/>
        <a:p>
          <a:pPr algn="ctr"/>
          <a:endParaRPr lang="id-ID"/>
        </a:p>
      </dgm:t>
    </dgm:pt>
    <dgm:pt modelId="{509700D1-D14C-409C-B53E-93864E2F9C93}" type="pres">
      <dgm:prSet presAssocID="{A59B03D5-C052-42BC-8166-2B64138D2293}" presName="outerComposite" presStyleCnt="0">
        <dgm:presLayoutVars>
          <dgm:chMax val="5"/>
          <dgm:dir/>
          <dgm:resizeHandles val="exact"/>
        </dgm:presLayoutVars>
      </dgm:prSet>
      <dgm:spPr/>
    </dgm:pt>
    <dgm:pt modelId="{3DFC67B5-2D98-4B35-8999-D3E8361441C6}" type="pres">
      <dgm:prSet presAssocID="{A59B03D5-C052-42BC-8166-2B64138D2293}" presName="dummyMaxCanvas" presStyleCnt="0">
        <dgm:presLayoutVars/>
      </dgm:prSet>
      <dgm:spPr/>
    </dgm:pt>
    <dgm:pt modelId="{250BCC70-7C0D-43E2-9543-D9CF45D203F2}" type="pres">
      <dgm:prSet presAssocID="{A59B03D5-C052-42BC-8166-2B64138D2293}" presName="FiveNodes_1" presStyleLbl="node1" presStyleIdx="0" presStyleCnt="5" custLinFactNeighborX="-8" custLinFactNeighborY="-32947">
        <dgm:presLayoutVars>
          <dgm:bulletEnabled val="1"/>
        </dgm:presLayoutVars>
      </dgm:prSet>
      <dgm:spPr/>
    </dgm:pt>
    <dgm:pt modelId="{38D022D3-A2D0-43D1-ABDD-43AD688E473D}" type="pres">
      <dgm:prSet presAssocID="{A59B03D5-C052-42BC-8166-2B64138D2293}" presName="FiveNodes_2" presStyleLbl="node1" presStyleIdx="1" presStyleCnt="5">
        <dgm:presLayoutVars>
          <dgm:bulletEnabled val="1"/>
        </dgm:presLayoutVars>
      </dgm:prSet>
      <dgm:spPr/>
    </dgm:pt>
    <dgm:pt modelId="{3D574D9D-0CE7-4DDE-BB5D-3ED4DF4ECE11}" type="pres">
      <dgm:prSet presAssocID="{A59B03D5-C052-42BC-8166-2B64138D2293}" presName="FiveNodes_3" presStyleLbl="node1" presStyleIdx="2" presStyleCnt="5">
        <dgm:presLayoutVars>
          <dgm:bulletEnabled val="1"/>
        </dgm:presLayoutVars>
      </dgm:prSet>
      <dgm:spPr/>
    </dgm:pt>
    <dgm:pt modelId="{04D41313-6271-4229-BA49-9B36FF3E8ACE}" type="pres">
      <dgm:prSet presAssocID="{A59B03D5-C052-42BC-8166-2B64138D2293}" presName="FiveNodes_4" presStyleLbl="node1" presStyleIdx="3" presStyleCnt="5">
        <dgm:presLayoutVars>
          <dgm:bulletEnabled val="1"/>
        </dgm:presLayoutVars>
      </dgm:prSet>
      <dgm:spPr/>
    </dgm:pt>
    <dgm:pt modelId="{3E4CBAC5-20FA-4A1E-9009-0C411E808811}" type="pres">
      <dgm:prSet presAssocID="{A59B03D5-C052-42BC-8166-2B64138D2293}" presName="FiveNodes_5" presStyleLbl="node1" presStyleIdx="4" presStyleCnt="5">
        <dgm:presLayoutVars>
          <dgm:bulletEnabled val="1"/>
        </dgm:presLayoutVars>
      </dgm:prSet>
      <dgm:spPr/>
    </dgm:pt>
    <dgm:pt modelId="{A1F81C7A-1CFA-48A8-8663-D0D8FA389725}" type="pres">
      <dgm:prSet presAssocID="{A59B03D5-C052-42BC-8166-2B64138D2293}" presName="FiveConn_1-2" presStyleLbl="fgAccFollowNode1" presStyleIdx="0" presStyleCnt="4">
        <dgm:presLayoutVars>
          <dgm:bulletEnabled val="1"/>
        </dgm:presLayoutVars>
      </dgm:prSet>
      <dgm:spPr/>
    </dgm:pt>
    <dgm:pt modelId="{5400012A-0D77-41A4-BEB8-23495864ABE0}" type="pres">
      <dgm:prSet presAssocID="{A59B03D5-C052-42BC-8166-2B64138D2293}" presName="FiveConn_2-3" presStyleLbl="fgAccFollowNode1" presStyleIdx="1" presStyleCnt="4">
        <dgm:presLayoutVars>
          <dgm:bulletEnabled val="1"/>
        </dgm:presLayoutVars>
      </dgm:prSet>
      <dgm:spPr/>
    </dgm:pt>
    <dgm:pt modelId="{473F6EC3-BB0D-47BF-8BC9-39A7F9559172}" type="pres">
      <dgm:prSet presAssocID="{A59B03D5-C052-42BC-8166-2B64138D2293}" presName="FiveConn_3-4" presStyleLbl="fgAccFollowNode1" presStyleIdx="2" presStyleCnt="4">
        <dgm:presLayoutVars>
          <dgm:bulletEnabled val="1"/>
        </dgm:presLayoutVars>
      </dgm:prSet>
      <dgm:spPr/>
    </dgm:pt>
    <dgm:pt modelId="{C2B80050-ECCD-466B-9104-03DD500205CA}" type="pres">
      <dgm:prSet presAssocID="{A59B03D5-C052-42BC-8166-2B64138D2293}" presName="FiveConn_4-5" presStyleLbl="fgAccFollowNode1" presStyleIdx="3" presStyleCnt="4">
        <dgm:presLayoutVars>
          <dgm:bulletEnabled val="1"/>
        </dgm:presLayoutVars>
      </dgm:prSet>
      <dgm:spPr/>
    </dgm:pt>
    <dgm:pt modelId="{94B90C4E-7121-43CF-BD58-BCD460777601}" type="pres">
      <dgm:prSet presAssocID="{A59B03D5-C052-42BC-8166-2B64138D2293}" presName="FiveNodes_1_text" presStyleLbl="node1" presStyleIdx="4" presStyleCnt="5">
        <dgm:presLayoutVars>
          <dgm:bulletEnabled val="1"/>
        </dgm:presLayoutVars>
      </dgm:prSet>
      <dgm:spPr/>
    </dgm:pt>
    <dgm:pt modelId="{60649BE8-31DC-466A-84A3-9FD0AB6C356D}" type="pres">
      <dgm:prSet presAssocID="{A59B03D5-C052-42BC-8166-2B64138D2293}" presName="FiveNodes_2_text" presStyleLbl="node1" presStyleIdx="4" presStyleCnt="5">
        <dgm:presLayoutVars>
          <dgm:bulletEnabled val="1"/>
        </dgm:presLayoutVars>
      </dgm:prSet>
      <dgm:spPr/>
    </dgm:pt>
    <dgm:pt modelId="{BDB3BD24-BA4D-4953-AD2D-F78EAF474610}" type="pres">
      <dgm:prSet presAssocID="{A59B03D5-C052-42BC-8166-2B64138D2293}" presName="FiveNodes_3_text" presStyleLbl="node1" presStyleIdx="4" presStyleCnt="5">
        <dgm:presLayoutVars>
          <dgm:bulletEnabled val="1"/>
        </dgm:presLayoutVars>
      </dgm:prSet>
      <dgm:spPr/>
    </dgm:pt>
    <dgm:pt modelId="{4B4B324F-E4CF-418B-9345-DA10374C9FCA}" type="pres">
      <dgm:prSet presAssocID="{A59B03D5-C052-42BC-8166-2B64138D2293}" presName="FiveNodes_4_text" presStyleLbl="node1" presStyleIdx="4" presStyleCnt="5">
        <dgm:presLayoutVars>
          <dgm:bulletEnabled val="1"/>
        </dgm:presLayoutVars>
      </dgm:prSet>
      <dgm:spPr/>
    </dgm:pt>
    <dgm:pt modelId="{4A7F441F-2FE4-496C-B23D-ECD72E008C01}" type="pres">
      <dgm:prSet presAssocID="{A59B03D5-C052-42BC-8166-2B64138D229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086A592-3E7E-4F54-A22D-BA10FC1E3977}" srcId="{A59B03D5-C052-42BC-8166-2B64138D2293}" destId="{8E7CE1A9-0265-42AA-AD87-5B7894D83786}" srcOrd="1" destOrd="0" parTransId="{8D3CA6BF-4463-4700-9033-B407D3139D59}" sibTransId="{52C74C74-42FB-4A56-91F4-037DA9F2E615}"/>
    <dgm:cxn modelId="{E488117B-96F9-4C19-BDA0-C2C693C0F3D6}" type="presOf" srcId="{B4091A87-0702-435C-9299-979FB565636E}" destId="{04D41313-6271-4229-BA49-9B36FF3E8ACE}" srcOrd="0" destOrd="0" presId="urn:microsoft.com/office/officeart/2005/8/layout/vProcess5"/>
    <dgm:cxn modelId="{5EEFD5E1-9056-42F8-BC8B-A5924D790AE3}" srcId="{A59B03D5-C052-42BC-8166-2B64138D2293}" destId="{A1572659-0BAB-4835-933B-176C26000406}" srcOrd="0" destOrd="0" parTransId="{C52F1F7D-355E-4148-9BDE-D2B7D97480F7}" sibTransId="{C121C560-A5C3-4707-9226-0D4E33648DA5}"/>
    <dgm:cxn modelId="{30BE1D5C-C4DF-4D90-83AA-84A9E3589F88}" srcId="{A59B03D5-C052-42BC-8166-2B64138D2293}" destId="{965D61C4-6F58-4D0B-A2DA-CE04CC92BE6A}" srcOrd="4" destOrd="0" parTransId="{1BCAD0FC-39EC-403D-9280-2EE345DA4A52}" sibTransId="{DB6C7D83-CEBE-4065-93E8-9E3AFD61151C}"/>
    <dgm:cxn modelId="{80485B64-80AA-4AF5-92F8-48C85EC9375A}" srcId="{A59B03D5-C052-42BC-8166-2B64138D2293}" destId="{B4091A87-0702-435C-9299-979FB565636E}" srcOrd="3" destOrd="0" parTransId="{621C5104-EDBC-4AB7-9A7F-C05AF37746A4}" sibTransId="{D71A6707-7AD9-4AA7-B211-585F604753AF}"/>
    <dgm:cxn modelId="{E04D07BE-9145-4854-8D7C-4D2B8C340011}" type="presOf" srcId="{C121C560-A5C3-4707-9226-0D4E33648DA5}" destId="{A1F81C7A-1CFA-48A8-8663-D0D8FA389725}" srcOrd="0" destOrd="0" presId="urn:microsoft.com/office/officeart/2005/8/layout/vProcess5"/>
    <dgm:cxn modelId="{D11033CC-C960-4F31-8B40-5F62CEB26703}" type="presOf" srcId="{8E7CE1A9-0265-42AA-AD87-5B7894D83786}" destId="{38D022D3-A2D0-43D1-ABDD-43AD688E473D}" srcOrd="0" destOrd="0" presId="urn:microsoft.com/office/officeart/2005/8/layout/vProcess5"/>
    <dgm:cxn modelId="{110F492C-5309-40F3-96AB-8EFEBC4F098B}" srcId="{A59B03D5-C052-42BC-8166-2B64138D2293}" destId="{D68825EE-B495-4F60-914F-3E1F717D9BA4}" srcOrd="2" destOrd="0" parTransId="{93BB65EC-0F12-464D-A7AE-AA08397E3B12}" sibTransId="{27EF295A-31DC-4374-8C3F-B2F61305DB3A}"/>
    <dgm:cxn modelId="{F290955F-FB62-4BD7-9AF9-482F12426D83}" type="presOf" srcId="{27EF295A-31DC-4374-8C3F-B2F61305DB3A}" destId="{473F6EC3-BB0D-47BF-8BC9-39A7F9559172}" srcOrd="0" destOrd="0" presId="urn:microsoft.com/office/officeart/2005/8/layout/vProcess5"/>
    <dgm:cxn modelId="{3937F508-E2C4-454E-9820-95A1828CC4FC}" type="presOf" srcId="{965D61C4-6F58-4D0B-A2DA-CE04CC92BE6A}" destId="{3E4CBAC5-20FA-4A1E-9009-0C411E808811}" srcOrd="0" destOrd="0" presId="urn:microsoft.com/office/officeart/2005/8/layout/vProcess5"/>
    <dgm:cxn modelId="{6E22A554-5CE8-44C9-B110-5086AF6E4FE1}" type="presOf" srcId="{A59B03D5-C052-42BC-8166-2B64138D2293}" destId="{509700D1-D14C-409C-B53E-93864E2F9C93}" srcOrd="0" destOrd="0" presId="urn:microsoft.com/office/officeart/2005/8/layout/vProcess5"/>
    <dgm:cxn modelId="{E557FC94-0F9A-4318-9AB8-0CBD2A3FF6F4}" type="presOf" srcId="{A1572659-0BAB-4835-933B-176C26000406}" destId="{94B90C4E-7121-43CF-BD58-BCD460777601}" srcOrd="1" destOrd="0" presId="urn:microsoft.com/office/officeart/2005/8/layout/vProcess5"/>
    <dgm:cxn modelId="{B425D9F7-7947-46C3-9E27-E94164B9CBDE}" type="presOf" srcId="{D68825EE-B495-4F60-914F-3E1F717D9BA4}" destId="{3D574D9D-0CE7-4DDE-BB5D-3ED4DF4ECE11}" srcOrd="0" destOrd="0" presId="urn:microsoft.com/office/officeart/2005/8/layout/vProcess5"/>
    <dgm:cxn modelId="{6E5B4BF9-7F77-477E-BECA-1EF50FCC25D4}" type="presOf" srcId="{965D61C4-6F58-4D0B-A2DA-CE04CC92BE6A}" destId="{4A7F441F-2FE4-496C-B23D-ECD72E008C01}" srcOrd="1" destOrd="0" presId="urn:microsoft.com/office/officeart/2005/8/layout/vProcess5"/>
    <dgm:cxn modelId="{3F377975-D713-4B3A-A9D0-0971F91CE6C0}" type="presOf" srcId="{B4091A87-0702-435C-9299-979FB565636E}" destId="{4B4B324F-E4CF-418B-9345-DA10374C9FCA}" srcOrd="1" destOrd="0" presId="urn:microsoft.com/office/officeart/2005/8/layout/vProcess5"/>
    <dgm:cxn modelId="{BDF04ED3-83DE-4181-A9E0-7F17BEA52E6F}" type="presOf" srcId="{A1572659-0BAB-4835-933B-176C26000406}" destId="{250BCC70-7C0D-43E2-9543-D9CF45D203F2}" srcOrd="0" destOrd="0" presId="urn:microsoft.com/office/officeart/2005/8/layout/vProcess5"/>
    <dgm:cxn modelId="{8D452DAC-5BB0-4FA7-A4E3-BB485A589114}" type="presOf" srcId="{D68825EE-B495-4F60-914F-3E1F717D9BA4}" destId="{BDB3BD24-BA4D-4953-AD2D-F78EAF474610}" srcOrd="1" destOrd="0" presId="urn:microsoft.com/office/officeart/2005/8/layout/vProcess5"/>
    <dgm:cxn modelId="{5B14FF59-610F-4707-BD4E-03A6F361981C}" type="presOf" srcId="{52C74C74-42FB-4A56-91F4-037DA9F2E615}" destId="{5400012A-0D77-41A4-BEB8-23495864ABE0}" srcOrd="0" destOrd="0" presId="urn:microsoft.com/office/officeart/2005/8/layout/vProcess5"/>
    <dgm:cxn modelId="{CBB927BA-3580-4159-84F2-C4C312DA9CE8}" type="presOf" srcId="{8E7CE1A9-0265-42AA-AD87-5B7894D83786}" destId="{60649BE8-31DC-466A-84A3-9FD0AB6C356D}" srcOrd="1" destOrd="0" presId="urn:microsoft.com/office/officeart/2005/8/layout/vProcess5"/>
    <dgm:cxn modelId="{3ADF5104-A314-49BB-A6EA-8F82D639738A}" type="presOf" srcId="{D71A6707-7AD9-4AA7-B211-585F604753AF}" destId="{C2B80050-ECCD-466B-9104-03DD500205CA}" srcOrd="0" destOrd="0" presId="urn:microsoft.com/office/officeart/2005/8/layout/vProcess5"/>
    <dgm:cxn modelId="{4452BF26-5442-49E1-A42C-90B08C71E015}" type="presParOf" srcId="{509700D1-D14C-409C-B53E-93864E2F9C93}" destId="{3DFC67B5-2D98-4B35-8999-D3E8361441C6}" srcOrd="0" destOrd="0" presId="urn:microsoft.com/office/officeart/2005/8/layout/vProcess5"/>
    <dgm:cxn modelId="{4883BDB2-676C-4AA7-80B2-50EBA1EFC6EF}" type="presParOf" srcId="{509700D1-D14C-409C-B53E-93864E2F9C93}" destId="{250BCC70-7C0D-43E2-9543-D9CF45D203F2}" srcOrd="1" destOrd="0" presId="urn:microsoft.com/office/officeart/2005/8/layout/vProcess5"/>
    <dgm:cxn modelId="{BEE6281B-22B2-4511-99E9-AD29A4598487}" type="presParOf" srcId="{509700D1-D14C-409C-B53E-93864E2F9C93}" destId="{38D022D3-A2D0-43D1-ABDD-43AD688E473D}" srcOrd="2" destOrd="0" presId="urn:microsoft.com/office/officeart/2005/8/layout/vProcess5"/>
    <dgm:cxn modelId="{32922B1E-3530-4DBB-B594-8560959A2ACD}" type="presParOf" srcId="{509700D1-D14C-409C-B53E-93864E2F9C93}" destId="{3D574D9D-0CE7-4DDE-BB5D-3ED4DF4ECE11}" srcOrd="3" destOrd="0" presId="urn:microsoft.com/office/officeart/2005/8/layout/vProcess5"/>
    <dgm:cxn modelId="{F9BC3174-7B78-4518-ACA0-C4097B429330}" type="presParOf" srcId="{509700D1-D14C-409C-B53E-93864E2F9C93}" destId="{04D41313-6271-4229-BA49-9B36FF3E8ACE}" srcOrd="4" destOrd="0" presId="urn:microsoft.com/office/officeart/2005/8/layout/vProcess5"/>
    <dgm:cxn modelId="{3A6DFEA0-DFC3-4FC4-AF05-32FC0B2C98EE}" type="presParOf" srcId="{509700D1-D14C-409C-B53E-93864E2F9C93}" destId="{3E4CBAC5-20FA-4A1E-9009-0C411E808811}" srcOrd="5" destOrd="0" presId="urn:microsoft.com/office/officeart/2005/8/layout/vProcess5"/>
    <dgm:cxn modelId="{4F44DD0A-78D2-4815-8012-7676A60291B5}" type="presParOf" srcId="{509700D1-D14C-409C-B53E-93864E2F9C93}" destId="{A1F81C7A-1CFA-48A8-8663-D0D8FA389725}" srcOrd="6" destOrd="0" presId="urn:microsoft.com/office/officeart/2005/8/layout/vProcess5"/>
    <dgm:cxn modelId="{E3CC66A1-B41A-4168-911A-4AE84B78FB47}" type="presParOf" srcId="{509700D1-D14C-409C-B53E-93864E2F9C93}" destId="{5400012A-0D77-41A4-BEB8-23495864ABE0}" srcOrd="7" destOrd="0" presId="urn:microsoft.com/office/officeart/2005/8/layout/vProcess5"/>
    <dgm:cxn modelId="{7F5E4CA6-9C38-4576-BF8C-323381923704}" type="presParOf" srcId="{509700D1-D14C-409C-B53E-93864E2F9C93}" destId="{473F6EC3-BB0D-47BF-8BC9-39A7F9559172}" srcOrd="8" destOrd="0" presId="urn:microsoft.com/office/officeart/2005/8/layout/vProcess5"/>
    <dgm:cxn modelId="{0926772F-E7E2-41FC-9BFE-29BBAC8A9AC1}" type="presParOf" srcId="{509700D1-D14C-409C-B53E-93864E2F9C93}" destId="{C2B80050-ECCD-466B-9104-03DD500205CA}" srcOrd="9" destOrd="0" presId="urn:microsoft.com/office/officeart/2005/8/layout/vProcess5"/>
    <dgm:cxn modelId="{355B40DB-CE2E-49E9-B55B-0DF5B0783132}" type="presParOf" srcId="{509700D1-D14C-409C-B53E-93864E2F9C93}" destId="{94B90C4E-7121-43CF-BD58-BCD460777601}" srcOrd="10" destOrd="0" presId="urn:microsoft.com/office/officeart/2005/8/layout/vProcess5"/>
    <dgm:cxn modelId="{F9C09D90-975C-4D06-B979-FA5C153F9AC8}" type="presParOf" srcId="{509700D1-D14C-409C-B53E-93864E2F9C93}" destId="{60649BE8-31DC-466A-84A3-9FD0AB6C356D}" srcOrd="11" destOrd="0" presId="urn:microsoft.com/office/officeart/2005/8/layout/vProcess5"/>
    <dgm:cxn modelId="{F0832CEC-9FF4-4979-9A95-ADE39E440E98}" type="presParOf" srcId="{509700D1-D14C-409C-B53E-93864E2F9C93}" destId="{BDB3BD24-BA4D-4953-AD2D-F78EAF474610}" srcOrd="12" destOrd="0" presId="urn:microsoft.com/office/officeart/2005/8/layout/vProcess5"/>
    <dgm:cxn modelId="{B323FDDD-85D4-4D2F-9A85-CE0AE7DC42ED}" type="presParOf" srcId="{509700D1-D14C-409C-B53E-93864E2F9C93}" destId="{4B4B324F-E4CF-418B-9345-DA10374C9FCA}" srcOrd="13" destOrd="0" presId="urn:microsoft.com/office/officeart/2005/8/layout/vProcess5"/>
    <dgm:cxn modelId="{BD2D4AE4-1EF4-4523-91A5-93456B8ECBA1}" type="presParOf" srcId="{509700D1-D14C-409C-B53E-93864E2F9C93}" destId="{4A7F441F-2FE4-496C-B23D-ECD72E008C0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BCC70-7C0D-43E2-9543-D9CF45D203F2}">
      <dsp:nvSpPr>
        <dsp:cNvPr id="0" name=""/>
        <dsp:cNvSpPr/>
      </dsp:nvSpPr>
      <dsp:spPr>
        <a:xfrm>
          <a:off x="0" y="0"/>
          <a:ext cx="4852914" cy="78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500" kern="1200" dirty="0" smtClean="0"/>
            <a:t>DATABASE</a:t>
          </a:r>
          <a:endParaRPr lang="id-ID" sz="3500" kern="1200" dirty="0"/>
        </a:p>
      </dsp:txBody>
      <dsp:txXfrm>
        <a:off x="23085" y="23085"/>
        <a:ext cx="3910182" cy="742017"/>
      </dsp:txXfrm>
    </dsp:sp>
    <dsp:sp modelId="{38D022D3-A2D0-43D1-ABDD-43AD688E473D}">
      <dsp:nvSpPr>
        <dsp:cNvPr id="0" name=""/>
        <dsp:cNvSpPr/>
      </dsp:nvSpPr>
      <dsp:spPr>
        <a:xfrm>
          <a:off x="362393" y="897657"/>
          <a:ext cx="4852914" cy="78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500" kern="1200" dirty="0" smtClean="0"/>
            <a:t>FILE</a:t>
          </a:r>
          <a:endParaRPr lang="id-ID" sz="3500" kern="1200" dirty="0"/>
        </a:p>
      </dsp:txBody>
      <dsp:txXfrm>
        <a:off x="385478" y="920742"/>
        <a:ext cx="3932030" cy="742017"/>
      </dsp:txXfrm>
    </dsp:sp>
    <dsp:sp modelId="{3D574D9D-0CE7-4DDE-BB5D-3ED4DF4ECE11}">
      <dsp:nvSpPr>
        <dsp:cNvPr id="0" name=""/>
        <dsp:cNvSpPr/>
      </dsp:nvSpPr>
      <dsp:spPr>
        <a:xfrm>
          <a:off x="724786" y="1795314"/>
          <a:ext cx="4852914" cy="78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500" kern="1200" dirty="0" smtClean="0"/>
            <a:t>RECORD</a:t>
          </a:r>
          <a:endParaRPr lang="id-ID" sz="3500" kern="1200" dirty="0"/>
        </a:p>
      </dsp:txBody>
      <dsp:txXfrm>
        <a:off x="747871" y="1818399"/>
        <a:ext cx="3932030" cy="742017"/>
      </dsp:txXfrm>
    </dsp:sp>
    <dsp:sp modelId="{04D41313-6271-4229-BA49-9B36FF3E8ACE}">
      <dsp:nvSpPr>
        <dsp:cNvPr id="0" name=""/>
        <dsp:cNvSpPr/>
      </dsp:nvSpPr>
      <dsp:spPr>
        <a:xfrm>
          <a:off x="1087179" y="2692972"/>
          <a:ext cx="4852914" cy="78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500" kern="1200" dirty="0" smtClean="0"/>
            <a:t>FIELD</a:t>
          </a:r>
          <a:endParaRPr lang="id-ID" sz="3500" kern="1200" dirty="0"/>
        </a:p>
      </dsp:txBody>
      <dsp:txXfrm>
        <a:off x="1110264" y="2716057"/>
        <a:ext cx="3932030" cy="742017"/>
      </dsp:txXfrm>
    </dsp:sp>
    <dsp:sp modelId="{3E4CBAC5-20FA-4A1E-9009-0C411E808811}">
      <dsp:nvSpPr>
        <dsp:cNvPr id="0" name=""/>
        <dsp:cNvSpPr/>
      </dsp:nvSpPr>
      <dsp:spPr>
        <a:xfrm>
          <a:off x="1449572" y="3590629"/>
          <a:ext cx="4852914" cy="78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500" kern="1200" dirty="0" smtClean="0"/>
            <a:t>BYTE</a:t>
          </a:r>
          <a:endParaRPr lang="id-ID" sz="3500" kern="1200" dirty="0"/>
        </a:p>
      </dsp:txBody>
      <dsp:txXfrm>
        <a:off x="1472657" y="3613714"/>
        <a:ext cx="3932030" cy="742017"/>
      </dsp:txXfrm>
    </dsp:sp>
    <dsp:sp modelId="{A1F81C7A-1CFA-48A8-8663-D0D8FA389725}">
      <dsp:nvSpPr>
        <dsp:cNvPr id="0" name=""/>
        <dsp:cNvSpPr/>
      </dsp:nvSpPr>
      <dsp:spPr>
        <a:xfrm>
          <a:off x="4340593" y="575814"/>
          <a:ext cx="512321" cy="51232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400" kern="1200"/>
        </a:p>
      </dsp:txBody>
      <dsp:txXfrm>
        <a:off x="4455865" y="575814"/>
        <a:ext cx="281777" cy="385522"/>
      </dsp:txXfrm>
    </dsp:sp>
    <dsp:sp modelId="{5400012A-0D77-41A4-BEB8-23495864ABE0}">
      <dsp:nvSpPr>
        <dsp:cNvPr id="0" name=""/>
        <dsp:cNvSpPr/>
      </dsp:nvSpPr>
      <dsp:spPr>
        <a:xfrm>
          <a:off x="4702986" y="1473471"/>
          <a:ext cx="512321" cy="51232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400" kern="1200"/>
        </a:p>
      </dsp:txBody>
      <dsp:txXfrm>
        <a:off x="4818258" y="1473471"/>
        <a:ext cx="281777" cy="385522"/>
      </dsp:txXfrm>
    </dsp:sp>
    <dsp:sp modelId="{473F6EC3-BB0D-47BF-8BC9-39A7F9559172}">
      <dsp:nvSpPr>
        <dsp:cNvPr id="0" name=""/>
        <dsp:cNvSpPr/>
      </dsp:nvSpPr>
      <dsp:spPr>
        <a:xfrm>
          <a:off x="5065379" y="2357992"/>
          <a:ext cx="512321" cy="51232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400" kern="1200"/>
        </a:p>
      </dsp:txBody>
      <dsp:txXfrm>
        <a:off x="5180651" y="2357992"/>
        <a:ext cx="281777" cy="385522"/>
      </dsp:txXfrm>
    </dsp:sp>
    <dsp:sp modelId="{C2B80050-ECCD-466B-9104-03DD500205CA}">
      <dsp:nvSpPr>
        <dsp:cNvPr id="0" name=""/>
        <dsp:cNvSpPr/>
      </dsp:nvSpPr>
      <dsp:spPr>
        <a:xfrm>
          <a:off x="5427772" y="3264408"/>
          <a:ext cx="512321" cy="51232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400" kern="1200"/>
        </a:p>
      </dsp:txBody>
      <dsp:txXfrm>
        <a:off x="5543044" y="3264408"/>
        <a:ext cx="281777" cy="385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6A23-ECEF-44E9-B43E-42B333D900BE}" type="datetimeFigureOut">
              <a:rPr lang="id-ID" smtClean="0"/>
              <a:t>14/08/2015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49C3-FE91-4708-A76E-1BE1628758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941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6A23-ECEF-44E9-B43E-42B333D900BE}" type="datetimeFigureOut">
              <a:rPr lang="id-ID" smtClean="0"/>
              <a:t>14/08/2015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49C3-FE91-4708-A76E-1BE1628758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510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6A23-ECEF-44E9-B43E-42B333D900BE}" type="datetimeFigureOut">
              <a:rPr lang="id-ID" smtClean="0"/>
              <a:t>14/08/2015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49C3-FE91-4708-A76E-1BE162875897}" type="slidenum">
              <a:rPr lang="id-ID" smtClean="0"/>
              <a:t>‹#›</a:t>
            </a:fld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154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6A23-ECEF-44E9-B43E-42B333D900BE}" type="datetimeFigureOut">
              <a:rPr lang="id-ID" smtClean="0"/>
              <a:t>14/08/2015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49C3-FE91-4708-A76E-1BE1628758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0277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6A23-ECEF-44E9-B43E-42B333D900BE}" type="datetimeFigureOut">
              <a:rPr lang="id-ID" smtClean="0"/>
              <a:t>14/08/2015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49C3-FE91-4708-A76E-1BE162875897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0969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6A23-ECEF-44E9-B43E-42B333D900BE}" type="datetimeFigureOut">
              <a:rPr lang="id-ID" smtClean="0"/>
              <a:t>14/08/2015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49C3-FE91-4708-A76E-1BE1628758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507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6A23-ECEF-44E9-B43E-42B333D900BE}" type="datetimeFigureOut">
              <a:rPr lang="id-ID" smtClean="0"/>
              <a:t>14/08/2015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49C3-FE91-4708-A76E-1BE1628758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4074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6A23-ECEF-44E9-B43E-42B333D900BE}" type="datetimeFigureOut">
              <a:rPr lang="id-ID" smtClean="0"/>
              <a:t>14/08/2015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49C3-FE91-4708-A76E-1BE1628758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089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6A23-ECEF-44E9-B43E-42B333D900BE}" type="datetimeFigureOut">
              <a:rPr lang="id-ID" smtClean="0"/>
              <a:t>14/08/2015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49C3-FE91-4708-A76E-1BE1628758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096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6A23-ECEF-44E9-B43E-42B333D900BE}" type="datetimeFigureOut">
              <a:rPr lang="id-ID" smtClean="0"/>
              <a:t>14/08/2015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49C3-FE91-4708-A76E-1BE1628758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675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6A23-ECEF-44E9-B43E-42B333D900BE}" type="datetimeFigureOut">
              <a:rPr lang="id-ID" smtClean="0"/>
              <a:t>14/08/2015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49C3-FE91-4708-A76E-1BE1628758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409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6A23-ECEF-44E9-B43E-42B333D900BE}" type="datetimeFigureOut">
              <a:rPr lang="id-ID" smtClean="0"/>
              <a:t>14/08/2015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49C3-FE91-4708-A76E-1BE1628758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340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6A23-ECEF-44E9-B43E-42B333D900BE}" type="datetimeFigureOut">
              <a:rPr lang="id-ID" smtClean="0"/>
              <a:t>14/08/2015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49C3-FE91-4708-A76E-1BE1628758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990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6A23-ECEF-44E9-B43E-42B333D900BE}" type="datetimeFigureOut">
              <a:rPr lang="id-ID" smtClean="0"/>
              <a:t>14/08/2015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49C3-FE91-4708-A76E-1BE1628758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688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6A23-ECEF-44E9-B43E-42B333D900BE}" type="datetimeFigureOut">
              <a:rPr lang="id-ID" smtClean="0"/>
              <a:t>14/08/2015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49C3-FE91-4708-A76E-1BE1628758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817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6A23-ECEF-44E9-B43E-42B333D900BE}" type="datetimeFigureOut">
              <a:rPr lang="id-ID" smtClean="0"/>
              <a:t>14/08/2015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49C3-FE91-4708-A76E-1BE1628758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581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16A23-ECEF-44E9-B43E-42B333D900BE}" type="datetimeFigureOut">
              <a:rPr lang="id-ID" smtClean="0"/>
              <a:t>14/08/2015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5849C3-FE91-4708-A76E-1BE1628758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349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814" y="1148120"/>
            <a:ext cx="9144000" cy="1762505"/>
          </a:xfrm>
        </p:spPr>
        <p:txBody>
          <a:bodyPr>
            <a:normAutofit/>
          </a:bodyPr>
          <a:lstStyle/>
          <a:p>
            <a:r>
              <a:rPr lang="id-ID" sz="5400" dirty="0" smtClean="0"/>
              <a:t>ASSALAMUALAIKUM WR.WB.</a:t>
            </a:r>
            <a:endParaRPr lang="id-ID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784" y="4645226"/>
            <a:ext cx="3601792" cy="1655762"/>
          </a:xfrm>
        </p:spPr>
        <p:txBody>
          <a:bodyPr>
            <a:normAutofit/>
          </a:bodyPr>
          <a:lstStyle/>
          <a:p>
            <a:pPr algn="l"/>
            <a:r>
              <a:rPr lang="id-ID" sz="1800" dirty="0" smtClean="0"/>
              <a:t>NAMA	: MEIDIYANAH K.M.W.</a:t>
            </a:r>
          </a:p>
          <a:p>
            <a:pPr algn="l"/>
            <a:r>
              <a:rPr lang="id-ID" sz="1800" dirty="0" smtClean="0"/>
              <a:t>KELAS	: XI RPL 2</a:t>
            </a:r>
          </a:p>
          <a:p>
            <a:pPr algn="l"/>
            <a:r>
              <a:rPr lang="id-ID" sz="1800" dirty="0" smtClean="0"/>
              <a:t>NO.ABSEN: 22</a:t>
            </a:r>
          </a:p>
          <a:p>
            <a:pPr algn="l"/>
            <a:r>
              <a:rPr lang="id-ID" sz="1800" dirty="0" smtClean="0"/>
              <a:t>SMK NEGERI 11 BANDUNG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3882647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86" y="224521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id-ID" sz="6000" dirty="0" smtClean="0"/>
              <a:t>BASIS DATA (DATABASE)</a:t>
            </a:r>
            <a:endParaRPr lang="id-ID" sz="6000" dirty="0"/>
          </a:p>
        </p:txBody>
      </p:sp>
    </p:spTree>
    <p:extLst>
      <p:ext uri="{BB962C8B-B14F-4D97-AF65-F5344CB8AC3E}">
        <p14:creationId xmlns:p14="http://schemas.microsoft.com/office/powerpoint/2010/main" val="140255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77779"/>
            <a:ext cx="8596668" cy="1550989"/>
          </a:xfrm>
        </p:spPr>
        <p:txBody>
          <a:bodyPr>
            <a:noAutofit/>
          </a:bodyPr>
          <a:lstStyle/>
          <a:p>
            <a:pPr algn="ctr"/>
            <a:r>
              <a:rPr lang="id-ID" sz="4400" dirty="0" smtClean="0"/>
              <a:t>PENGERTIAN BASIS DATA (DATABASE)</a:t>
            </a:r>
            <a:endParaRPr lang="id-ID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000" dirty="0" smtClean="0"/>
              <a:t>Kumpulan data atau informasi yang disimpan secara sistematis untuk diakses dan mendapatkan informasi di dalam komputer.</a:t>
            </a:r>
          </a:p>
          <a:p>
            <a:r>
              <a:rPr lang="id-ID" sz="2000" dirty="0" smtClean="0"/>
              <a:t>Secara bahasa dapat diartikan:</a:t>
            </a:r>
          </a:p>
          <a:p>
            <a:pPr marL="0" indent="0">
              <a:buNone/>
            </a:pPr>
            <a:r>
              <a:rPr lang="id-ID" sz="2000" dirty="0" smtClean="0"/>
              <a:t>						Data : informasi</a:t>
            </a:r>
          </a:p>
          <a:p>
            <a:pPr marL="0" indent="0">
              <a:buNone/>
            </a:pPr>
            <a:r>
              <a:rPr lang="id-ID" sz="2000" dirty="0" smtClean="0"/>
              <a:t>						Base : markas</a:t>
            </a:r>
          </a:p>
          <a:p>
            <a:pPr marL="0" indent="0">
              <a:buNone/>
            </a:pPr>
            <a:r>
              <a:rPr lang="id-ID" sz="2000" dirty="0" smtClean="0"/>
              <a:t>Jadi, database berarti markas informasi atau tempat menyimpan informasi-informasi.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6225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7629"/>
            <a:ext cx="8596668" cy="755560"/>
          </a:xfrm>
        </p:spPr>
        <p:txBody>
          <a:bodyPr>
            <a:normAutofit fontScale="90000"/>
          </a:bodyPr>
          <a:lstStyle/>
          <a:p>
            <a:pPr algn="ctr"/>
            <a:r>
              <a:rPr lang="id-ID" sz="4400" dirty="0" smtClean="0"/>
              <a:t>HIRARKI BASIS DATA (DATABASE)</a:t>
            </a:r>
            <a:endParaRPr lang="id-ID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706697"/>
              </p:ext>
            </p:extLst>
          </p:nvPr>
        </p:nvGraphicFramePr>
        <p:xfrm>
          <a:off x="2586037" y="1114344"/>
          <a:ext cx="6302487" cy="4378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328900" y="5584923"/>
            <a:ext cx="4945102" cy="788187"/>
            <a:chOff x="1357384" y="3590629"/>
            <a:chExt cx="4945102" cy="788187"/>
          </a:xfrm>
        </p:grpSpPr>
        <p:sp>
          <p:nvSpPr>
            <p:cNvPr id="6" name="Rounded Rectangle 5"/>
            <p:cNvSpPr/>
            <p:nvPr/>
          </p:nvSpPr>
          <p:spPr>
            <a:xfrm>
              <a:off x="1449572" y="3590629"/>
              <a:ext cx="4852914" cy="78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1357384" y="3613713"/>
              <a:ext cx="3932030" cy="7420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500" dirty="0" smtClean="0"/>
                <a:t>BIT</a:t>
              </a:r>
              <a:endParaRPr lang="id-ID" sz="35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376202" y="5328762"/>
            <a:ext cx="512321" cy="512321"/>
            <a:chOff x="5427772" y="3264408"/>
            <a:chExt cx="512321" cy="512321"/>
          </a:xfrm>
        </p:grpSpPr>
        <p:sp>
          <p:nvSpPr>
            <p:cNvPr id="9" name="Down Arrow 8"/>
            <p:cNvSpPr/>
            <p:nvPr/>
          </p:nvSpPr>
          <p:spPr>
            <a:xfrm>
              <a:off x="5427772" y="3264408"/>
              <a:ext cx="512321" cy="512321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Down Arrow 4"/>
            <p:cNvSpPr/>
            <p:nvPr/>
          </p:nvSpPr>
          <p:spPr>
            <a:xfrm>
              <a:off x="5543044" y="3264408"/>
              <a:ext cx="281777" cy="3855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24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21170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54558"/>
            <a:ext cx="8596668" cy="4186804"/>
          </a:xfrm>
        </p:spPr>
        <p:txBody>
          <a:bodyPr>
            <a:normAutofit/>
          </a:bodyPr>
          <a:lstStyle/>
          <a:p>
            <a:r>
              <a:rPr lang="id-ID" sz="2400" dirty="0" smtClean="0"/>
              <a:t>Database	: data yang berkaitan satu sama lain</a:t>
            </a:r>
          </a:p>
          <a:p>
            <a:r>
              <a:rPr lang="id-ID" sz="2400" dirty="0" smtClean="0"/>
              <a:t>File			: suatu kesatuan data yang sejenis</a:t>
            </a:r>
          </a:p>
          <a:p>
            <a:r>
              <a:rPr lang="id-ID" sz="2400" dirty="0" smtClean="0"/>
              <a:t>Record		: salah satu unit data individu tertentu 							  (catatan)</a:t>
            </a:r>
          </a:p>
          <a:p>
            <a:r>
              <a:rPr lang="id-ID" sz="2400" dirty="0" smtClean="0"/>
              <a:t>Field		: menggambarkan atribut dari record</a:t>
            </a:r>
          </a:p>
          <a:p>
            <a:r>
              <a:rPr lang="id-ID" sz="2400" dirty="0" smtClean="0"/>
              <a:t>Byte		: atribut dari field berupa huruf (1 byte = 8 bit)</a:t>
            </a:r>
          </a:p>
          <a:p>
            <a:r>
              <a:rPr lang="id-ID" sz="2400" dirty="0" smtClean="0"/>
              <a:t>Bit			: bagian terkecil data (1 bit = 1/8 byte)</a:t>
            </a:r>
          </a:p>
        </p:txBody>
      </p:sp>
    </p:spTree>
    <p:extLst>
      <p:ext uri="{BB962C8B-B14F-4D97-AF65-F5344CB8AC3E}">
        <p14:creationId xmlns:p14="http://schemas.microsoft.com/office/powerpoint/2010/main" val="277339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32" y="648238"/>
            <a:ext cx="8903334" cy="1502534"/>
          </a:xfrm>
        </p:spPr>
        <p:txBody>
          <a:bodyPr>
            <a:noAutofit/>
          </a:bodyPr>
          <a:lstStyle/>
          <a:p>
            <a:pPr algn="ctr"/>
            <a:r>
              <a:rPr lang="id-ID" sz="4400" dirty="0" smtClean="0"/>
              <a:t>PENGERTIAN ENTITAS (KEBERADAAN)</a:t>
            </a:r>
            <a:endParaRPr lang="id-ID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32" y="2575775"/>
            <a:ext cx="8596668" cy="3361385"/>
          </a:xfrm>
        </p:spPr>
        <p:txBody>
          <a:bodyPr>
            <a:normAutofit/>
          </a:bodyPr>
          <a:lstStyle/>
          <a:p>
            <a:r>
              <a:rPr lang="id-ID" sz="2400" dirty="0" smtClean="0"/>
              <a:t>Orang, tempat, kejadian atau konsep yang informasinya akan direkam</a:t>
            </a:r>
          </a:p>
          <a:p>
            <a:r>
              <a:rPr lang="id-ID" sz="2400" dirty="0" smtClean="0"/>
              <a:t>Sekumpulan data yang memiliki suatu informasi yang bermanfaat bagi penggunanya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83141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Autofit/>
          </a:bodyPr>
          <a:lstStyle/>
          <a:p>
            <a:pPr algn="ctr"/>
            <a:r>
              <a:rPr lang="id-ID" sz="4400" dirty="0" smtClean="0"/>
              <a:t>PENGERTIAN ATRIBUT (PERLENGKAPAN)</a:t>
            </a:r>
            <a:endParaRPr lang="id-ID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614411"/>
            <a:ext cx="8596668" cy="3426951"/>
          </a:xfrm>
        </p:spPr>
        <p:txBody>
          <a:bodyPr>
            <a:normAutofit/>
          </a:bodyPr>
          <a:lstStyle/>
          <a:p>
            <a:r>
              <a:rPr lang="id-ID" sz="2400" dirty="0" smtClean="0"/>
              <a:t>Deskripsi data yang bisa mengidentifikasi suatu entitas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617991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35358"/>
            <a:ext cx="8596668" cy="1180563"/>
          </a:xfrm>
        </p:spPr>
        <p:txBody>
          <a:bodyPr>
            <a:normAutofit/>
          </a:bodyPr>
          <a:lstStyle/>
          <a:p>
            <a:pPr algn="ctr"/>
            <a:r>
              <a:rPr lang="id-ID" sz="4400" dirty="0" smtClean="0"/>
              <a:t>PENGERTIAN TUPLE</a:t>
            </a:r>
            <a:endParaRPr lang="id-ID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11380"/>
            <a:ext cx="8596668" cy="3529982"/>
          </a:xfrm>
        </p:spPr>
        <p:txBody>
          <a:bodyPr>
            <a:normAutofit/>
          </a:bodyPr>
          <a:lstStyle/>
          <a:p>
            <a:r>
              <a:rPr lang="id-ID" sz="2400" dirty="0" smtClean="0"/>
              <a:t>Kumpulan elemen data yang dikumpulkan menjadi suatu kesatuan dengan tipe data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529088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461181" cy="1646302"/>
          </a:xfrm>
        </p:spPr>
        <p:txBody>
          <a:bodyPr/>
          <a:lstStyle/>
          <a:p>
            <a:pPr algn="ctr"/>
            <a:r>
              <a:rPr lang="id-ID" dirty="0" smtClean="0"/>
              <a:t>WASSALAMUALAIKUM WR.WB.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619174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104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ASSALAMUALAIKUM WR.WB.</vt:lpstr>
      <vt:lpstr>BASIS DATA (DATABASE)</vt:lpstr>
      <vt:lpstr>PENGERTIAN BASIS DATA (DATABASE)</vt:lpstr>
      <vt:lpstr>HIRARKI BASIS DATA (DATABASE)</vt:lpstr>
      <vt:lpstr>PowerPoint Presentation</vt:lpstr>
      <vt:lpstr>PENGERTIAN ENTITAS (KEBERADAAN)</vt:lpstr>
      <vt:lpstr>PENGERTIAN ATRIBUT (PERLENGKAPAN)</vt:lpstr>
      <vt:lpstr>PENGERTIAN TUPLE</vt:lpstr>
      <vt:lpstr>WASSALAMUALAIKUM WR.WB.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ASSALAMUALAIKUM WR.WB.</dc:title>
  <dc:creator>schutze spitzenreiter</dc:creator>
  <cp:lastModifiedBy>schutze spitzenreiter</cp:lastModifiedBy>
  <cp:revision>4</cp:revision>
  <dcterms:created xsi:type="dcterms:W3CDTF">2015-08-14T05:08:45Z</dcterms:created>
  <dcterms:modified xsi:type="dcterms:W3CDTF">2015-08-14T06:02:09Z</dcterms:modified>
</cp:coreProperties>
</file>