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62" autoAdjust="0"/>
    <p:restoredTop sz="94660"/>
  </p:normalViewPr>
  <p:slideViewPr>
    <p:cSldViewPr snapToGrid="0">
      <p:cViewPr varScale="1">
        <p:scale>
          <a:sx n="46" d="100"/>
          <a:sy n="46" d="100"/>
        </p:scale>
        <p:origin x="1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A77A79-5625-4742-A8D3-767ECF5CF603}" type="datetimeFigureOut">
              <a:rPr lang="id-ID" smtClean="0"/>
              <a:t>11/03/2016</a:t>
            </a:fld>
            <a:endParaRPr lang="id-ID"/>
          </a:p>
        </p:txBody>
      </p:sp>
      <p:sp>
        <p:nvSpPr>
          <p:cNvPr id="5" name="Footer Placeholder 4"/>
          <p:cNvSpPr>
            <a:spLocks noGrp="1"/>
          </p:cNvSpPr>
          <p:nvPr>
            <p:ph type="ftr" sz="quarter" idx="11"/>
          </p:nvPr>
        </p:nvSpPr>
        <p:spPr/>
        <p:txBody>
          <a:bodyPr/>
          <a:lstStyle/>
          <a:p>
            <a:endParaRPr lang="id-ID"/>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2A1B4D8-24B5-4615-9874-450E36E92378}" type="slidenum">
              <a:rPr lang="id-ID" smtClean="0"/>
              <a:t>‹#›</a:t>
            </a:fld>
            <a:endParaRPr lang="id-ID"/>
          </a:p>
        </p:txBody>
      </p:sp>
    </p:spTree>
    <p:extLst>
      <p:ext uri="{BB962C8B-B14F-4D97-AF65-F5344CB8AC3E}">
        <p14:creationId xmlns:p14="http://schemas.microsoft.com/office/powerpoint/2010/main" val="180833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A77A79-5625-4742-A8D3-767ECF5CF603}" type="datetimeFigureOut">
              <a:rPr lang="id-ID" smtClean="0"/>
              <a:t>11/03/2016</a:t>
            </a:fld>
            <a:endParaRPr lang="id-ID"/>
          </a:p>
        </p:txBody>
      </p:sp>
      <p:sp>
        <p:nvSpPr>
          <p:cNvPr id="5" name="Footer Placeholder 4"/>
          <p:cNvSpPr>
            <a:spLocks noGrp="1"/>
          </p:cNvSpPr>
          <p:nvPr>
            <p:ph type="ftr" sz="quarter" idx="11"/>
          </p:nvPr>
        </p:nvSpPr>
        <p:spPr/>
        <p:txBody>
          <a:bodyPr/>
          <a:lstStyle/>
          <a:p>
            <a:endParaRPr lang="id-ID"/>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2A1B4D8-24B5-4615-9874-450E36E92378}" type="slidenum">
              <a:rPr lang="id-ID" smtClean="0"/>
              <a:t>‹#›</a:t>
            </a:fld>
            <a:endParaRPr lang="id-ID"/>
          </a:p>
        </p:txBody>
      </p:sp>
    </p:spTree>
    <p:extLst>
      <p:ext uri="{BB962C8B-B14F-4D97-AF65-F5344CB8AC3E}">
        <p14:creationId xmlns:p14="http://schemas.microsoft.com/office/powerpoint/2010/main" val="85960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A77A79-5625-4742-A8D3-767ECF5CF603}" type="datetimeFigureOut">
              <a:rPr lang="id-ID" smtClean="0"/>
              <a:t>11/03/2016</a:t>
            </a:fld>
            <a:endParaRPr lang="id-ID"/>
          </a:p>
        </p:txBody>
      </p:sp>
      <p:sp>
        <p:nvSpPr>
          <p:cNvPr id="5" name="Footer Placeholder 4"/>
          <p:cNvSpPr>
            <a:spLocks noGrp="1"/>
          </p:cNvSpPr>
          <p:nvPr>
            <p:ph type="ftr" sz="quarter" idx="11"/>
          </p:nvPr>
        </p:nvSpPr>
        <p:spPr/>
        <p:txBody>
          <a:bodyPr/>
          <a:lstStyle/>
          <a:p>
            <a:endParaRPr lang="id-ID"/>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2A1B4D8-24B5-4615-9874-450E36E92378}" type="slidenum">
              <a:rPr lang="id-ID" smtClean="0"/>
              <a:t>‹#›</a:t>
            </a:fld>
            <a:endParaRPr lang="id-ID"/>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40957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7A77A79-5625-4742-A8D3-767ECF5CF603}" type="datetimeFigureOut">
              <a:rPr lang="id-ID" smtClean="0"/>
              <a:t>11/03/2016</a:t>
            </a:fld>
            <a:endParaRPr lang="id-ID"/>
          </a:p>
        </p:txBody>
      </p:sp>
      <p:sp>
        <p:nvSpPr>
          <p:cNvPr id="6" name="Footer Placeholder 5"/>
          <p:cNvSpPr>
            <a:spLocks noGrp="1"/>
          </p:cNvSpPr>
          <p:nvPr>
            <p:ph type="ftr" sz="quarter" idx="11"/>
          </p:nvPr>
        </p:nvSpPr>
        <p:spPr/>
        <p:txBody>
          <a:bodyPr/>
          <a:lstStyle/>
          <a:p>
            <a:endParaRPr lang="id-ID"/>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2A1B4D8-24B5-4615-9874-450E36E92378}" type="slidenum">
              <a:rPr lang="id-ID" smtClean="0"/>
              <a:t>‹#›</a:t>
            </a:fld>
            <a:endParaRPr lang="id-ID"/>
          </a:p>
        </p:txBody>
      </p:sp>
    </p:spTree>
    <p:extLst>
      <p:ext uri="{BB962C8B-B14F-4D97-AF65-F5344CB8AC3E}">
        <p14:creationId xmlns:p14="http://schemas.microsoft.com/office/powerpoint/2010/main" val="2509984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7A77A79-5625-4742-A8D3-767ECF5CF603}" type="datetimeFigureOut">
              <a:rPr lang="id-ID" smtClean="0"/>
              <a:t>11/03/2016</a:t>
            </a:fld>
            <a:endParaRPr lang="id-ID"/>
          </a:p>
        </p:txBody>
      </p:sp>
      <p:sp>
        <p:nvSpPr>
          <p:cNvPr id="6" name="Footer Placeholder 5"/>
          <p:cNvSpPr>
            <a:spLocks noGrp="1"/>
          </p:cNvSpPr>
          <p:nvPr>
            <p:ph type="ftr" sz="quarter" idx="11"/>
          </p:nvPr>
        </p:nvSpPr>
        <p:spPr/>
        <p:txBody>
          <a:bodyPr/>
          <a:lstStyle/>
          <a:p>
            <a:endParaRPr lang="id-ID"/>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2A1B4D8-24B5-4615-9874-450E36E92378}" type="slidenum">
              <a:rPr lang="id-ID" smtClean="0"/>
              <a:t>‹#›</a:t>
            </a:fld>
            <a:endParaRPr lang="id-ID"/>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79935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7A77A79-5625-4742-A8D3-767ECF5CF603}" type="datetimeFigureOut">
              <a:rPr lang="id-ID" smtClean="0"/>
              <a:t>11/03/2016</a:t>
            </a:fld>
            <a:endParaRPr lang="id-ID"/>
          </a:p>
        </p:txBody>
      </p:sp>
      <p:sp>
        <p:nvSpPr>
          <p:cNvPr id="6" name="Footer Placeholder 5"/>
          <p:cNvSpPr>
            <a:spLocks noGrp="1"/>
          </p:cNvSpPr>
          <p:nvPr>
            <p:ph type="ftr" sz="quarter" idx="11"/>
          </p:nvPr>
        </p:nvSpPr>
        <p:spPr/>
        <p:txBody>
          <a:bodyPr/>
          <a:lstStyle/>
          <a:p>
            <a:endParaRPr lang="id-ID"/>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2A1B4D8-24B5-4615-9874-450E36E92378}" type="slidenum">
              <a:rPr lang="id-ID" smtClean="0"/>
              <a:t>‹#›</a:t>
            </a:fld>
            <a:endParaRPr lang="id-ID"/>
          </a:p>
        </p:txBody>
      </p:sp>
    </p:spTree>
    <p:extLst>
      <p:ext uri="{BB962C8B-B14F-4D97-AF65-F5344CB8AC3E}">
        <p14:creationId xmlns:p14="http://schemas.microsoft.com/office/powerpoint/2010/main" val="265501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A77A79-5625-4742-A8D3-767ECF5CF603}" type="datetimeFigureOut">
              <a:rPr lang="id-ID" smtClean="0"/>
              <a:t>11/03/2016</a:t>
            </a:fld>
            <a:endParaRPr lang="id-ID"/>
          </a:p>
        </p:txBody>
      </p:sp>
      <p:sp>
        <p:nvSpPr>
          <p:cNvPr id="5" name="Footer Placeholder 4"/>
          <p:cNvSpPr>
            <a:spLocks noGrp="1"/>
          </p:cNvSpPr>
          <p:nvPr>
            <p:ph type="ftr" sz="quarter" idx="11"/>
          </p:nvPr>
        </p:nvSpPr>
        <p:spPr/>
        <p:txBody>
          <a:bodyPr/>
          <a:lstStyle/>
          <a:p>
            <a:endParaRPr lang="id-ID"/>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2A1B4D8-24B5-4615-9874-450E36E92378}" type="slidenum">
              <a:rPr lang="id-ID" smtClean="0"/>
              <a:t>‹#›</a:t>
            </a:fld>
            <a:endParaRPr lang="id-ID"/>
          </a:p>
        </p:txBody>
      </p:sp>
    </p:spTree>
    <p:extLst>
      <p:ext uri="{BB962C8B-B14F-4D97-AF65-F5344CB8AC3E}">
        <p14:creationId xmlns:p14="http://schemas.microsoft.com/office/powerpoint/2010/main" val="4002527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A77A79-5625-4742-A8D3-767ECF5CF603}" type="datetimeFigureOut">
              <a:rPr lang="id-ID" smtClean="0"/>
              <a:t>11/03/2016</a:t>
            </a:fld>
            <a:endParaRPr lang="id-ID"/>
          </a:p>
        </p:txBody>
      </p:sp>
      <p:sp>
        <p:nvSpPr>
          <p:cNvPr id="5" name="Footer Placeholder 4"/>
          <p:cNvSpPr>
            <a:spLocks noGrp="1"/>
          </p:cNvSpPr>
          <p:nvPr>
            <p:ph type="ftr" sz="quarter" idx="11"/>
          </p:nvPr>
        </p:nvSpPr>
        <p:spPr/>
        <p:txBody>
          <a:bodyPr/>
          <a:lstStyle/>
          <a:p>
            <a:endParaRPr lang="id-ID"/>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2A1B4D8-24B5-4615-9874-450E36E92378}" type="slidenum">
              <a:rPr lang="id-ID" smtClean="0"/>
              <a:t>‹#›</a:t>
            </a:fld>
            <a:endParaRPr lang="id-ID"/>
          </a:p>
        </p:txBody>
      </p:sp>
    </p:spTree>
    <p:extLst>
      <p:ext uri="{BB962C8B-B14F-4D97-AF65-F5344CB8AC3E}">
        <p14:creationId xmlns:p14="http://schemas.microsoft.com/office/powerpoint/2010/main" val="3650857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A77A79-5625-4742-A8D3-767ECF5CF603}" type="datetimeFigureOut">
              <a:rPr lang="id-ID" smtClean="0"/>
              <a:t>11/03/2016</a:t>
            </a:fld>
            <a:endParaRPr lang="id-ID"/>
          </a:p>
        </p:txBody>
      </p:sp>
      <p:sp>
        <p:nvSpPr>
          <p:cNvPr id="5" name="Footer Placeholder 4"/>
          <p:cNvSpPr>
            <a:spLocks noGrp="1"/>
          </p:cNvSpPr>
          <p:nvPr>
            <p:ph type="ftr" sz="quarter" idx="11"/>
          </p:nvPr>
        </p:nvSpPr>
        <p:spPr/>
        <p:txBody>
          <a:bodyPr/>
          <a:lstStyle/>
          <a:p>
            <a:endParaRPr lang="id-ID"/>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2A1B4D8-24B5-4615-9874-450E36E92378}" type="slidenum">
              <a:rPr lang="id-ID" smtClean="0"/>
              <a:t>‹#›</a:t>
            </a:fld>
            <a:endParaRPr lang="id-ID"/>
          </a:p>
        </p:txBody>
      </p:sp>
    </p:spTree>
    <p:extLst>
      <p:ext uri="{BB962C8B-B14F-4D97-AF65-F5344CB8AC3E}">
        <p14:creationId xmlns:p14="http://schemas.microsoft.com/office/powerpoint/2010/main" val="3266933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A77A79-5625-4742-A8D3-767ECF5CF603}" type="datetimeFigureOut">
              <a:rPr lang="id-ID" smtClean="0"/>
              <a:t>11/03/2016</a:t>
            </a:fld>
            <a:endParaRPr lang="id-ID"/>
          </a:p>
        </p:txBody>
      </p:sp>
      <p:sp>
        <p:nvSpPr>
          <p:cNvPr id="5" name="Footer Placeholder 4"/>
          <p:cNvSpPr>
            <a:spLocks noGrp="1"/>
          </p:cNvSpPr>
          <p:nvPr>
            <p:ph type="ftr" sz="quarter" idx="11"/>
          </p:nvPr>
        </p:nvSpPr>
        <p:spPr/>
        <p:txBody>
          <a:bodyPr/>
          <a:lstStyle/>
          <a:p>
            <a:endParaRPr lang="id-ID"/>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2A1B4D8-24B5-4615-9874-450E36E92378}" type="slidenum">
              <a:rPr lang="id-ID" smtClean="0"/>
              <a:t>‹#›</a:t>
            </a:fld>
            <a:endParaRPr lang="id-ID"/>
          </a:p>
        </p:txBody>
      </p:sp>
    </p:spTree>
    <p:extLst>
      <p:ext uri="{BB962C8B-B14F-4D97-AF65-F5344CB8AC3E}">
        <p14:creationId xmlns:p14="http://schemas.microsoft.com/office/powerpoint/2010/main" val="1708007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A77A79-5625-4742-A8D3-767ECF5CF603}" type="datetimeFigureOut">
              <a:rPr lang="id-ID" smtClean="0"/>
              <a:t>11/03/2016</a:t>
            </a:fld>
            <a:endParaRPr lang="id-ID"/>
          </a:p>
        </p:txBody>
      </p:sp>
      <p:sp>
        <p:nvSpPr>
          <p:cNvPr id="6" name="Footer Placeholder 5"/>
          <p:cNvSpPr>
            <a:spLocks noGrp="1"/>
          </p:cNvSpPr>
          <p:nvPr>
            <p:ph type="ftr" sz="quarter" idx="11"/>
          </p:nvPr>
        </p:nvSpPr>
        <p:spPr/>
        <p:txBody>
          <a:bodyPr/>
          <a:lstStyle/>
          <a:p>
            <a:endParaRPr lang="id-ID"/>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2A1B4D8-24B5-4615-9874-450E36E92378}" type="slidenum">
              <a:rPr lang="id-ID" smtClean="0"/>
              <a:t>‹#›</a:t>
            </a:fld>
            <a:endParaRPr lang="id-ID"/>
          </a:p>
        </p:txBody>
      </p:sp>
    </p:spTree>
    <p:extLst>
      <p:ext uri="{BB962C8B-B14F-4D97-AF65-F5344CB8AC3E}">
        <p14:creationId xmlns:p14="http://schemas.microsoft.com/office/powerpoint/2010/main" val="35637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A77A79-5625-4742-A8D3-767ECF5CF603}" type="datetimeFigureOut">
              <a:rPr lang="id-ID" smtClean="0"/>
              <a:t>11/03/2016</a:t>
            </a:fld>
            <a:endParaRPr lang="id-ID"/>
          </a:p>
        </p:txBody>
      </p:sp>
      <p:sp>
        <p:nvSpPr>
          <p:cNvPr id="8" name="Footer Placeholder 7"/>
          <p:cNvSpPr>
            <a:spLocks noGrp="1"/>
          </p:cNvSpPr>
          <p:nvPr>
            <p:ph type="ftr" sz="quarter" idx="11"/>
          </p:nvPr>
        </p:nvSpPr>
        <p:spPr/>
        <p:txBody>
          <a:bodyPr/>
          <a:lstStyle/>
          <a:p>
            <a:endParaRPr lang="id-ID"/>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2A1B4D8-24B5-4615-9874-450E36E92378}" type="slidenum">
              <a:rPr lang="id-ID" smtClean="0"/>
              <a:t>‹#›</a:t>
            </a:fld>
            <a:endParaRPr lang="id-ID"/>
          </a:p>
        </p:txBody>
      </p:sp>
    </p:spTree>
    <p:extLst>
      <p:ext uri="{BB962C8B-B14F-4D97-AF65-F5344CB8AC3E}">
        <p14:creationId xmlns:p14="http://schemas.microsoft.com/office/powerpoint/2010/main" val="897135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A77A79-5625-4742-A8D3-767ECF5CF603}" type="datetimeFigureOut">
              <a:rPr lang="id-ID" smtClean="0"/>
              <a:t>11/03/2016</a:t>
            </a:fld>
            <a:endParaRPr lang="id-ID"/>
          </a:p>
        </p:txBody>
      </p:sp>
      <p:sp>
        <p:nvSpPr>
          <p:cNvPr id="4" name="Footer Placeholder 3"/>
          <p:cNvSpPr>
            <a:spLocks noGrp="1"/>
          </p:cNvSpPr>
          <p:nvPr>
            <p:ph type="ftr" sz="quarter" idx="11"/>
          </p:nvPr>
        </p:nvSpPr>
        <p:spPr/>
        <p:txBody>
          <a:bodyPr/>
          <a:lstStyle/>
          <a:p>
            <a:endParaRPr lang="id-ID"/>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2A1B4D8-24B5-4615-9874-450E36E92378}" type="slidenum">
              <a:rPr lang="id-ID" smtClean="0"/>
              <a:t>‹#›</a:t>
            </a:fld>
            <a:endParaRPr lang="id-ID"/>
          </a:p>
        </p:txBody>
      </p:sp>
    </p:spTree>
    <p:extLst>
      <p:ext uri="{BB962C8B-B14F-4D97-AF65-F5344CB8AC3E}">
        <p14:creationId xmlns:p14="http://schemas.microsoft.com/office/powerpoint/2010/main" val="3974052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A77A79-5625-4742-A8D3-767ECF5CF603}" type="datetimeFigureOut">
              <a:rPr lang="id-ID" smtClean="0"/>
              <a:t>11/03/2016</a:t>
            </a:fld>
            <a:endParaRPr lang="id-ID"/>
          </a:p>
        </p:txBody>
      </p:sp>
      <p:sp>
        <p:nvSpPr>
          <p:cNvPr id="3" name="Footer Placeholder 2"/>
          <p:cNvSpPr>
            <a:spLocks noGrp="1"/>
          </p:cNvSpPr>
          <p:nvPr>
            <p:ph type="ftr" sz="quarter" idx="11"/>
          </p:nvPr>
        </p:nvSpPr>
        <p:spPr/>
        <p:txBody>
          <a:bodyPr/>
          <a:lstStyle/>
          <a:p>
            <a:endParaRPr lang="id-ID"/>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2A1B4D8-24B5-4615-9874-450E36E92378}" type="slidenum">
              <a:rPr lang="id-ID" smtClean="0"/>
              <a:t>‹#›</a:t>
            </a:fld>
            <a:endParaRPr lang="id-ID"/>
          </a:p>
        </p:txBody>
      </p:sp>
    </p:spTree>
    <p:extLst>
      <p:ext uri="{BB962C8B-B14F-4D97-AF65-F5344CB8AC3E}">
        <p14:creationId xmlns:p14="http://schemas.microsoft.com/office/powerpoint/2010/main" val="3298755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A77A79-5625-4742-A8D3-767ECF5CF603}" type="datetimeFigureOut">
              <a:rPr lang="id-ID" smtClean="0"/>
              <a:t>11/03/2016</a:t>
            </a:fld>
            <a:endParaRPr lang="id-ID"/>
          </a:p>
        </p:txBody>
      </p:sp>
      <p:sp>
        <p:nvSpPr>
          <p:cNvPr id="6" name="Footer Placeholder 5"/>
          <p:cNvSpPr>
            <a:spLocks noGrp="1"/>
          </p:cNvSpPr>
          <p:nvPr>
            <p:ph type="ftr" sz="quarter" idx="11"/>
          </p:nvPr>
        </p:nvSpPr>
        <p:spPr/>
        <p:txBody>
          <a:bodyPr/>
          <a:lstStyle/>
          <a:p>
            <a:endParaRPr lang="id-ID"/>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2A1B4D8-24B5-4615-9874-450E36E92378}" type="slidenum">
              <a:rPr lang="id-ID" smtClean="0"/>
              <a:t>‹#›</a:t>
            </a:fld>
            <a:endParaRPr lang="id-ID"/>
          </a:p>
        </p:txBody>
      </p:sp>
    </p:spTree>
    <p:extLst>
      <p:ext uri="{BB962C8B-B14F-4D97-AF65-F5344CB8AC3E}">
        <p14:creationId xmlns:p14="http://schemas.microsoft.com/office/powerpoint/2010/main" val="1935225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A77A79-5625-4742-A8D3-767ECF5CF603}" type="datetimeFigureOut">
              <a:rPr lang="id-ID" smtClean="0"/>
              <a:t>11/03/2016</a:t>
            </a:fld>
            <a:endParaRPr lang="id-ID"/>
          </a:p>
        </p:txBody>
      </p:sp>
      <p:sp>
        <p:nvSpPr>
          <p:cNvPr id="6" name="Footer Placeholder 5"/>
          <p:cNvSpPr>
            <a:spLocks noGrp="1"/>
          </p:cNvSpPr>
          <p:nvPr>
            <p:ph type="ftr" sz="quarter" idx="11"/>
          </p:nvPr>
        </p:nvSpPr>
        <p:spPr/>
        <p:txBody>
          <a:bodyPr/>
          <a:lstStyle/>
          <a:p>
            <a:endParaRPr lang="id-ID"/>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2A1B4D8-24B5-4615-9874-450E36E92378}" type="slidenum">
              <a:rPr lang="id-ID" smtClean="0"/>
              <a:t>‹#›</a:t>
            </a:fld>
            <a:endParaRPr lang="id-ID"/>
          </a:p>
        </p:txBody>
      </p:sp>
    </p:spTree>
    <p:extLst>
      <p:ext uri="{BB962C8B-B14F-4D97-AF65-F5344CB8AC3E}">
        <p14:creationId xmlns:p14="http://schemas.microsoft.com/office/powerpoint/2010/main" val="49819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7A77A79-5625-4742-A8D3-767ECF5CF603}" type="datetimeFigureOut">
              <a:rPr lang="id-ID" smtClean="0"/>
              <a:t>11/03/2016</a:t>
            </a:fld>
            <a:endParaRPr lang="id-ID"/>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d-ID"/>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2A1B4D8-24B5-4615-9874-450E36E92378}" type="slidenum">
              <a:rPr lang="id-ID" smtClean="0"/>
              <a:t>‹#›</a:t>
            </a:fld>
            <a:endParaRPr lang="id-ID"/>
          </a:p>
        </p:txBody>
      </p:sp>
    </p:spTree>
    <p:extLst>
      <p:ext uri="{BB962C8B-B14F-4D97-AF65-F5344CB8AC3E}">
        <p14:creationId xmlns:p14="http://schemas.microsoft.com/office/powerpoint/2010/main" val="341701981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Waterfall</a:t>
            </a:r>
            <a:endParaRPr lang="id-ID" dirty="0"/>
          </a:p>
        </p:txBody>
      </p:sp>
      <p:sp>
        <p:nvSpPr>
          <p:cNvPr id="3" name="Subtitle 2"/>
          <p:cNvSpPr>
            <a:spLocks noGrp="1"/>
          </p:cNvSpPr>
          <p:nvPr>
            <p:ph type="subTitle" idx="1"/>
          </p:nvPr>
        </p:nvSpPr>
        <p:spPr/>
        <p:txBody>
          <a:bodyPr/>
          <a:lstStyle/>
          <a:p>
            <a:r>
              <a:rPr lang="id-ID" dirty="0" smtClean="0"/>
              <a:t>Anggota :    -Luthfi M. Nabil			- Seliantika F.</a:t>
            </a:r>
          </a:p>
          <a:p>
            <a:r>
              <a:rPr lang="id-ID" dirty="0"/>
              <a:t>	</a:t>
            </a:r>
            <a:r>
              <a:rPr lang="id-ID" dirty="0" smtClean="0"/>
              <a:t>		- Meidiyanah K. M. W.	- Sidik Permana</a:t>
            </a:r>
          </a:p>
        </p:txBody>
      </p:sp>
    </p:spTree>
    <p:extLst>
      <p:ext uri="{BB962C8B-B14F-4D97-AF65-F5344CB8AC3E}">
        <p14:creationId xmlns:p14="http://schemas.microsoft.com/office/powerpoint/2010/main" val="3158335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Coding</a:t>
            </a:r>
            <a:endParaRPr lang="id-ID" dirty="0"/>
          </a:p>
        </p:txBody>
      </p:sp>
      <p:sp>
        <p:nvSpPr>
          <p:cNvPr id="3" name="Content Placeholder 2"/>
          <p:cNvSpPr>
            <a:spLocks noGrp="1"/>
          </p:cNvSpPr>
          <p:nvPr>
            <p:ph idx="1"/>
          </p:nvPr>
        </p:nvSpPr>
        <p:spPr/>
        <p:txBody>
          <a:bodyPr/>
          <a:lstStyle/>
          <a:p>
            <a:r>
              <a:rPr lang="id-ID" dirty="0" smtClean="0"/>
              <a:t>Sebuah desain yang dibuat sebelumnya harus diubah bentuknya dalam  </a:t>
            </a:r>
            <a:r>
              <a:rPr lang="id-ID" dirty="0"/>
              <a:t>bentuk yang dapat dimengerti oleh mesin, yaitu ke dalam bahasa pemrograman melalui proses coding</a:t>
            </a:r>
            <a:r>
              <a:rPr lang="id-ID" dirty="0" smtClean="0"/>
              <a:t>.</a:t>
            </a:r>
            <a:r>
              <a:rPr lang="id-ID" dirty="0"/>
              <a:t> Tahap ini merupakan implementasi dari tahap design yang secara teknis nantinya dikerjakan oleh programmer.</a:t>
            </a:r>
          </a:p>
          <a:p>
            <a:endParaRPr lang="id-ID" dirty="0"/>
          </a:p>
        </p:txBody>
      </p:sp>
    </p:spTree>
    <p:extLst>
      <p:ext uri="{BB962C8B-B14F-4D97-AF65-F5344CB8AC3E}">
        <p14:creationId xmlns:p14="http://schemas.microsoft.com/office/powerpoint/2010/main" val="18402818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Testing</a:t>
            </a:r>
            <a:endParaRPr lang="id-ID" dirty="0"/>
          </a:p>
        </p:txBody>
      </p:sp>
      <p:sp>
        <p:nvSpPr>
          <p:cNvPr id="3" name="Content Placeholder 2"/>
          <p:cNvSpPr>
            <a:spLocks noGrp="1"/>
          </p:cNvSpPr>
          <p:nvPr>
            <p:ph idx="1"/>
          </p:nvPr>
        </p:nvSpPr>
        <p:spPr/>
        <p:txBody>
          <a:bodyPr/>
          <a:lstStyle/>
          <a:p>
            <a:r>
              <a:rPr lang="id-ID" dirty="0"/>
              <a:t>Sesuatu yang dibuat haruslah diujicobakan. Demikian juga dengan software. Semua fungsi-fungsi software harus diujicobakan, agar software bebas dari error, dan hasilnya harus benar-benar sesuai dengan kebutuhan yang sudah didefinisikan sebelumnya.</a:t>
            </a:r>
          </a:p>
        </p:txBody>
      </p:sp>
    </p:spTree>
    <p:extLst>
      <p:ext uri="{BB962C8B-B14F-4D97-AF65-F5344CB8AC3E}">
        <p14:creationId xmlns:p14="http://schemas.microsoft.com/office/powerpoint/2010/main" val="24088036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Maintenance</a:t>
            </a:r>
            <a:endParaRPr lang="id-ID" dirty="0"/>
          </a:p>
        </p:txBody>
      </p:sp>
      <p:sp>
        <p:nvSpPr>
          <p:cNvPr id="3" name="Content Placeholder 2"/>
          <p:cNvSpPr>
            <a:spLocks noGrp="1"/>
          </p:cNvSpPr>
          <p:nvPr>
            <p:ph idx="1"/>
          </p:nvPr>
        </p:nvSpPr>
        <p:spPr/>
        <p:txBody>
          <a:bodyPr/>
          <a:lstStyle/>
          <a:p>
            <a:r>
              <a:rPr lang="id-ID" dirty="0"/>
              <a:t>Pemeliharaan suatu software diperlukan, termasuk di dalamnya adalah pengembangan, karena software yang dibuat tidak selamanya hanya seperti </a:t>
            </a:r>
            <a:r>
              <a:rPr lang="id-ID" dirty="0" smtClean="0"/>
              <a:t>itu. </a:t>
            </a:r>
            <a:r>
              <a:rPr lang="id-ID" dirty="0"/>
              <a:t>Pengembangan diperlukan ketika adanya perubahan dari eksternal perusahaan seperti ketika ada pergantian sistem operasi, atau perangkat lainnya.</a:t>
            </a:r>
          </a:p>
        </p:txBody>
      </p:sp>
    </p:spTree>
    <p:extLst>
      <p:ext uri="{BB962C8B-B14F-4D97-AF65-F5344CB8AC3E}">
        <p14:creationId xmlns:p14="http://schemas.microsoft.com/office/powerpoint/2010/main" val="38179440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Pengertian</a:t>
            </a:r>
            <a:endParaRPr lang="id-ID" dirty="0"/>
          </a:p>
        </p:txBody>
      </p:sp>
      <p:sp>
        <p:nvSpPr>
          <p:cNvPr id="3" name="Content Placeholder 2"/>
          <p:cNvSpPr>
            <a:spLocks noGrp="1"/>
          </p:cNvSpPr>
          <p:nvPr>
            <p:ph idx="1"/>
          </p:nvPr>
        </p:nvSpPr>
        <p:spPr/>
        <p:txBody>
          <a:bodyPr/>
          <a:lstStyle/>
          <a:p>
            <a:r>
              <a:rPr lang="id-ID" dirty="0"/>
              <a:t>Waterfall </a:t>
            </a:r>
            <a:r>
              <a:rPr lang="id-ID" dirty="0" smtClean="0"/>
              <a:t>atau dalam bahasa Indonesia nya adalah </a:t>
            </a:r>
            <a:r>
              <a:rPr lang="id-ID" dirty="0"/>
              <a:t>AIR terjun adalah model yang dikembangkan untuk pengembangan perangkat </a:t>
            </a:r>
            <a:r>
              <a:rPr lang="id-ID" dirty="0" smtClean="0"/>
              <a:t>lunak dan membuat </a:t>
            </a:r>
            <a:r>
              <a:rPr lang="id-ID" dirty="0"/>
              <a:t>perangkat lunak</a:t>
            </a:r>
            <a:r>
              <a:rPr lang="id-ID" dirty="0" smtClean="0"/>
              <a:t>.</a:t>
            </a:r>
            <a:endParaRPr lang="id-ID" dirty="0"/>
          </a:p>
        </p:txBody>
      </p:sp>
    </p:spTree>
    <p:extLst>
      <p:ext uri="{BB962C8B-B14F-4D97-AF65-F5344CB8AC3E}">
        <p14:creationId xmlns:p14="http://schemas.microsoft.com/office/powerpoint/2010/main" val="41756971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Kelebihan Model Waterfall</a:t>
            </a:r>
            <a:endParaRPr lang="id-ID" dirty="0"/>
          </a:p>
        </p:txBody>
      </p:sp>
      <p:sp>
        <p:nvSpPr>
          <p:cNvPr id="3" name="Content Placeholder 2"/>
          <p:cNvSpPr>
            <a:spLocks noGrp="1"/>
          </p:cNvSpPr>
          <p:nvPr>
            <p:ph idx="1"/>
          </p:nvPr>
        </p:nvSpPr>
        <p:spPr/>
        <p:txBody>
          <a:bodyPr/>
          <a:lstStyle/>
          <a:p>
            <a:r>
              <a:rPr lang="en-US" dirty="0" err="1"/>
              <a:t>Kualitas</a:t>
            </a:r>
            <a:r>
              <a:rPr lang="en-US" dirty="0"/>
              <a:t> </a:t>
            </a:r>
            <a:r>
              <a:rPr lang="en-US" dirty="0" err="1"/>
              <a:t>dari</a:t>
            </a:r>
            <a:r>
              <a:rPr lang="en-US" dirty="0"/>
              <a:t> </a:t>
            </a:r>
            <a:r>
              <a:rPr lang="en-US" dirty="0" err="1"/>
              <a:t>sistem</a:t>
            </a:r>
            <a:r>
              <a:rPr lang="en-US" dirty="0"/>
              <a:t> yang </a:t>
            </a:r>
            <a:r>
              <a:rPr lang="en-US" dirty="0" err="1"/>
              <a:t>dihasilkan</a:t>
            </a:r>
            <a:r>
              <a:rPr lang="en-US" dirty="0"/>
              <a:t> </a:t>
            </a:r>
            <a:r>
              <a:rPr lang="en-US" dirty="0" err="1"/>
              <a:t>akan</a:t>
            </a:r>
            <a:r>
              <a:rPr lang="en-US" dirty="0"/>
              <a:t> </a:t>
            </a:r>
            <a:r>
              <a:rPr lang="en-US" dirty="0" err="1"/>
              <a:t>baik</a:t>
            </a:r>
            <a:r>
              <a:rPr lang="en-US" dirty="0"/>
              <a:t>. </a:t>
            </a:r>
            <a:r>
              <a:rPr lang="en-US" dirty="0" err="1"/>
              <a:t>Ini</a:t>
            </a:r>
            <a:r>
              <a:rPr lang="en-US" dirty="0"/>
              <a:t> </a:t>
            </a:r>
            <a:r>
              <a:rPr lang="en-US" dirty="0" err="1"/>
              <a:t>dikarenakan</a:t>
            </a:r>
            <a:r>
              <a:rPr lang="en-US" dirty="0"/>
              <a:t> </a:t>
            </a:r>
            <a:r>
              <a:rPr lang="en-US" dirty="0" err="1"/>
              <a:t>oleh</a:t>
            </a:r>
            <a:r>
              <a:rPr lang="en-US" dirty="0"/>
              <a:t> </a:t>
            </a:r>
            <a:r>
              <a:rPr lang="en-US" dirty="0" err="1"/>
              <a:t>pelaksanaannya</a:t>
            </a:r>
            <a:r>
              <a:rPr lang="en-US" dirty="0"/>
              <a:t> </a:t>
            </a:r>
            <a:r>
              <a:rPr lang="en-US" dirty="0" err="1"/>
              <a:t>secara</a:t>
            </a:r>
            <a:r>
              <a:rPr lang="en-US" dirty="0"/>
              <a:t> </a:t>
            </a:r>
            <a:r>
              <a:rPr lang="en-US" dirty="0" err="1"/>
              <a:t>bertahap</a:t>
            </a:r>
            <a:r>
              <a:rPr lang="en-US" dirty="0"/>
              <a:t>. </a:t>
            </a:r>
            <a:r>
              <a:rPr lang="en-US" dirty="0" err="1"/>
              <a:t>Sehingga</a:t>
            </a:r>
            <a:r>
              <a:rPr lang="en-US" dirty="0"/>
              <a:t> </a:t>
            </a:r>
            <a:r>
              <a:rPr lang="en-US" dirty="0" err="1"/>
              <a:t>tidak</a:t>
            </a:r>
            <a:r>
              <a:rPr lang="en-US" dirty="0"/>
              <a:t> </a:t>
            </a:r>
            <a:r>
              <a:rPr lang="en-US" dirty="0" err="1"/>
              <a:t>terfokus</a:t>
            </a:r>
            <a:r>
              <a:rPr lang="en-US" dirty="0"/>
              <a:t> </a:t>
            </a:r>
            <a:r>
              <a:rPr lang="en-US" dirty="0" err="1"/>
              <a:t>pada</a:t>
            </a:r>
            <a:r>
              <a:rPr lang="en-US" dirty="0"/>
              <a:t> </a:t>
            </a:r>
            <a:r>
              <a:rPr lang="en-US" dirty="0" err="1"/>
              <a:t>tahapan</a:t>
            </a:r>
            <a:r>
              <a:rPr lang="en-US" dirty="0"/>
              <a:t> </a:t>
            </a:r>
            <a:r>
              <a:rPr lang="en-US" dirty="0" err="1"/>
              <a:t>tertentu</a:t>
            </a:r>
            <a:r>
              <a:rPr lang="en-US" dirty="0" smtClean="0"/>
              <a:t>.</a:t>
            </a:r>
            <a:endParaRPr lang="id-ID" dirty="0" smtClean="0"/>
          </a:p>
          <a:p>
            <a:r>
              <a:rPr lang="en-US" dirty="0"/>
              <a:t>Document </a:t>
            </a:r>
            <a:r>
              <a:rPr lang="en-US" dirty="0" err="1"/>
              <a:t>pengembangan</a:t>
            </a:r>
            <a:r>
              <a:rPr lang="en-US" dirty="0"/>
              <a:t> system </a:t>
            </a:r>
            <a:r>
              <a:rPr lang="en-US" dirty="0" err="1"/>
              <a:t>sangat</a:t>
            </a:r>
            <a:r>
              <a:rPr lang="en-US" dirty="0"/>
              <a:t> </a:t>
            </a:r>
            <a:r>
              <a:rPr lang="en-US" dirty="0" err="1"/>
              <a:t>terorganisir</a:t>
            </a:r>
            <a:r>
              <a:rPr lang="en-US" dirty="0"/>
              <a:t>, </a:t>
            </a:r>
            <a:r>
              <a:rPr lang="en-US" dirty="0" err="1"/>
              <a:t>karena</a:t>
            </a:r>
            <a:r>
              <a:rPr lang="en-US" dirty="0"/>
              <a:t> </a:t>
            </a:r>
            <a:r>
              <a:rPr lang="en-US" dirty="0" err="1"/>
              <a:t>setiap</a:t>
            </a:r>
            <a:r>
              <a:rPr lang="en-US" dirty="0"/>
              <a:t> </a:t>
            </a:r>
            <a:r>
              <a:rPr lang="en-US" dirty="0" err="1"/>
              <a:t>fase</a:t>
            </a:r>
            <a:r>
              <a:rPr lang="en-US" dirty="0"/>
              <a:t> </a:t>
            </a:r>
            <a:r>
              <a:rPr lang="en-US" dirty="0" err="1"/>
              <a:t>harus</a:t>
            </a:r>
            <a:r>
              <a:rPr lang="en-US" dirty="0"/>
              <a:t> </a:t>
            </a:r>
            <a:r>
              <a:rPr lang="en-US" dirty="0" err="1"/>
              <a:t>terselesaikan</a:t>
            </a:r>
            <a:r>
              <a:rPr lang="en-US" dirty="0"/>
              <a:t> </a:t>
            </a:r>
            <a:r>
              <a:rPr lang="en-US" dirty="0" err="1"/>
              <a:t>dengan</a:t>
            </a:r>
            <a:r>
              <a:rPr lang="en-US" dirty="0"/>
              <a:t> </a:t>
            </a:r>
            <a:r>
              <a:rPr lang="en-US" dirty="0" err="1"/>
              <a:t>lengkap</a:t>
            </a:r>
            <a:r>
              <a:rPr lang="en-US" dirty="0"/>
              <a:t> </a:t>
            </a:r>
            <a:r>
              <a:rPr lang="en-US" dirty="0" err="1"/>
              <a:t>sebelum</a:t>
            </a:r>
            <a:r>
              <a:rPr lang="en-US" dirty="0"/>
              <a:t> </a:t>
            </a:r>
            <a:r>
              <a:rPr lang="en-US" dirty="0" err="1"/>
              <a:t>melangkah</a:t>
            </a:r>
            <a:r>
              <a:rPr lang="en-US" dirty="0"/>
              <a:t> </a:t>
            </a:r>
            <a:r>
              <a:rPr lang="en-US" dirty="0" err="1"/>
              <a:t>ke</a:t>
            </a:r>
            <a:r>
              <a:rPr lang="en-US" dirty="0"/>
              <a:t> </a:t>
            </a:r>
            <a:r>
              <a:rPr lang="en-US" dirty="0" err="1"/>
              <a:t>fase</a:t>
            </a:r>
            <a:r>
              <a:rPr lang="en-US" dirty="0"/>
              <a:t> </a:t>
            </a:r>
            <a:r>
              <a:rPr lang="en-US" dirty="0" err="1"/>
              <a:t>berikutnya</a:t>
            </a:r>
            <a:r>
              <a:rPr lang="en-US" dirty="0"/>
              <a:t>. </a:t>
            </a:r>
            <a:endParaRPr lang="id-ID" dirty="0" smtClean="0"/>
          </a:p>
        </p:txBody>
      </p:sp>
    </p:spTree>
    <p:extLst>
      <p:ext uri="{BB962C8B-B14F-4D97-AF65-F5344CB8AC3E}">
        <p14:creationId xmlns:p14="http://schemas.microsoft.com/office/powerpoint/2010/main" val="5424815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Kekurangan Model Waterfall</a:t>
            </a:r>
            <a:endParaRPr lang="id-ID" dirty="0"/>
          </a:p>
        </p:txBody>
      </p:sp>
      <p:sp>
        <p:nvSpPr>
          <p:cNvPr id="3" name="Content Placeholder 2"/>
          <p:cNvSpPr>
            <a:spLocks noGrp="1"/>
          </p:cNvSpPr>
          <p:nvPr>
            <p:ph idx="1"/>
          </p:nvPr>
        </p:nvSpPr>
        <p:spPr/>
        <p:txBody>
          <a:bodyPr/>
          <a:lstStyle/>
          <a:p>
            <a:r>
              <a:rPr lang="en-US" dirty="0" err="1"/>
              <a:t>Diperlukan</a:t>
            </a:r>
            <a:r>
              <a:rPr lang="en-US" dirty="0"/>
              <a:t> </a:t>
            </a:r>
            <a:r>
              <a:rPr lang="en-US" dirty="0" err="1"/>
              <a:t>majemen</a:t>
            </a:r>
            <a:r>
              <a:rPr lang="en-US" dirty="0"/>
              <a:t> yang </a:t>
            </a:r>
            <a:r>
              <a:rPr lang="en-US" dirty="0" err="1"/>
              <a:t>baik</a:t>
            </a:r>
            <a:r>
              <a:rPr lang="en-US" dirty="0"/>
              <a:t>, </a:t>
            </a:r>
            <a:r>
              <a:rPr lang="en-US" dirty="0" err="1"/>
              <a:t>karena</a:t>
            </a:r>
            <a:r>
              <a:rPr lang="en-US" dirty="0"/>
              <a:t> proses </a:t>
            </a:r>
            <a:r>
              <a:rPr lang="en-US" dirty="0" err="1"/>
              <a:t>pengembangan</a:t>
            </a:r>
            <a:r>
              <a:rPr lang="en-US" dirty="0"/>
              <a:t> </a:t>
            </a:r>
            <a:r>
              <a:rPr lang="en-US" dirty="0" err="1"/>
              <a:t>tidak</a:t>
            </a:r>
            <a:r>
              <a:rPr lang="en-US" dirty="0"/>
              <a:t> </a:t>
            </a:r>
            <a:r>
              <a:rPr lang="en-US" dirty="0" err="1"/>
              <a:t>dapat</a:t>
            </a:r>
            <a:r>
              <a:rPr lang="en-US" dirty="0"/>
              <a:t> </a:t>
            </a:r>
            <a:r>
              <a:rPr lang="en-US" dirty="0" err="1"/>
              <a:t>dilakukan</a:t>
            </a:r>
            <a:r>
              <a:rPr lang="en-US" dirty="0"/>
              <a:t> </a:t>
            </a:r>
            <a:r>
              <a:rPr lang="en-US" dirty="0" err="1"/>
              <a:t>secara</a:t>
            </a:r>
            <a:r>
              <a:rPr lang="en-US" dirty="0"/>
              <a:t> </a:t>
            </a:r>
            <a:r>
              <a:rPr lang="en-US" dirty="0" err="1"/>
              <a:t>berulang</a:t>
            </a:r>
            <a:r>
              <a:rPr lang="en-US" dirty="0"/>
              <a:t> </a:t>
            </a:r>
            <a:r>
              <a:rPr lang="en-US" dirty="0" err="1"/>
              <a:t>sebelum</a:t>
            </a:r>
            <a:r>
              <a:rPr lang="en-US" dirty="0"/>
              <a:t> </a:t>
            </a:r>
            <a:r>
              <a:rPr lang="en-US" dirty="0" err="1"/>
              <a:t>terjadinya</a:t>
            </a:r>
            <a:r>
              <a:rPr lang="en-US" dirty="0"/>
              <a:t> </a:t>
            </a:r>
            <a:r>
              <a:rPr lang="en-US" dirty="0" err="1"/>
              <a:t>suatu</a:t>
            </a:r>
            <a:r>
              <a:rPr lang="en-US" dirty="0"/>
              <a:t> </a:t>
            </a:r>
            <a:r>
              <a:rPr lang="en-US" dirty="0" err="1"/>
              <a:t>produk</a:t>
            </a:r>
            <a:r>
              <a:rPr lang="en-US" dirty="0" smtClean="0"/>
              <a:t>.</a:t>
            </a:r>
            <a:endParaRPr lang="id-ID" dirty="0" smtClean="0"/>
          </a:p>
          <a:p>
            <a:r>
              <a:rPr lang="en-US" dirty="0" err="1"/>
              <a:t>Kesalahan</a:t>
            </a:r>
            <a:r>
              <a:rPr lang="en-US" dirty="0"/>
              <a:t> </a:t>
            </a:r>
            <a:r>
              <a:rPr lang="en-US" dirty="0" err="1"/>
              <a:t>kecil</a:t>
            </a:r>
            <a:r>
              <a:rPr lang="en-US" dirty="0"/>
              <a:t> </a:t>
            </a:r>
            <a:r>
              <a:rPr lang="en-US" dirty="0" err="1"/>
              <a:t>akan</a:t>
            </a:r>
            <a:r>
              <a:rPr lang="en-US" dirty="0"/>
              <a:t> </a:t>
            </a:r>
            <a:r>
              <a:rPr lang="en-US" dirty="0" err="1"/>
              <a:t>menjadi</a:t>
            </a:r>
            <a:r>
              <a:rPr lang="en-US" dirty="0"/>
              <a:t> </a:t>
            </a:r>
            <a:r>
              <a:rPr lang="en-US" dirty="0" err="1"/>
              <a:t>masalah</a:t>
            </a:r>
            <a:r>
              <a:rPr lang="en-US" dirty="0"/>
              <a:t> </a:t>
            </a:r>
            <a:r>
              <a:rPr lang="en-US" dirty="0" err="1"/>
              <a:t>besar</a:t>
            </a:r>
            <a:r>
              <a:rPr lang="en-US" dirty="0"/>
              <a:t> </a:t>
            </a:r>
            <a:r>
              <a:rPr lang="en-US" dirty="0" err="1"/>
              <a:t>jika</a:t>
            </a:r>
            <a:r>
              <a:rPr lang="en-US" dirty="0"/>
              <a:t> </a:t>
            </a:r>
            <a:r>
              <a:rPr lang="en-US" dirty="0" err="1"/>
              <a:t>tidak</a:t>
            </a:r>
            <a:r>
              <a:rPr lang="en-US" dirty="0"/>
              <a:t> </a:t>
            </a:r>
            <a:r>
              <a:rPr lang="en-US" dirty="0" err="1"/>
              <a:t>diketahui</a:t>
            </a:r>
            <a:r>
              <a:rPr lang="en-US" dirty="0"/>
              <a:t> </a:t>
            </a:r>
            <a:r>
              <a:rPr lang="en-US" dirty="0" err="1"/>
              <a:t>sejak</a:t>
            </a:r>
            <a:r>
              <a:rPr lang="en-US" dirty="0"/>
              <a:t> </a:t>
            </a:r>
            <a:r>
              <a:rPr lang="en-US" dirty="0" err="1"/>
              <a:t>awal</a:t>
            </a:r>
            <a:r>
              <a:rPr lang="en-US" dirty="0"/>
              <a:t> </a:t>
            </a:r>
            <a:r>
              <a:rPr lang="en-US" dirty="0" err="1"/>
              <a:t>pengembangan</a:t>
            </a:r>
            <a:r>
              <a:rPr lang="en-US" dirty="0"/>
              <a:t> yang </a:t>
            </a:r>
            <a:r>
              <a:rPr lang="en-US" dirty="0" err="1"/>
              <a:t>berakibat</a:t>
            </a:r>
            <a:r>
              <a:rPr lang="en-US" dirty="0"/>
              <a:t> </a:t>
            </a:r>
            <a:r>
              <a:rPr lang="en-US" dirty="0" err="1"/>
              <a:t>pada</a:t>
            </a:r>
            <a:r>
              <a:rPr lang="en-US" dirty="0"/>
              <a:t> </a:t>
            </a:r>
            <a:r>
              <a:rPr lang="en-US" dirty="0" err="1"/>
              <a:t>tahapan</a:t>
            </a:r>
            <a:r>
              <a:rPr lang="en-US" dirty="0"/>
              <a:t> </a:t>
            </a:r>
            <a:r>
              <a:rPr lang="en-US" dirty="0" err="1"/>
              <a:t>selanjutnya</a:t>
            </a:r>
            <a:r>
              <a:rPr lang="en-US" dirty="0" smtClean="0"/>
              <a:t>.</a:t>
            </a:r>
            <a:endParaRPr lang="id-ID" dirty="0" smtClean="0"/>
          </a:p>
          <a:p>
            <a:r>
              <a:rPr lang="en-US" dirty="0" err="1"/>
              <a:t>Pelanggan</a:t>
            </a:r>
            <a:r>
              <a:rPr lang="en-US" dirty="0"/>
              <a:t> </a:t>
            </a:r>
            <a:r>
              <a:rPr lang="en-US" dirty="0" err="1"/>
              <a:t>sulit</a:t>
            </a:r>
            <a:r>
              <a:rPr lang="en-US" dirty="0"/>
              <a:t> </a:t>
            </a:r>
            <a:r>
              <a:rPr lang="en-US" dirty="0" err="1"/>
              <a:t>menyatakan</a:t>
            </a:r>
            <a:r>
              <a:rPr lang="en-US" dirty="0"/>
              <a:t> </a:t>
            </a:r>
            <a:r>
              <a:rPr lang="en-US" dirty="0" err="1"/>
              <a:t>kebutuhan</a:t>
            </a:r>
            <a:r>
              <a:rPr lang="en-US" dirty="0"/>
              <a:t> </a:t>
            </a:r>
            <a:r>
              <a:rPr lang="en-US" dirty="0" err="1"/>
              <a:t>secara</a:t>
            </a:r>
            <a:r>
              <a:rPr lang="en-US" dirty="0"/>
              <a:t> </a:t>
            </a:r>
            <a:r>
              <a:rPr lang="en-US" dirty="0" err="1"/>
              <a:t>eksplisit</a:t>
            </a:r>
            <a:r>
              <a:rPr lang="en-US" dirty="0"/>
              <a:t> </a:t>
            </a:r>
            <a:r>
              <a:rPr lang="en-US" dirty="0" err="1"/>
              <a:t>sehingga</a:t>
            </a:r>
            <a:r>
              <a:rPr lang="en-US" dirty="0"/>
              <a:t> </a:t>
            </a:r>
            <a:r>
              <a:rPr lang="en-US" dirty="0" err="1"/>
              <a:t>tidak</a:t>
            </a:r>
            <a:r>
              <a:rPr lang="en-US" dirty="0"/>
              <a:t> </a:t>
            </a:r>
            <a:r>
              <a:rPr lang="en-US" dirty="0" err="1"/>
              <a:t>dapat</a:t>
            </a:r>
            <a:r>
              <a:rPr lang="en-US" dirty="0"/>
              <a:t> </a:t>
            </a:r>
            <a:r>
              <a:rPr lang="en-US" dirty="0" err="1"/>
              <a:t>mengakomodasi</a:t>
            </a:r>
            <a:r>
              <a:rPr lang="en-US" dirty="0"/>
              <a:t> </a:t>
            </a:r>
            <a:r>
              <a:rPr lang="en-US" dirty="0" err="1"/>
              <a:t>ketidak</a:t>
            </a:r>
            <a:r>
              <a:rPr lang="en-US" dirty="0"/>
              <a:t> </a:t>
            </a:r>
            <a:r>
              <a:rPr lang="en-US" dirty="0" err="1"/>
              <a:t>pastian</a:t>
            </a:r>
            <a:r>
              <a:rPr lang="en-US" dirty="0"/>
              <a:t> </a:t>
            </a:r>
            <a:r>
              <a:rPr lang="en-US" dirty="0" err="1"/>
              <a:t>pada</a:t>
            </a:r>
            <a:r>
              <a:rPr lang="en-US" dirty="0"/>
              <a:t> </a:t>
            </a:r>
            <a:r>
              <a:rPr lang="en-US" dirty="0" err="1"/>
              <a:t>saat</a:t>
            </a:r>
            <a:r>
              <a:rPr lang="en-US" dirty="0"/>
              <a:t> </a:t>
            </a:r>
            <a:r>
              <a:rPr lang="en-US" dirty="0" err="1"/>
              <a:t>awal</a:t>
            </a:r>
            <a:r>
              <a:rPr lang="en-US" dirty="0"/>
              <a:t> </a:t>
            </a:r>
            <a:r>
              <a:rPr lang="en-US" dirty="0" err="1"/>
              <a:t>pengembangan</a:t>
            </a:r>
            <a:r>
              <a:rPr lang="en-US" dirty="0" smtClean="0"/>
              <a:t>.</a:t>
            </a:r>
            <a:endParaRPr lang="id-ID" dirty="0" smtClean="0"/>
          </a:p>
          <a:p>
            <a:r>
              <a:rPr lang="en-US" dirty="0" err="1"/>
              <a:t>Pelanggan</a:t>
            </a:r>
            <a:r>
              <a:rPr lang="en-US" dirty="0"/>
              <a:t> </a:t>
            </a:r>
            <a:r>
              <a:rPr lang="en-US" dirty="0" err="1"/>
              <a:t>harus</a:t>
            </a:r>
            <a:r>
              <a:rPr lang="en-US" dirty="0"/>
              <a:t> </a:t>
            </a:r>
            <a:r>
              <a:rPr lang="en-US" dirty="0" err="1"/>
              <a:t>sabar</a:t>
            </a:r>
            <a:r>
              <a:rPr lang="en-US" dirty="0"/>
              <a:t>, </a:t>
            </a:r>
            <a:r>
              <a:rPr lang="en-US" dirty="0" err="1"/>
              <a:t>karena</a:t>
            </a:r>
            <a:r>
              <a:rPr lang="en-US" dirty="0"/>
              <a:t> </a:t>
            </a:r>
            <a:r>
              <a:rPr lang="en-US" dirty="0" err="1"/>
              <a:t>pembuatan</a:t>
            </a:r>
            <a:r>
              <a:rPr lang="en-US" dirty="0"/>
              <a:t> </a:t>
            </a:r>
            <a:r>
              <a:rPr lang="en-US" dirty="0" err="1"/>
              <a:t>perangkat</a:t>
            </a:r>
            <a:r>
              <a:rPr lang="en-US" dirty="0"/>
              <a:t> </a:t>
            </a:r>
            <a:r>
              <a:rPr lang="en-US" dirty="0" err="1"/>
              <a:t>lunak</a:t>
            </a:r>
            <a:r>
              <a:rPr lang="en-US" dirty="0"/>
              <a:t> </a:t>
            </a:r>
            <a:r>
              <a:rPr lang="en-US" dirty="0" err="1"/>
              <a:t>akan</a:t>
            </a:r>
            <a:r>
              <a:rPr lang="en-US" dirty="0"/>
              <a:t> </a:t>
            </a:r>
            <a:r>
              <a:rPr lang="en-US" dirty="0" err="1"/>
              <a:t>dimulai</a:t>
            </a:r>
            <a:r>
              <a:rPr lang="en-US" dirty="0"/>
              <a:t> </a:t>
            </a:r>
            <a:r>
              <a:rPr lang="en-US" dirty="0" err="1"/>
              <a:t>ketika</a:t>
            </a:r>
            <a:r>
              <a:rPr lang="en-US" dirty="0"/>
              <a:t> </a:t>
            </a:r>
            <a:r>
              <a:rPr lang="en-US" dirty="0" err="1"/>
              <a:t>tahap</a:t>
            </a:r>
            <a:r>
              <a:rPr lang="en-US" dirty="0"/>
              <a:t> </a:t>
            </a:r>
            <a:r>
              <a:rPr lang="en-US" dirty="0" err="1"/>
              <a:t>desain</a:t>
            </a:r>
            <a:r>
              <a:rPr lang="en-US" dirty="0"/>
              <a:t> </a:t>
            </a:r>
            <a:r>
              <a:rPr lang="en-US" dirty="0" err="1"/>
              <a:t>sudah</a:t>
            </a:r>
            <a:r>
              <a:rPr lang="en-US" dirty="0"/>
              <a:t> </a:t>
            </a:r>
            <a:r>
              <a:rPr lang="en-US" dirty="0" err="1"/>
              <a:t>selesai</a:t>
            </a:r>
            <a:r>
              <a:rPr lang="en-US" dirty="0"/>
              <a:t>. </a:t>
            </a:r>
            <a:endParaRPr lang="id-ID" dirty="0" smtClean="0"/>
          </a:p>
        </p:txBody>
      </p:sp>
    </p:spTree>
    <p:extLst>
      <p:ext uri="{BB962C8B-B14F-4D97-AF65-F5344CB8AC3E}">
        <p14:creationId xmlns:p14="http://schemas.microsoft.com/office/powerpoint/2010/main" val="7680437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848696"/>
            <a:ext cx="8911687" cy="1280890"/>
          </a:xfrm>
        </p:spPr>
        <p:txBody>
          <a:bodyPr>
            <a:normAutofit/>
          </a:bodyPr>
          <a:lstStyle/>
          <a:p>
            <a:pPr algn="ctr"/>
            <a:r>
              <a:rPr lang="id-ID" sz="3200" dirty="0" smtClean="0"/>
              <a:t>Tahapan – tahapan pada model Waterfall</a:t>
            </a:r>
            <a:endParaRPr lang="id-ID" sz="3200" dirty="0"/>
          </a:p>
        </p:txBody>
      </p:sp>
      <p:sp>
        <p:nvSpPr>
          <p:cNvPr id="3" name="Content Placeholder 2"/>
          <p:cNvSpPr>
            <a:spLocks noGrp="1"/>
          </p:cNvSpPr>
          <p:nvPr>
            <p:ph idx="1"/>
          </p:nvPr>
        </p:nvSpPr>
        <p:spPr>
          <a:xfrm flipV="1">
            <a:off x="2589212" y="5911222"/>
            <a:ext cx="8915400" cy="148384"/>
          </a:xfrm>
        </p:spPr>
        <p:txBody>
          <a:bodyPr>
            <a:normAutofit fontScale="25000" lnSpcReduction="20000"/>
          </a:bodyPr>
          <a:lstStyle/>
          <a:p>
            <a:endParaRPr lang="id-ID" dirty="0"/>
          </a:p>
        </p:txBody>
      </p:sp>
    </p:spTree>
    <p:extLst>
      <p:ext uri="{BB962C8B-B14F-4D97-AF65-F5344CB8AC3E}">
        <p14:creationId xmlns:p14="http://schemas.microsoft.com/office/powerpoint/2010/main" val="1472941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7194" y="1081180"/>
            <a:ext cx="7943147" cy="5298595"/>
          </a:xfrm>
        </p:spPr>
      </p:pic>
    </p:spTree>
    <p:extLst>
      <p:ext uri="{BB962C8B-B14F-4D97-AF65-F5344CB8AC3E}">
        <p14:creationId xmlns:p14="http://schemas.microsoft.com/office/powerpoint/2010/main" val="29910667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System Engineering</a:t>
            </a:r>
            <a:endParaRPr lang="id-ID" dirty="0"/>
          </a:p>
        </p:txBody>
      </p:sp>
      <p:sp>
        <p:nvSpPr>
          <p:cNvPr id="3" name="Content Placeholder 2"/>
          <p:cNvSpPr>
            <a:spLocks noGrp="1"/>
          </p:cNvSpPr>
          <p:nvPr>
            <p:ph idx="1"/>
          </p:nvPr>
        </p:nvSpPr>
        <p:spPr/>
        <p:txBody>
          <a:bodyPr/>
          <a:lstStyle/>
          <a:p>
            <a:r>
              <a:rPr lang="id-ID" dirty="0" smtClean="0"/>
              <a:t>Tahap </a:t>
            </a:r>
            <a:r>
              <a:rPr lang="id-ID" dirty="0"/>
              <a:t>ini diawali dengan mencari kebutuhan dari keseluruhan sistem yang akan diaplikasikan ke dalam bentuk software. </a:t>
            </a:r>
            <a:r>
              <a:rPr lang="id-ID" dirty="0" smtClean="0"/>
              <a:t>Pencarian data bisa melalui penelitian, Wawancara, dan Literatur.</a:t>
            </a:r>
            <a:endParaRPr lang="id-ID" dirty="0"/>
          </a:p>
        </p:txBody>
      </p:sp>
    </p:spTree>
    <p:extLst>
      <p:ext uri="{BB962C8B-B14F-4D97-AF65-F5344CB8AC3E}">
        <p14:creationId xmlns:p14="http://schemas.microsoft.com/office/powerpoint/2010/main" val="2009411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System Analisis</a:t>
            </a:r>
            <a:endParaRPr lang="id-ID" dirty="0"/>
          </a:p>
        </p:txBody>
      </p:sp>
      <p:sp>
        <p:nvSpPr>
          <p:cNvPr id="3" name="Content Placeholder 2"/>
          <p:cNvSpPr>
            <a:spLocks noGrp="1"/>
          </p:cNvSpPr>
          <p:nvPr>
            <p:ph idx="1"/>
          </p:nvPr>
        </p:nvSpPr>
        <p:spPr/>
        <p:txBody>
          <a:bodyPr/>
          <a:lstStyle/>
          <a:p>
            <a:r>
              <a:rPr lang="id-ID" dirty="0"/>
              <a:t>Proses pencarian kebutuhan diintensifkan dan difokuskan pada software. Untuk mengetahui sifat dari program yang akan dibuat, maka para software engineer harus mengerti tentang domain informasi dari software, misalnya fungsi yang dibutuhkan, user interface, </a:t>
            </a:r>
            <a:r>
              <a:rPr lang="id-ID" dirty="0" smtClean="0"/>
              <a:t>dan sebagainya.</a:t>
            </a:r>
            <a:endParaRPr lang="id-ID" dirty="0"/>
          </a:p>
        </p:txBody>
      </p:sp>
    </p:spTree>
    <p:extLst>
      <p:ext uri="{BB962C8B-B14F-4D97-AF65-F5344CB8AC3E}">
        <p14:creationId xmlns:p14="http://schemas.microsoft.com/office/powerpoint/2010/main" val="363559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Design</a:t>
            </a:r>
            <a:endParaRPr lang="id-ID" dirty="0"/>
          </a:p>
        </p:txBody>
      </p:sp>
      <p:sp>
        <p:nvSpPr>
          <p:cNvPr id="3" name="Content Placeholder 2"/>
          <p:cNvSpPr>
            <a:spLocks noGrp="1"/>
          </p:cNvSpPr>
          <p:nvPr>
            <p:ph idx="1"/>
          </p:nvPr>
        </p:nvSpPr>
        <p:spPr/>
        <p:txBody>
          <a:bodyPr/>
          <a:lstStyle/>
          <a:p>
            <a:r>
              <a:rPr lang="id-ID" dirty="0"/>
              <a:t>Proses ini digunakan untuk mengubah kebutuhan-kebutuhan diatas menjadi representasi ke dalam bentuk </a:t>
            </a:r>
            <a:r>
              <a:rPr lang="id-ID" dirty="0" smtClean="0"/>
              <a:t>“Blueprint” </a:t>
            </a:r>
            <a:r>
              <a:rPr lang="id-ID" dirty="0"/>
              <a:t>software sebelum coding dimulai. Desain harus dapat mengimplementasikan kebutuhan yang telah disebutkan pada tahap sebelumnya. </a:t>
            </a:r>
          </a:p>
        </p:txBody>
      </p:sp>
    </p:spTree>
    <p:extLst>
      <p:ext uri="{BB962C8B-B14F-4D97-AF65-F5344CB8AC3E}">
        <p14:creationId xmlns:p14="http://schemas.microsoft.com/office/powerpoint/2010/main" val="58642665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152</TotalTime>
  <Words>377</Words>
  <Application>Microsoft Office PowerPoint</Application>
  <PresentationFormat>Widescreen</PresentationFormat>
  <Paragraphs>26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Wisp</vt:lpstr>
      <vt:lpstr>Waterfall</vt:lpstr>
      <vt:lpstr>Pengertian</vt:lpstr>
      <vt:lpstr>Kelebihan Model Waterfall</vt:lpstr>
      <vt:lpstr>Kekurangan Model Waterfall</vt:lpstr>
      <vt:lpstr>Tahapan – tahapan pada model Waterfall</vt:lpstr>
      <vt:lpstr>PowerPoint Presentation</vt:lpstr>
      <vt:lpstr>System Engineering</vt:lpstr>
      <vt:lpstr>System Analisis</vt:lpstr>
      <vt:lpstr>Design</vt:lpstr>
      <vt:lpstr>Coding</vt:lpstr>
      <vt:lpstr>Testing</vt:lpstr>
      <vt:lpstr>Maintenance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Waterfall</dc:title>
  <dc:creator>Spitzenreiter</dc:creator>
  <cp:lastModifiedBy>BlueLightning</cp:lastModifiedBy>
  <cp:revision>9</cp:revision>
  <dcterms:created xsi:type="dcterms:W3CDTF">2015-08-13T12:40:09Z</dcterms:created>
  <dcterms:modified xsi:type="dcterms:W3CDTF">2016-03-11T02:10:33Z</dcterms:modified>
</cp:coreProperties>
</file>