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5A-A167-4BC4-9CAD-4253DE7406B8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4B72-AB8D-42FD-BD63-30176613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3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5A-A167-4BC4-9CAD-4253DE7406B8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4B72-AB8D-42FD-BD63-30176613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0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5A-A167-4BC4-9CAD-4253DE7406B8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4B72-AB8D-42FD-BD63-30176613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5A-A167-4BC4-9CAD-4253DE7406B8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4B72-AB8D-42FD-BD63-30176613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5A-A167-4BC4-9CAD-4253DE7406B8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4B72-AB8D-42FD-BD63-30176613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5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5A-A167-4BC4-9CAD-4253DE7406B8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4B72-AB8D-42FD-BD63-30176613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5A-A167-4BC4-9CAD-4253DE7406B8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4B72-AB8D-42FD-BD63-30176613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6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5A-A167-4BC4-9CAD-4253DE7406B8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4B72-AB8D-42FD-BD63-30176613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5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5A-A167-4BC4-9CAD-4253DE7406B8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4B72-AB8D-42FD-BD63-30176613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0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5A-A167-4BC4-9CAD-4253DE7406B8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4B72-AB8D-42FD-BD63-30176613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0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35A-A167-4BC4-9CAD-4253DE7406B8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4B72-AB8D-42FD-BD63-30176613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535A-A167-4BC4-9CAD-4253DE7406B8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4B72-AB8D-42FD-BD63-30176613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5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3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Kokolotan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kokolotan</a:t>
            </a:r>
            <a:r>
              <a:rPr lang="en-US" dirty="0" smtClean="0"/>
              <a:t>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yang </a:t>
            </a:r>
            <a:r>
              <a:rPr lang="en-US" dirty="0" err="1" smtClean="0"/>
              <a:t>menghargai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menghormati</a:t>
            </a:r>
            <a:r>
              <a:rPr lang="en-US" dirty="0" smtClean="0"/>
              <a:t> para </a:t>
            </a:r>
            <a:r>
              <a:rPr lang="en-US" dirty="0" err="1" smtClean="0"/>
              <a:t>kasepuhan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kokolot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karuhun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nenekmoyang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menitipkan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mengamanatkan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cucunya</a:t>
            </a:r>
            <a:r>
              <a:rPr lang="en-US" dirty="0" smtClean="0"/>
              <a:t> di </a:t>
            </a:r>
            <a:r>
              <a:rPr lang="en-US" dirty="0" err="1" smtClean="0"/>
              <a:t>Kampung</a:t>
            </a:r>
            <a:r>
              <a:rPr lang="en-US" dirty="0" smtClean="0"/>
              <a:t> </a:t>
            </a:r>
            <a:r>
              <a:rPr lang="en-US" dirty="0" err="1" smtClean="0"/>
              <a:t>Adat</a:t>
            </a:r>
            <a:r>
              <a:rPr lang="en-US" dirty="0" smtClean="0"/>
              <a:t> </a:t>
            </a:r>
            <a:r>
              <a:rPr lang="en-US" dirty="0" err="1" smtClean="0"/>
              <a:t>Dukuh</a:t>
            </a:r>
            <a:r>
              <a:rPr lang="en-US" dirty="0" smtClean="0"/>
              <a:t> agar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diwariskan</a:t>
            </a:r>
            <a:r>
              <a:rPr lang="en-US" dirty="0" smtClean="0"/>
              <a:t> </a:t>
            </a:r>
            <a:r>
              <a:rPr lang="en-US" dirty="0" err="1" smtClean="0"/>
              <a:t>kepadanya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roda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kemasyarakatan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berpedoman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agama </a:t>
            </a:r>
            <a:r>
              <a:rPr lang="en-US" dirty="0" err="1" smtClean="0"/>
              <a:t>islam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madzhab</a:t>
            </a:r>
            <a:r>
              <a:rPr lang="en-US" dirty="0" smtClean="0"/>
              <a:t> Imam </a:t>
            </a:r>
            <a:r>
              <a:rPr lang="en-US" dirty="0" err="1" smtClean="0"/>
              <a:t>Syafi’i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bentukan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pedesaan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adat</a:t>
            </a:r>
            <a:r>
              <a:rPr lang="en-US" dirty="0" smtClean="0"/>
              <a:t> </a:t>
            </a:r>
            <a:r>
              <a:rPr lang="en-US" dirty="0" err="1" smtClean="0"/>
              <a:t>istiadat</a:t>
            </a:r>
            <a:r>
              <a:rPr lang="en-US" dirty="0" smtClean="0"/>
              <a:t> </a:t>
            </a:r>
            <a:r>
              <a:rPr lang="en-US" dirty="0" err="1" smtClean="0"/>
              <a:t>masyarakatnya</a:t>
            </a:r>
            <a:r>
              <a:rPr lang="en-US" dirty="0" smtClean="0"/>
              <a:t>,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menjunjung</a:t>
            </a:r>
            <a:r>
              <a:rPr lang="en-US" dirty="0" smtClean="0"/>
              <a:t> </a:t>
            </a:r>
            <a:r>
              <a:rPr lang="en-US" dirty="0" err="1" smtClean="0"/>
              <a:t>keharmonisan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keselarasan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bermasyarakat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0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Perkawinan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perkawinan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Kampung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Dukuh</a:t>
            </a:r>
            <a:r>
              <a:rPr lang="en-US" dirty="0"/>
              <a:t> </a:t>
            </a:r>
            <a:r>
              <a:rPr lang="en-US" dirty="0" err="1"/>
              <a:t>menganut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perkawinan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. </a:t>
            </a:r>
            <a:r>
              <a:rPr lang="en-US" dirty="0" err="1"/>
              <a:t>Aturan</a:t>
            </a:r>
            <a:r>
              <a:rPr lang="en-US" dirty="0"/>
              <a:t> di </a:t>
            </a:r>
            <a:r>
              <a:rPr lang="en-US" dirty="0" err="1"/>
              <a:t>kampung</a:t>
            </a:r>
            <a:r>
              <a:rPr lang="en-US" dirty="0"/>
              <a:t> </a:t>
            </a:r>
            <a:r>
              <a:rPr lang="en-US" dirty="0" err="1"/>
              <a:t>dukuh</a:t>
            </a:r>
            <a:r>
              <a:rPr lang="en-US" dirty="0"/>
              <a:t> </a:t>
            </a:r>
            <a:r>
              <a:rPr lang="en-US" dirty="0" err="1"/>
              <a:t>memperbolehkan</a:t>
            </a:r>
            <a:r>
              <a:rPr lang="en-US" dirty="0"/>
              <a:t> </a:t>
            </a:r>
            <a:r>
              <a:rPr lang="en-US" dirty="0" err="1"/>
              <a:t>masyarakatnya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menikah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yang </a:t>
            </a:r>
            <a:r>
              <a:rPr lang="en-US" dirty="0" err="1"/>
              <a:t>dicintainya</a:t>
            </a:r>
            <a:r>
              <a:rPr lang="en-US" dirty="0"/>
              <a:t> </a:t>
            </a:r>
            <a:r>
              <a:rPr lang="en-US" dirty="0" err="1"/>
              <a:t>asalkan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bertentangan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.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Kampung</a:t>
            </a:r>
            <a:r>
              <a:rPr lang="en-US" dirty="0"/>
              <a:t> </a:t>
            </a:r>
            <a:r>
              <a:rPr lang="en-US" dirty="0" err="1"/>
              <a:t>dukuh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menikah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kampung</a:t>
            </a:r>
            <a:r>
              <a:rPr lang="en-US" dirty="0"/>
              <a:t> </a:t>
            </a:r>
            <a:r>
              <a:rPr lang="en-US" dirty="0" err="1"/>
              <a:t>dukuh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juga </a:t>
            </a:r>
            <a:r>
              <a:rPr lang="en-US" dirty="0" err="1"/>
              <a:t>sebaliknya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42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Waris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perkawinan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waris</a:t>
            </a:r>
            <a:r>
              <a:rPr lang="en-US" dirty="0"/>
              <a:t> pun di 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. Di mana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“</a:t>
            </a:r>
            <a:r>
              <a:rPr lang="en-US" dirty="0" err="1"/>
              <a:t>nanggung</a:t>
            </a:r>
            <a:r>
              <a:rPr lang="en-US" dirty="0"/>
              <a:t>”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“</a:t>
            </a:r>
            <a:r>
              <a:rPr lang="en-US" dirty="0" err="1"/>
              <a:t>ngais</a:t>
            </a:r>
            <a:r>
              <a:rPr lang="en-US" dirty="0"/>
              <a:t>”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waris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kali </a:t>
            </a:r>
            <a:r>
              <a:rPr lang="en-US" dirty="0" err="1"/>
              <a:t>lipat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intinya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waris</a:t>
            </a:r>
            <a:r>
              <a:rPr lang="en-US" dirty="0"/>
              <a:t> di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Kampung</a:t>
            </a:r>
            <a:r>
              <a:rPr lang="en-US" dirty="0"/>
              <a:t> </a:t>
            </a:r>
            <a:r>
              <a:rPr lang="en-US" dirty="0" err="1"/>
              <a:t>Dukuh</a:t>
            </a:r>
            <a:r>
              <a:rPr lang="en-US" dirty="0"/>
              <a:t> </a:t>
            </a:r>
            <a:r>
              <a:rPr lang="en-US" dirty="0" err="1"/>
              <a:t>menganut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waris</a:t>
            </a:r>
            <a:endParaRPr lang="en-US" dirty="0"/>
          </a:p>
          <a:p>
            <a:r>
              <a:rPr lang="en-US" dirty="0"/>
              <a:t>1.  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Adil</a:t>
            </a:r>
            <a:endParaRPr lang="en-US" dirty="0"/>
          </a:p>
          <a:p>
            <a:r>
              <a:rPr lang="en-US" dirty="0" err="1"/>
              <a:t>Artinya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warisannya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adil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kodratnya</a:t>
            </a:r>
            <a:r>
              <a:rPr lang="en-US" dirty="0"/>
              <a:t> yang </a:t>
            </a:r>
            <a:r>
              <a:rPr lang="en-US" dirty="0" err="1"/>
              <a:t>tertulis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alquran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warisan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kali </a:t>
            </a:r>
            <a:r>
              <a:rPr lang="en-US" dirty="0" err="1"/>
              <a:t>lipat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setengahnya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(2:1).</a:t>
            </a:r>
          </a:p>
          <a:p>
            <a:r>
              <a:rPr lang="en-US" dirty="0"/>
              <a:t>2.  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Biridho</a:t>
            </a:r>
            <a:endParaRPr lang="en-US" dirty="0"/>
          </a:p>
          <a:p>
            <a:r>
              <a:rPr lang="en-US" dirty="0" err="1"/>
              <a:t>Artinya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rata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warisannya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anak-anaknya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 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ikhlas</a:t>
            </a:r>
            <a:r>
              <a:rPr lang="en-US" dirty="0"/>
              <a:t> (</a:t>
            </a:r>
            <a:r>
              <a:rPr lang="en-US" dirty="0" err="1"/>
              <a:t>ridho</a:t>
            </a:r>
            <a:r>
              <a:rPr lang="en-US" dirty="0"/>
              <a:t>) agar </a:t>
            </a:r>
            <a:r>
              <a:rPr lang="en-US" dirty="0" err="1"/>
              <a:t>warisan</a:t>
            </a:r>
            <a:r>
              <a:rPr lang="en-US" dirty="0"/>
              <a:t> </a:t>
            </a:r>
            <a:r>
              <a:rPr lang="en-US" dirty="0" err="1"/>
              <a:t>bagiannya</a:t>
            </a:r>
            <a:r>
              <a:rPr lang="en-US" dirty="0"/>
              <a:t> </a:t>
            </a:r>
            <a:r>
              <a:rPr lang="en-US" dirty="0" err="1"/>
              <a:t>disamaratakan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saudara</a:t>
            </a:r>
            <a:r>
              <a:rPr lang="en-US" dirty="0"/>
              <a:t> </a:t>
            </a:r>
            <a:r>
              <a:rPr lang="en-US" dirty="0" err="1"/>
              <a:t>perempuannya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2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Pantangan</a:t>
            </a:r>
            <a:r>
              <a:rPr lang="en-US" b="1" dirty="0"/>
              <a:t> yang </a:t>
            </a:r>
            <a:r>
              <a:rPr lang="en-US" b="1" dirty="0" err="1"/>
              <a:t>Berlaku</a:t>
            </a:r>
            <a:r>
              <a:rPr lang="en-US" b="1" dirty="0"/>
              <a:t> di </a:t>
            </a:r>
            <a:r>
              <a:rPr lang="en-US" b="1" dirty="0" err="1"/>
              <a:t>Masyarakat</a:t>
            </a:r>
            <a:r>
              <a:rPr lang="en-US" b="1" dirty="0"/>
              <a:t> </a:t>
            </a:r>
            <a:r>
              <a:rPr lang="en-US" b="1" dirty="0" err="1"/>
              <a:t>Kampung</a:t>
            </a:r>
            <a:r>
              <a:rPr lang="en-US" b="1" dirty="0"/>
              <a:t> </a:t>
            </a:r>
            <a:r>
              <a:rPr lang="en-US" b="1" dirty="0" err="1"/>
              <a:t>Dukuh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pikir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Indonesia yang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 err="1"/>
              <a:t>Relegio</a:t>
            </a:r>
            <a:r>
              <a:rPr lang="en-US" i="1" dirty="0"/>
              <a:t> </a:t>
            </a:r>
            <a:r>
              <a:rPr lang="en-US" i="1" dirty="0" err="1"/>
              <a:t>Magis</a:t>
            </a:r>
            <a:r>
              <a:rPr lang="en-US" i="1" dirty="0"/>
              <a:t> </a:t>
            </a:r>
            <a:r>
              <a:rPr lang="en-US" dirty="0"/>
              <a:t> yang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pantangan</a:t>
            </a:r>
            <a:r>
              <a:rPr lang="en-US" dirty="0"/>
              <a:t>. </a:t>
            </a:r>
            <a:r>
              <a:rPr lang="en-US" dirty="0" err="1"/>
              <a:t>Begitu</a:t>
            </a:r>
            <a:r>
              <a:rPr lang="en-US" dirty="0"/>
              <a:t> juga di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Kampung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Dukuh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pantangan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dilanggar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masyarakatnya</a:t>
            </a:r>
            <a:r>
              <a:rPr lang="en-US" dirty="0"/>
              <a:t>, </a:t>
            </a:r>
            <a:r>
              <a:rPr lang="en-US" dirty="0" err="1"/>
              <a:t>diantaranya</a:t>
            </a:r>
            <a:r>
              <a:rPr lang="en-US" dirty="0"/>
              <a:t>:</a:t>
            </a:r>
          </a:p>
          <a:p>
            <a:pPr lvl="0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orang-orang kaya </a:t>
            </a:r>
            <a:r>
              <a:rPr lang="en-US" dirty="0" err="1"/>
              <a:t>pada</a:t>
            </a:r>
            <a:r>
              <a:rPr lang="en-US" dirty="0"/>
              <a:t> zaman </a:t>
            </a:r>
            <a:r>
              <a:rPr lang="en-US" dirty="0" err="1"/>
              <a:t>sekarang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sambil</a:t>
            </a:r>
            <a:r>
              <a:rPr lang="en-US" dirty="0"/>
              <a:t>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apalgi</a:t>
            </a:r>
            <a:r>
              <a:rPr lang="en-US" dirty="0"/>
              <a:t> </a:t>
            </a:r>
            <a:r>
              <a:rPr lang="en-US" dirty="0" err="1"/>
              <a:t>sambil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duduk di </a:t>
            </a:r>
            <a:r>
              <a:rPr lang="en-US" dirty="0" err="1"/>
              <a:t>pintu</a:t>
            </a:r>
            <a:r>
              <a:rPr lang="en-US" dirty="0"/>
              <a:t>;</a:t>
            </a:r>
          </a:p>
          <a:p>
            <a:pPr lvl="0"/>
            <a:r>
              <a:rPr lang="en-US" dirty="0"/>
              <a:t>Kaki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membujur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utara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makam</a:t>
            </a:r>
            <a:r>
              <a:rPr lang="en-US" dirty="0"/>
              <a:t> </a:t>
            </a:r>
            <a:r>
              <a:rPr lang="en-US" dirty="0" err="1"/>
              <a:t>keramat</a:t>
            </a:r>
            <a:r>
              <a:rPr lang="en-US" dirty="0"/>
              <a:t> ”</a:t>
            </a:r>
            <a:r>
              <a:rPr lang="en-US" dirty="0" err="1"/>
              <a:t>Syeh</a:t>
            </a:r>
            <a:r>
              <a:rPr lang="en-US" dirty="0"/>
              <a:t> Abdul </a:t>
            </a:r>
            <a:r>
              <a:rPr lang="en-US" dirty="0" err="1"/>
              <a:t>Jalil</a:t>
            </a:r>
            <a:r>
              <a:rPr lang="en-US" dirty="0"/>
              <a:t>”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pendiri</a:t>
            </a:r>
            <a:r>
              <a:rPr lang="en-US" dirty="0"/>
              <a:t> </a:t>
            </a:r>
            <a:r>
              <a:rPr lang="en-US" dirty="0" err="1"/>
              <a:t>Kampung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Dukuh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Kencing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hajat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menghadap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barat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Rumah-rumah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mengahadap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utara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diperkenankan</a:t>
            </a:r>
            <a:r>
              <a:rPr lang="en-US" dirty="0"/>
              <a:t> pula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prasarana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pemasangan</a:t>
            </a:r>
            <a:r>
              <a:rPr lang="en-US" dirty="0"/>
              <a:t> </a:t>
            </a:r>
            <a:r>
              <a:rPr lang="en-US" dirty="0" err="1"/>
              <a:t>televisi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radio,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yakini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mendatangkan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yang </a:t>
            </a:r>
            <a:r>
              <a:rPr lang="en-US" dirty="0" err="1"/>
              <a:t>banyak</a:t>
            </a:r>
            <a:r>
              <a:rPr lang="en-US" dirty="0"/>
              <a:t>,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mendatangkan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kemudaratan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ziarah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makam</a:t>
            </a:r>
            <a:r>
              <a:rPr lang="en-US" dirty="0"/>
              <a:t> </a:t>
            </a:r>
            <a:r>
              <a:rPr lang="en-US" dirty="0" err="1"/>
              <a:t>Syeh</a:t>
            </a:r>
            <a:r>
              <a:rPr lang="en-US" dirty="0"/>
              <a:t> Abdul </a:t>
            </a:r>
            <a:r>
              <a:rPr lang="en-US" dirty="0" err="1"/>
              <a:t>Jalil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yang </a:t>
            </a:r>
            <a:r>
              <a:rPr lang="en-US" dirty="0" err="1"/>
              <a:t>berbentuk</a:t>
            </a:r>
            <a:r>
              <a:rPr lang="en-US" dirty="0"/>
              <a:t> ”</a:t>
            </a:r>
            <a:r>
              <a:rPr lang="en-US" dirty="0" err="1"/>
              <a:t>gamis</a:t>
            </a:r>
            <a:r>
              <a:rPr lang="en-US" dirty="0"/>
              <a:t>”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 polos;</a:t>
            </a:r>
          </a:p>
          <a:p>
            <a:pPr lvl="0"/>
            <a:r>
              <a:rPr lang="en-US" dirty="0"/>
              <a:t>PNS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zaiarah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makam</a:t>
            </a:r>
            <a:r>
              <a:rPr lang="en-US" dirty="0"/>
              <a:t> </a:t>
            </a:r>
            <a:r>
              <a:rPr lang="en-US" dirty="0" err="1"/>
              <a:t>Syeh</a:t>
            </a:r>
            <a:r>
              <a:rPr lang="en-US" dirty="0"/>
              <a:t> Abdul </a:t>
            </a:r>
            <a:r>
              <a:rPr lang="en-US" dirty="0" err="1"/>
              <a:t>Jalil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wali</a:t>
            </a:r>
            <a:r>
              <a:rPr lang="en-US" dirty="0"/>
              <a:t> yang </a:t>
            </a:r>
            <a:r>
              <a:rPr lang="en-US" dirty="0" err="1"/>
              <a:t>meninggal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menyebut</a:t>
            </a:r>
            <a:r>
              <a:rPr lang="en-US" dirty="0"/>
              <a:t> ”</a:t>
            </a:r>
            <a:r>
              <a:rPr lang="en-US" dirty="0" err="1"/>
              <a:t>maot</a:t>
            </a:r>
            <a:r>
              <a:rPr lang="en-US" dirty="0"/>
              <a:t>” </a:t>
            </a:r>
            <a:r>
              <a:rPr lang="en-US" dirty="0" err="1"/>
              <a:t>tetapi</a:t>
            </a:r>
            <a:r>
              <a:rPr lang="en-US" dirty="0"/>
              <a:t> ”</a:t>
            </a:r>
            <a:r>
              <a:rPr lang="en-US" dirty="0" err="1"/>
              <a:t>ngalih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/>
              <a:t>”;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997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Dina </a:t>
            </a:r>
            <a:r>
              <a:rPr lang="en-US" dirty="0" err="1" smtClean="0"/>
              <a:t>tradisi</a:t>
            </a:r>
            <a:r>
              <a:rPr lang="en-US" dirty="0" smtClean="0"/>
              <a:t> nu </a:t>
            </a:r>
            <a:r>
              <a:rPr lang="en-US" dirty="0" err="1" smtClean="0"/>
              <a:t>dipercaya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kampung</a:t>
            </a:r>
            <a:r>
              <a:rPr lang="en-US" dirty="0" smtClean="0"/>
              <a:t> </a:t>
            </a:r>
            <a:r>
              <a:rPr lang="en-US" dirty="0" err="1" smtClean="0"/>
              <a:t>dukuh</a:t>
            </a:r>
            <a:r>
              <a:rPr lang="en-US" dirty="0"/>
              <a:t> </a:t>
            </a:r>
            <a:r>
              <a:rPr lang="en-US" dirty="0" err="1" smtClean="0"/>
              <a:t>nyaeta</a:t>
            </a:r>
            <a:r>
              <a:rPr lang="en-US" dirty="0" smtClean="0"/>
              <a:t> nu </a:t>
            </a:r>
            <a:r>
              <a:rPr lang="en-US" dirty="0" err="1" smtClean="0"/>
              <a:t>boga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ngadamel</a:t>
            </a:r>
            <a:r>
              <a:rPr lang="en-US" dirty="0" smtClean="0"/>
              <a:t> </a:t>
            </a:r>
            <a:r>
              <a:rPr lang="en-US" dirty="0" err="1" smtClean="0"/>
              <a:t>ieu</a:t>
            </a:r>
            <a:r>
              <a:rPr lang="en-US" dirty="0" smtClean="0"/>
              <a:t> </a:t>
            </a:r>
            <a:r>
              <a:rPr lang="en-US" dirty="0" err="1" smtClean="0"/>
              <a:t>Kampung</a:t>
            </a:r>
            <a:r>
              <a:rPr lang="en-US" dirty="0" smtClean="0"/>
              <a:t> </a:t>
            </a:r>
            <a:r>
              <a:rPr lang="en-US" dirty="0" err="1" smtClean="0"/>
              <a:t>teh</a:t>
            </a:r>
            <a:r>
              <a:rPr lang="en-US" dirty="0" smtClean="0"/>
              <a:t> </a:t>
            </a:r>
            <a:r>
              <a:rPr lang="en-US" dirty="0" err="1" smtClean="0"/>
              <a:t>nyaeta</a:t>
            </a:r>
            <a:r>
              <a:rPr lang="en-US" dirty="0" smtClean="0"/>
              <a:t> </a:t>
            </a:r>
            <a:r>
              <a:rPr lang="en-US" dirty="0" err="1" smtClean="0"/>
              <a:t>Syekh</a:t>
            </a:r>
            <a:r>
              <a:rPr lang="en-US" dirty="0" smtClean="0"/>
              <a:t> Abdul </a:t>
            </a:r>
            <a:r>
              <a:rPr lang="en-US" dirty="0" err="1" smtClean="0"/>
              <a:t>Jalil</a:t>
            </a:r>
            <a:r>
              <a:rPr lang="en-US" dirty="0" smtClean="0"/>
              <a:t>.  </a:t>
            </a:r>
            <a:r>
              <a:rPr lang="en-US" dirty="0" err="1" smtClean="0"/>
              <a:t>Syekh</a:t>
            </a:r>
            <a:r>
              <a:rPr lang="en-US" dirty="0" smtClean="0"/>
              <a:t> Abdul </a:t>
            </a:r>
            <a:r>
              <a:rPr lang="en-US" dirty="0" err="1" smtClean="0"/>
              <a:t>Jalil</a:t>
            </a:r>
            <a:r>
              <a:rPr lang="en-US" dirty="0"/>
              <a:t> </a:t>
            </a:r>
            <a:r>
              <a:rPr lang="en-US" dirty="0" err="1" smtClean="0"/>
              <a:t>pamimpin</a:t>
            </a:r>
            <a:r>
              <a:rPr lang="en-US" dirty="0" smtClean="0"/>
              <a:t> </a:t>
            </a:r>
            <a:r>
              <a:rPr lang="en-US" dirty="0" err="1" smtClean="0"/>
              <a:t>hiji</a:t>
            </a:r>
            <a:r>
              <a:rPr lang="en-US" dirty="0" smtClean="0"/>
              <a:t> </a:t>
            </a:r>
            <a:r>
              <a:rPr lang="en-US" dirty="0" err="1" smtClean="0"/>
              <a:t>pasantren</a:t>
            </a:r>
            <a:r>
              <a:rPr lang="en-US" dirty="0" smtClean="0"/>
              <a:t> nu </a:t>
            </a:r>
            <a:r>
              <a:rPr lang="en-US" dirty="0" err="1" smtClean="0"/>
              <a:t>santri</a:t>
            </a:r>
            <a:r>
              <a:rPr lang="en-US" dirty="0" smtClean="0"/>
              <a:t> </a:t>
            </a:r>
            <a:r>
              <a:rPr lang="en-US" dirty="0" err="1" smtClean="0"/>
              <a:t>santri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lumayan</a:t>
            </a:r>
            <a:r>
              <a:rPr lang="en-US" dirty="0" smtClean="0"/>
              <a:t> </a:t>
            </a:r>
            <a:r>
              <a:rPr lang="en-US" dirty="0" err="1" smtClean="0"/>
              <a:t>seuer</a:t>
            </a:r>
            <a:r>
              <a:rPr lang="en-US" dirty="0" smtClean="0"/>
              <a:t>. </a:t>
            </a:r>
            <a:r>
              <a:rPr lang="en-US" dirty="0" err="1" smtClean="0"/>
              <a:t>Syekh</a:t>
            </a:r>
            <a:r>
              <a:rPr lang="en-US" dirty="0" smtClean="0"/>
              <a:t> Abdul </a:t>
            </a:r>
            <a:r>
              <a:rPr lang="en-US" dirty="0" err="1" smtClean="0"/>
              <a:t>Jalil</a:t>
            </a:r>
            <a:r>
              <a:rPr lang="en-US" dirty="0" smtClean="0"/>
              <a:t> </a:t>
            </a:r>
            <a:r>
              <a:rPr lang="en-US" dirty="0" err="1" smtClean="0"/>
              <a:t>sadia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pamimpin</a:t>
            </a:r>
            <a:r>
              <a:rPr lang="en-US" dirty="0" smtClean="0"/>
              <a:t> agama </a:t>
            </a:r>
            <a:r>
              <a:rPr lang="en-US" dirty="0" err="1" smtClean="0"/>
              <a:t>sareng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entong</a:t>
            </a:r>
            <a:r>
              <a:rPr lang="en-US" dirty="0" smtClean="0"/>
              <a:t> </a:t>
            </a:r>
            <a:r>
              <a:rPr lang="en-US" dirty="0" err="1" smtClean="0"/>
              <a:t>ngarempak</a:t>
            </a:r>
            <a:r>
              <a:rPr lang="en-US" dirty="0" smtClean="0"/>
              <a:t> </a:t>
            </a:r>
            <a:r>
              <a:rPr lang="en-US" dirty="0" err="1" smtClean="0"/>
              <a:t>syara</a:t>
            </a:r>
            <a:r>
              <a:rPr lang="en-US" dirty="0" smtClean="0"/>
              <a:t> </a:t>
            </a:r>
            <a:r>
              <a:rPr lang="en-US" dirty="0" err="1" smtClean="0"/>
              <a:t>anu</a:t>
            </a:r>
            <a:r>
              <a:rPr lang="en-US" dirty="0" smtClean="0"/>
              <a:t> </a:t>
            </a:r>
            <a:r>
              <a:rPr lang="en-US" dirty="0" err="1" smtClean="0"/>
              <a:t>artina</a:t>
            </a:r>
            <a:r>
              <a:rPr lang="en-US" dirty="0" smtClean="0"/>
              <a:t> </a:t>
            </a:r>
            <a:r>
              <a:rPr lang="en-US" dirty="0" err="1" smtClean="0"/>
              <a:t>ulah</a:t>
            </a:r>
            <a:r>
              <a:rPr lang="en-US" dirty="0" smtClean="0"/>
              <a:t> </a:t>
            </a:r>
            <a:r>
              <a:rPr lang="en-US" dirty="0" err="1" smtClean="0"/>
              <a:t>ngalanggar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agama </a:t>
            </a:r>
            <a:r>
              <a:rPr lang="en-US" dirty="0" err="1" smtClean="0"/>
              <a:t>atawa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agama </a:t>
            </a:r>
            <a:r>
              <a:rPr lang="en-US" dirty="0" err="1" smtClean="0"/>
              <a:t>islam</a:t>
            </a:r>
            <a:r>
              <a:rPr lang="en-US" dirty="0" smtClean="0"/>
              <a:t> </a:t>
            </a:r>
            <a:r>
              <a:rPr lang="en-US" dirty="0" err="1" smtClean="0"/>
              <a:t>kawas</a:t>
            </a:r>
            <a:r>
              <a:rPr lang="en-US" dirty="0" smtClean="0"/>
              <a:t> 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maok</a:t>
            </a:r>
            <a:r>
              <a:rPr lang="en-US" dirty="0" smtClean="0"/>
              <a:t>, </a:t>
            </a:r>
            <a:r>
              <a:rPr lang="en-US" dirty="0" err="1" smtClean="0"/>
              <a:t>zinah</a:t>
            </a:r>
            <a:r>
              <a:rPr lang="en-US" dirty="0" smtClean="0"/>
              <a:t> </a:t>
            </a:r>
            <a:r>
              <a:rPr lang="en-US" dirty="0" err="1" smtClean="0"/>
              <a:t>jeng</a:t>
            </a:r>
            <a:r>
              <a:rPr lang="en-US" dirty="0" smtClean="0"/>
              <a:t> </a:t>
            </a:r>
            <a:r>
              <a:rPr lang="en-US" dirty="0" err="1" smtClean="0"/>
              <a:t>sajabana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789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Adat</a:t>
            </a:r>
            <a:r>
              <a:rPr lang="en-US" b="1" dirty="0" smtClean="0"/>
              <a:t> </a:t>
            </a:r>
            <a:r>
              <a:rPr lang="en-US" b="1" dirty="0" err="1" smtClean="0"/>
              <a:t>anu</a:t>
            </a:r>
            <a:r>
              <a:rPr lang="en-US" b="1" dirty="0" smtClean="0"/>
              <a:t> </a:t>
            </a:r>
            <a:r>
              <a:rPr lang="en-US" b="1" dirty="0" err="1" smtClean="0"/>
              <a:t>masih</a:t>
            </a:r>
            <a:r>
              <a:rPr lang="en-US" b="1" dirty="0" smtClean="0"/>
              <a:t> </a:t>
            </a:r>
            <a:r>
              <a:rPr lang="en-US" b="1" dirty="0" err="1" smtClean="0"/>
              <a:t>keneh</a:t>
            </a:r>
            <a:r>
              <a:rPr lang="en-US" b="1" dirty="0" smtClean="0"/>
              <a:t> </a:t>
            </a:r>
            <a:r>
              <a:rPr lang="en-US" b="1" dirty="0" err="1" smtClean="0"/>
              <a:t>aya</a:t>
            </a:r>
            <a:r>
              <a:rPr lang="en-US" b="1" dirty="0" smtClean="0"/>
              <a:t> </a:t>
            </a:r>
            <a:r>
              <a:rPr lang="en-US" b="1" dirty="0" err="1" smtClean="0"/>
              <a:t>jeng</a:t>
            </a:r>
            <a:r>
              <a:rPr lang="en-US" b="1" dirty="0" smtClean="0"/>
              <a:t> </a:t>
            </a:r>
            <a:r>
              <a:rPr lang="en-US" b="1" dirty="0" err="1" smtClean="0"/>
              <a:t>tos</a:t>
            </a:r>
            <a:r>
              <a:rPr lang="en-US" b="1" dirty="0" smtClean="0"/>
              <a:t> </a:t>
            </a:r>
            <a:r>
              <a:rPr lang="en-US" b="1" dirty="0" err="1" smtClean="0"/>
              <a:t>teu</a:t>
            </a:r>
            <a:r>
              <a:rPr lang="en-US" b="1" dirty="0" smtClean="0"/>
              <a:t> </a:t>
            </a:r>
            <a:r>
              <a:rPr lang="en-US" b="1" dirty="0" err="1" smtClean="0"/>
              <a:t>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Seer </a:t>
            </a:r>
            <a:r>
              <a:rPr lang="en-US" dirty="0" err="1" smtClean="0">
                <a:effectLst/>
              </a:rPr>
              <a:t>kabudayaan</a:t>
            </a:r>
            <a:r>
              <a:rPr lang="en-US" dirty="0" smtClean="0">
                <a:effectLst/>
              </a:rPr>
              <a:t> nu </a:t>
            </a:r>
            <a:r>
              <a:rPr lang="en-US" dirty="0" err="1" smtClean="0">
                <a:effectLst/>
              </a:rPr>
              <a:t>masih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aya</a:t>
            </a:r>
            <a:r>
              <a:rPr lang="en-US" dirty="0" smtClean="0">
                <a:effectLst/>
              </a:rPr>
              <a:t> di </a:t>
            </a:r>
            <a:r>
              <a:rPr lang="en-US" dirty="0" err="1" smtClean="0">
                <a:effectLst/>
              </a:rPr>
              <a:t>masyarakat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Kampung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Dukuh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Garut</a:t>
            </a:r>
            <a:r>
              <a:rPr lang="en-US" dirty="0" smtClean="0">
                <a:effectLst/>
              </a:rPr>
              <a:t>.</a:t>
            </a:r>
            <a:r>
              <a:rPr lang="en-US" dirty="0"/>
              <a:t> </a:t>
            </a:r>
            <a:r>
              <a:rPr lang="en-US" dirty="0" err="1" smtClean="0"/>
              <a:t>nyaeta</a:t>
            </a:r>
            <a:r>
              <a:rPr lang="en-US" dirty="0" smtClean="0"/>
              <a:t> :</a:t>
            </a:r>
          </a:p>
          <a:p>
            <a:pPr>
              <a:buFontTx/>
              <a:buChar char="-"/>
            </a:pPr>
            <a:r>
              <a:rPr lang="en-US" dirty="0" err="1" smtClean="0">
                <a:effectLst/>
              </a:rPr>
              <a:t>ngahaturan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tuang</a:t>
            </a:r>
            <a:endParaRPr lang="en-US" dirty="0" smtClean="0">
              <a:effectLst/>
            </a:endParaRPr>
          </a:p>
          <a:p>
            <a:pPr>
              <a:buFontTx/>
              <a:buChar char="-"/>
            </a:pPr>
            <a:r>
              <a:rPr lang="en-US" dirty="0" err="1" smtClean="0">
                <a:effectLst/>
              </a:rPr>
              <a:t>Nyanggakeun</a:t>
            </a:r>
            <a:endParaRPr lang="en-US" dirty="0" smtClean="0">
              <a:effectLst/>
            </a:endParaRPr>
          </a:p>
          <a:p>
            <a:pPr>
              <a:buFontTx/>
              <a:buChar char="-"/>
            </a:pPr>
            <a:r>
              <a:rPr lang="en-US" dirty="0" err="1" smtClean="0">
                <a:effectLst/>
              </a:rPr>
              <a:t>tilu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waktos</a:t>
            </a:r>
            <a:endParaRPr lang="en-US" dirty="0" smtClean="0">
              <a:effectLst/>
            </a:endParaRPr>
          </a:p>
          <a:p>
            <a:pPr>
              <a:buFontTx/>
              <a:buChar char="-"/>
            </a:pPr>
            <a:r>
              <a:rPr lang="en-US" dirty="0" err="1" smtClean="0">
                <a:effectLst/>
              </a:rPr>
              <a:t>Manuja</a:t>
            </a:r>
            <a:endParaRPr lang="en-US" dirty="0" smtClean="0">
              <a:effectLst/>
            </a:endParaRPr>
          </a:p>
          <a:p>
            <a:pPr>
              <a:buFontTx/>
              <a:buChar char="-"/>
            </a:pPr>
            <a:r>
              <a:rPr lang="en-US" dirty="0" err="1" smtClean="0">
                <a:effectLst/>
              </a:rPr>
              <a:t>Shawalatan</a:t>
            </a:r>
            <a:endParaRPr lang="en-US" dirty="0" smtClean="0">
              <a:effectLst/>
            </a:endParaRPr>
          </a:p>
          <a:p>
            <a:pPr>
              <a:buFontTx/>
              <a:buChar char="-"/>
            </a:pPr>
            <a:r>
              <a:rPr lang="en-US" dirty="0" err="1" smtClean="0"/>
              <a:t>Jeng</a:t>
            </a:r>
            <a:r>
              <a:rPr lang="en-US" dirty="0" smtClean="0"/>
              <a:t> </a:t>
            </a:r>
            <a:r>
              <a:rPr lang="en-US" dirty="0" err="1" smtClean="0"/>
              <a:t>sajabana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937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</a:t>
            </a:r>
            <a:r>
              <a:rPr lang="en-US" dirty="0" err="1" smtClean="0">
                <a:effectLst/>
              </a:rPr>
              <a:t>gahaturan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Tuang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nawarkeun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tuang</a:t>
            </a:r>
            <a:r>
              <a:rPr lang="en-US" dirty="0" smtClean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nyaeta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adab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masyarakat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/>
              <a:t>kanu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tamu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luar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/>
              <a:t>Lamun</a:t>
            </a:r>
            <a:r>
              <a:rPr lang="en-US" dirty="0" smtClean="0"/>
              <a:t> nu </a:t>
            </a:r>
            <a:r>
              <a:rPr lang="en-US" dirty="0" err="1" smtClean="0"/>
              <a:t>boga</a:t>
            </a:r>
            <a:r>
              <a:rPr lang="en-US" dirty="0" smtClean="0"/>
              <a:t> </a:t>
            </a:r>
            <a:r>
              <a:rPr lang="en-US" dirty="0" err="1" smtClean="0"/>
              <a:t>imah</a:t>
            </a:r>
            <a:r>
              <a:rPr lang="en-US" dirty="0" smtClean="0"/>
              <a:t> </a:t>
            </a:r>
            <a:r>
              <a:rPr lang="en-US" dirty="0" err="1" smtClean="0"/>
              <a:t>hayang</a:t>
            </a:r>
            <a:r>
              <a:rPr lang="en-US" dirty="0" smtClean="0"/>
              <a:t> </a:t>
            </a:r>
            <a:r>
              <a:rPr lang="en-US" dirty="0" err="1" smtClean="0"/>
              <a:t>lancar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, </a:t>
            </a:r>
            <a:r>
              <a:rPr lang="en-US" dirty="0" err="1" smtClean="0"/>
              <a:t>gancang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 </a:t>
            </a:r>
            <a:r>
              <a:rPr lang="en-US" dirty="0" err="1" smtClean="0"/>
              <a:t>jodoh</a:t>
            </a:r>
            <a:r>
              <a:rPr lang="en-US" dirty="0" smtClean="0">
                <a:effectLst/>
              </a:rPr>
              <a:t>, kudu </a:t>
            </a:r>
            <a:r>
              <a:rPr lang="en-US" dirty="0" err="1" smtClean="0">
                <a:effectLst/>
              </a:rPr>
              <a:t>ngahaturan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tuang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tamu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jiga</a:t>
            </a:r>
            <a:r>
              <a:rPr lang="en-US" dirty="0" smtClean="0">
                <a:effectLst/>
              </a:rPr>
              <a:t> mere </a:t>
            </a:r>
            <a:r>
              <a:rPr lang="en-US" dirty="0" err="1" smtClean="0">
                <a:effectLst/>
              </a:rPr>
              <a:t>uyah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kalapa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/>
              <a:t>endog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hayam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domba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jeng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/>
              <a:t>sajabana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sesuai</a:t>
            </a:r>
            <a:r>
              <a:rPr lang="en-US" dirty="0" smtClean="0">
                <a:effectLst/>
              </a:rPr>
              <a:t>  </a:t>
            </a:r>
            <a:r>
              <a:rPr lang="en-US" dirty="0" err="1" smtClean="0">
                <a:effectLst/>
              </a:rPr>
              <a:t>jeng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kamampuan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1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</a:t>
            </a:r>
            <a:r>
              <a:rPr lang="en-US" dirty="0" err="1" smtClean="0">
                <a:effectLst/>
              </a:rPr>
              <a:t>yanggakeun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</a:t>
            </a:r>
            <a:r>
              <a:rPr lang="en-US" dirty="0" err="1"/>
              <a:t>a</a:t>
            </a:r>
            <a:r>
              <a:rPr lang="en-US" dirty="0" err="1" smtClean="0">
                <a:effectLst/>
              </a:rPr>
              <a:t>giatan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nyerahkeun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sabagian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hasil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/>
              <a:t>tina</a:t>
            </a:r>
            <a:r>
              <a:rPr lang="en-US" dirty="0" smtClean="0"/>
              <a:t> </a:t>
            </a:r>
            <a:r>
              <a:rPr lang="en-US" dirty="0" err="1" smtClean="0"/>
              <a:t>tani</a:t>
            </a:r>
            <a:r>
              <a:rPr lang="en-US" dirty="0" smtClean="0"/>
              <a:t> </a:t>
            </a:r>
            <a:r>
              <a:rPr lang="en-US" dirty="0" err="1" smtClean="0"/>
              <a:t>atawa</a:t>
            </a:r>
            <a:r>
              <a:rPr lang="en-US" dirty="0" smtClean="0"/>
              <a:t> </a:t>
            </a:r>
            <a:r>
              <a:rPr lang="en-US" dirty="0" err="1" smtClean="0"/>
              <a:t>kebon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</a:t>
            </a:r>
            <a:r>
              <a:rPr lang="en-US" dirty="0" smtClean="0">
                <a:effectLst/>
              </a:rPr>
              <a:t> "</a:t>
            </a:r>
            <a:r>
              <a:rPr lang="en-US" dirty="0" err="1" smtClean="0">
                <a:effectLst/>
              </a:rPr>
              <a:t>Kuncen</a:t>
            </a:r>
            <a:r>
              <a:rPr lang="en-US" dirty="0" smtClean="0"/>
              <a:t>”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juru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kunci</a:t>
            </a:r>
            <a:r>
              <a:rPr lang="en-US" dirty="0" smtClean="0">
                <a:effectLst/>
              </a:rPr>
              <a:t>) </a:t>
            </a:r>
            <a:r>
              <a:rPr lang="en-US" dirty="0" smtClean="0"/>
              <a:t>meh </a:t>
            </a:r>
            <a:r>
              <a:rPr lang="en-US" dirty="0" err="1" smtClean="0"/>
              <a:t>menanh</a:t>
            </a:r>
            <a:r>
              <a:rPr lang="en-US" dirty="0" smtClean="0"/>
              <a:t> </a:t>
            </a:r>
            <a:r>
              <a:rPr lang="en-US" dirty="0" err="1" smtClean="0"/>
              <a:t>kaberkahan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jeng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masyarakat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menang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ngadahar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hasil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panenna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saacan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ngalakukeun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kagiatan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Nyanggakeun</a:t>
            </a:r>
            <a:r>
              <a:rPr lang="en-US" dirty="0" smtClean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6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err="1" smtClean="0">
                <a:effectLst/>
              </a:rPr>
              <a:t>ilu</a:t>
            </a:r>
            <a:r>
              <a:rPr lang="en-US" dirty="0" smtClean="0">
                <a:effectLst/>
              </a:rPr>
              <a:t> </a:t>
            </a:r>
            <a:r>
              <a:rPr lang="en-US" dirty="0" err="1"/>
              <a:t>W</a:t>
            </a:r>
            <a:r>
              <a:rPr lang="en-US" dirty="0" err="1" smtClean="0">
                <a:effectLst/>
              </a:rPr>
              <a:t>aktos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tiga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waktu</a:t>
            </a:r>
            <a:r>
              <a:rPr lang="en-US" dirty="0" smtClean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Sapertos</a:t>
            </a:r>
            <a:r>
              <a:rPr lang="en-US" dirty="0" smtClean="0">
                <a:effectLst/>
              </a:rPr>
              <a:t> ritual </a:t>
            </a:r>
            <a:r>
              <a:rPr lang="en-US" dirty="0" err="1" smtClean="0">
                <a:effectLst/>
              </a:rPr>
              <a:t>anu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dilakukeun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Kuncen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nyaeta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mawa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dahareun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lebet</a:t>
            </a:r>
            <a:r>
              <a:rPr lang="en-US" dirty="0" smtClean="0">
                <a:effectLst/>
              </a:rPr>
              <a:t> "</a:t>
            </a:r>
            <a:r>
              <a:rPr lang="en-US" dirty="0" err="1" smtClean="0">
                <a:effectLst/>
              </a:rPr>
              <a:t>bumi</a:t>
            </a:r>
            <a:r>
              <a:rPr lang="en-US" dirty="0" smtClean="0">
                <a:effectLst/>
              </a:rPr>
              <a:t> alit </a:t>
            </a:r>
            <a:r>
              <a:rPr lang="en-US" dirty="0" err="1" smtClean="0">
                <a:effectLst/>
              </a:rPr>
              <a:t>atawa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lebet</a:t>
            </a:r>
            <a:r>
              <a:rPr lang="en-US" dirty="0" smtClean="0">
                <a:effectLst/>
              </a:rPr>
              <a:t>" </a:t>
            </a:r>
            <a:r>
              <a:rPr lang="en-US" dirty="0" err="1" smtClean="0">
                <a:effectLst/>
              </a:rPr>
              <a:t>kanggo"tawasul</a:t>
            </a:r>
            <a:r>
              <a:rPr lang="en-US" dirty="0" smtClean="0">
                <a:effectLst/>
              </a:rPr>
              <a:t>",  </a:t>
            </a:r>
            <a:r>
              <a:rPr lang="en-US" dirty="0" err="1" smtClean="0">
                <a:effectLst/>
              </a:rPr>
              <a:t>Kuncen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mawa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sawareh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dahareun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Bumi</a:t>
            </a:r>
            <a:r>
              <a:rPr lang="en-US" dirty="0" smtClean="0">
                <a:effectLst/>
              </a:rPr>
              <a:t> Alit </a:t>
            </a:r>
            <a:r>
              <a:rPr lang="en-US" dirty="0" err="1" smtClean="0">
                <a:effectLst/>
              </a:rPr>
              <a:t>teras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ngadoa</a:t>
            </a:r>
            <a:r>
              <a:rPr lang="en-US" dirty="0" smtClean="0">
                <a:effectLst/>
              </a:rPr>
              <a:t>, </a:t>
            </a:r>
            <a:r>
              <a:rPr lang="en-US" dirty="0" smtClean="0"/>
              <a:t>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biasana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dilakukeun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dina</a:t>
            </a:r>
            <a:r>
              <a:rPr lang="en-US" dirty="0" smtClean="0">
                <a:effectLst/>
              </a:rPr>
              <a:t> 1 </a:t>
            </a:r>
            <a:r>
              <a:rPr lang="en-US" dirty="0" err="1" smtClean="0">
                <a:effectLst/>
              </a:rPr>
              <a:t>Syawal</a:t>
            </a:r>
            <a:r>
              <a:rPr lang="en-US" dirty="0" smtClean="0">
                <a:effectLst/>
              </a:rPr>
              <a:t>, 10 </a:t>
            </a:r>
            <a:r>
              <a:rPr lang="en-US" dirty="0" err="1" smtClean="0">
                <a:effectLst/>
              </a:rPr>
              <a:t>Rayagung</a:t>
            </a:r>
            <a:r>
              <a:rPr lang="en-US" dirty="0" smtClean="0">
                <a:effectLst/>
              </a:rPr>
              <a:t>, 12 </a:t>
            </a:r>
            <a:r>
              <a:rPr lang="en-US" dirty="0" err="1" smtClean="0">
                <a:effectLst/>
              </a:rPr>
              <a:t>Maulud</a:t>
            </a:r>
            <a:r>
              <a:rPr lang="en-US" dirty="0" smtClean="0">
                <a:effectLst/>
              </a:rPr>
              <a:t>, 10 </a:t>
            </a:r>
            <a:r>
              <a:rPr lang="en-US" dirty="0" err="1" smtClean="0">
                <a:effectLst/>
              </a:rPr>
              <a:t>Muharam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7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Manuja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Nyaeta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nyerahkeun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dahareun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hasil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Kuncen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kanggo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diselametan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lebaran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Idul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Fitri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/>
              <a:t>jeung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Idul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salaku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bentuk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ngamieling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Idul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Fitri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5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Shawalatan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Dilakukeun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Jumat</a:t>
            </a:r>
            <a:r>
              <a:rPr lang="en-US" dirty="0" smtClean="0">
                <a:effectLst/>
              </a:rPr>
              <a:t> di </a:t>
            </a:r>
            <a:r>
              <a:rPr lang="en-US" dirty="0" err="1" smtClean="0">
                <a:effectLst/>
              </a:rPr>
              <a:t>bumi</a:t>
            </a:r>
            <a:r>
              <a:rPr lang="en-US" dirty="0" err="1" smtClean="0"/>
              <a:t>na</a:t>
            </a:r>
            <a:r>
              <a:rPr lang="en-US" dirty="0" smtClean="0"/>
              <a:t> eta </a:t>
            </a:r>
            <a:r>
              <a:rPr lang="en-US" dirty="0" err="1" smtClean="0">
                <a:effectLst/>
              </a:rPr>
              <a:t>kuncen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mangrupa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Shalawatan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Karmilah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sajumlah</a:t>
            </a:r>
            <a:r>
              <a:rPr lang="en-US" dirty="0" smtClean="0">
                <a:effectLst/>
              </a:rPr>
              <a:t> 4.444 kali </a:t>
            </a:r>
            <a:r>
              <a:rPr lang="en-US" dirty="0" err="1" smtClean="0">
                <a:effectLst/>
              </a:rPr>
              <a:t>anu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diitung</a:t>
            </a:r>
            <a:r>
              <a:rPr lang="en-US" dirty="0" smtClean="0">
                <a:effectLst/>
              </a:rPr>
              <a:t> make </a:t>
            </a:r>
            <a:r>
              <a:rPr lang="en-US" dirty="0" err="1" smtClean="0">
                <a:effectLst/>
              </a:rPr>
              <a:t>batu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7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Organisasi</a:t>
            </a:r>
            <a:r>
              <a:rPr lang="en-US" b="1" dirty="0" smtClean="0"/>
              <a:t> </a:t>
            </a:r>
            <a:r>
              <a:rPr lang="en-US" b="1" dirty="0" err="1" smtClean="0"/>
              <a:t>Sosial</a:t>
            </a:r>
            <a:r>
              <a:rPr lang="en-US" b="1" dirty="0" smtClean="0"/>
              <a:t> </a:t>
            </a:r>
            <a:r>
              <a:rPr lang="en-US" b="1" dirty="0" err="1" smtClean="0"/>
              <a:t>Masyarakat</a:t>
            </a:r>
            <a:r>
              <a:rPr lang="en-US" b="1" dirty="0" smtClean="0"/>
              <a:t> </a:t>
            </a:r>
            <a:r>
              <a:rPr lang="en-US" b="1" dirty="0" err="1" smtClean="0"/>
              <a:t>Kampung</a:t>
            </a:r>
            <a:r>
              <a:rPr lang="en-US" b="1" dirty="0" smtClean="0"/>
              <a:t> </a:t>
            </a:r>
            <a:r>
              <a:rPr lang="en-US" b="1" dirty="0" err="1" smtClean="0"/>
              <a:t>Adat</a:t>
            </a:r>
            <a:r>
              <a:rPr lang="en-US" b="1" dirty="0" smtClean="0"/>
              <a:t> </a:t>
            </a:r>
            <a:r>
              <a:rPr lang="en-US" b="1" dirty="0" err="1" smtClean="0"/>
              <a:t>Dukuh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nu </a:t>
            </a:r>
            <a:r>
              <a:rPr lang="en-US" dirty="0" err="1" smtClean="0"/>
              <a:t>maranehna</a:t>
            </a:r>
            <a:r>
              <a:rPr lang="en-US" dirty="0" smtClean="0"/>
              <a:t> </a:t>
            </a:r>
            <a:r>
              <a:rPr lang="en-US" dirty="0" err="1" smtClean="0"/>
              <a:t>gunakeun</a:t>
            </a:r>
            <a:r>
              <a:rPr lang="en-US" dirty="0" smtClean="0"/>
              <a:t> </a:t>
            </a:r>
            <a:r>
              <a:rPr lang="en-US" dirty="0" err="1" smtClean="0"/>
              <a:t>menganut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kokolotan</a:t>
            </a:r>
            <a:r>
              <a:rPr lang="en-US" dirty="0" smtClean="0"/>
              <a:t> yang </a:t>
            </a:r>
            <a:r>
              <a:rPr lang="en-US" dirty="0" err="1" smtClean="0"/>
              <a:t>berasaskan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</a:t>
            </a:r>
            <a:r>
              <a:rPr lang="en-US" dirty="0" err="1" smtClean="0"/>
              <a:t>islam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berpola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berlandaskan</a:t>
            </a:r>
            <a:r>
              <a:rPr lang="en-US" dirty="0" smtClean="0"/>
              <a:t> </a:t>
            </a:r>
            <a:r>
              <a:rPr lang="en-US" dirty="0" err="1" smtClean="0"/>
              <a:t>religi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, juga </a:t>
            </a:r>
            <a:r>
              <a:rPr lang="en-US" dirty="0" err="1" smtClean="0"/>
              <a:t>berpandangan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berlandas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sufisme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berpedoman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Mazhab</a:t>
            </a:r>
            <a:r>
              <a:rPr lang="en-US" dirty="0" smtClean="0"/>
              <a:t> Imam </a:t>
            </a:r>
            <a:r>
              <a:rPr lang="en-US" dirty="0" err="1" smtClean="0"/>
              <a:t>Syafii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461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Adat anu masih keneh aya jeng tos teu aya</vt:lpstr>
      <vt:lpstr>Ngahaturan Tuang (nawarkeun tuang)</vt:lpstr>
      <vt:lpstr>Nyanggakeun</vt:lpstr>
      <vt:lpstr>Tilu Waktos (tiga waktu)</vt:lpstr>
      <vt:lpstr>Manuja</vt:lpstr>
      <vt:lpstr>Shawalatan</vt:lpstr>
      <vt:lpstr>Sistem Organisasi Sosial Masyarakat Kampung Adat Dukuh</vt:lpstr>
      <vt:lpstr>Sistem Kokolotan</vt:lpstr>
      <vt:lpstr>Sistem Perkawinan</vt:lpstr>
      <vt:lpstr>Sistem Waris</vt:lpstr>
      <vt:lpstr>Pantangan yang Berlaku di Masyarakat Kampung Dukuh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11</cp:revision>
  <dcterms:created xsi:type="dcterms:W3CDTF">2016-02-11T05:58:18Z</dcterms:created>
  <dcterms:modified xsi:type="dcterms:W3CDTF">2016-02-18T04:40:59Z</dcterms:modified>
</cp:coreProperties>
</file>