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559675" cy="106918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serengeti.h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www.oracle.com/technetwork/java/javase/downloads/index-jsp-138363.html#javasejd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eclipse.org/downloa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maven.apache.org/download.cg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www.sourcetreeapp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://www.h2database.com/html/downloa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1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64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145520" y="1453320"/>
            <a:ext cx="6802920" cy="447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074950" y="484400"/>
            <a:ext cx="7041600" cy="57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Serengeti d.o.o</a:t>
            </a:r>
            <a:r>
              <a:rPr b="1" i="0" lang="en-US" sz="2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http://www.serengeti.hr/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74785" y="560550"/>
            <a:ext cx="79920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Priprema radnih stanica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75600" y="2039550"/>
            <a:ext cx="799200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Java (JDK)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Eclipse (STS)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Maven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Git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US" sz="2400"/>
              <a:t>H2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03720" y="371520"/>
            <a:ext cx="7776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Java JDK</a:t>
            </a:r>
          </a:p>
        </p:txBody>
      </p:sp>
      <p:sp>
        <p:nvSpPr>
          <p:cNvPr id="126" name="Shape 126"/>
          <p:cNvSpPr/>
          <p:nvPr/>
        </p:nvSpPr>
        <p:spPr>
          <a:xfrm>
            <a:off x="1145520" y="1453320"/>
            <a:ext cx="6802920" cy="447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074960" y="1292040"/>
            <a:ext cx="7041600" cy="495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400" u="sng">
                <a:solidFill>
                  <a:schemeClr val="hlink"/>
                </a:solidFill>
                <a:hlinkClick r:id="rId4"/>
              </a:rPr>
              <a:t>http://www.oracle.com/technetwork/java/javase/downloads/index-jsp-138363.html#javasejdk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Eclipse</a:t>
            </a:r>
          </a:p>
        </p:txBody>
      </p:sp>
      <p:sp>
        <p:nvSpPr>
          <p:cNvPr id="133" name="Shape 133"/>
          <p:cNvSpPr/>
          <p:nvPr/>
        </p:nvSpPr>
        <p:spPr>
          <a:xfrm>
            <a:off x="1145520" y="1453320"/>
            <a:ext cx="68028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074960" y="1292040"/>
            <a:ext cx="7041600" cy="4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400" u="sng">
                <a:solidFill>
                  <a:schemeClr val="hlink"/>
                </a:solidFill>
                <a:hlinkClick r:id="rId4"/>
              </a:rPr>
              <a:t>https://www.eclipse.org/downloads/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400"/>
              <a:t>Plugins: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/>
              <a:t>STS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/>
              <a:t>DBeaver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Maven</a:t>
            </a:r>
          </a:p>
        </p:txBody>
      </p:sp>
      <p:sp>
        <p:nvSpPr>
          <p:cNvPr id="140" name="Shape 140"/>
          <p:cNvSpPr/>
          <p:nvPr/>
        </p:nvSpPr>
        <p:spPr>
          <a:xfrm>
            <a:off x="1145520" y="1453320"/>
            <a:ext cx="68028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74960" y="1292040"/>
            <a:ext cx="7041600" cy="49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400" u="sng">
                <a:solidFill>
                  <a:schemeClr val="hlink"/>
                </a:solidFill>
                <a:hlinkClick r:id="rId4"/>
              </a:rPr>
              <a:t>https://maven.apache.org/download.cgi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Git</a:t>
            </a:r>
          </a:p>
        </p:txBody>
      </p:sp>
      <p:sp>
        <p:nvSpPr>
          <p:cNvPr id="147" name="Shape 147"/>
          <p:cNvSpPr/>
          <p:nvPr/>
        </p:nvSpPr>
        <p:spPr>
          <a:xfrm>
            <a:off x="1145520" y="1453320"/>
            <a:ext cx="68028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074960" y="1292040"/>
            <a:ext cx="7041600" cy="49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400" u="sng">
                <a:solidFill>
                  <a:schemeClr val="hlink"/>
                </a:solidFill>
                <a:hlinkClick r:id="rId4"/>
              </a:rPr>
              <a:t>https://git-scm.com/downloads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400" u="sng">
                <a:solidFill>
                  <a:schemeClr val="hlink"/>
                </a:solidFill>
                <a:hlinkClick r:id="rId5"/>
              </a:rPr>
              <a:t>https://www.sourcetreeapp.com/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H2</a:t>
            </a:r>
          </a:p>
        </p:txBody>
      </p:sp>
      <p:sp>
        <p:nvSpPr>
          <p:cNvPr id="154" name="Shape 154"/>
          <p:cNvSpPr/>
          <p:nvPr/>
        </p:nvSpPr>
        <p:spPr>
          <a:xfrm>
            <a:off x="1145520" y="1453320"/>
            <a:ext cx="68028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03600" y="1292050"/>
            <a:ext cx="7776000" cy="49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400" u="sng">
                <a:solidFill>
                  <a:schemeClr val="hlink"/>
                </a:solidFill>
                <a:hlinkClick r:id="rId4"/>
              </a:rPr>
              <a:t>http://www.h2database.com/html/download.html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1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1" name="Shape 161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