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7559675" cy="10691800"/>
  <p:embeddedFontLst>
    <p:embeddedFont>
      <p:font typeface="Quattrocento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QuattrocentoSa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Ch. Sw. Arh. Spec. Ing. Inf. Simon Šporer</a:t>
            </a:r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Ch. Sw. Arh. Spec. Ing. Inf. Simon Šporer</a:t>
            </a:r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Local Repository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Push/Pull/Merge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Stash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Origin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Branching</a:t>
            </a:r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2" name="Shape 52"/>
          <p:cNvSpPr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Shape 53"/>
          <p:cNvSpPr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67424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457200" y="273600"/>
            <a:ext cx="8229300" cy="53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5720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467424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467424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5720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60452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5720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467424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45720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Shape 101"/>
          <p:cNvSpPr/>
          <p:nvPr/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Shape 102"/>
          <p:cNvSpPr/>
          <p:nvPr/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85800" y="609480"/>
            <a:ext cx="777168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://nvie.com/posts/a-successful-git-branching-model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s://github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github.com/ssporer/FerVjezb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://localhost:808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719650" y="688350"/>
            <a:ext cx="7992000" cy="4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</a:t>
            </a:r>
            <a:r>
              <a:rPr b="1" lang="en-US" sz="4400"/>
              <a:t>Platforma Java i potporne tehnologije otvorenog koda u poslovnom okruženju</a:t>
            </a: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lang="en-US" sz="4400"/>
              <a:t>vježba 3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08" name="Shape 108"/>
          <p:cNvSpPr/>
          <p:nvPr/>
        </p:nvSpPr>
        <p:spPr>
          <a:xfrm>
            <a:off x="5023440" y="3919680"/>
            <a:ext cx="35817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 201</a:t>
            </a:r>
            <a:r>
              <a:rPr lang="en-US" sz="2800"/>
              <a:t>7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/201</a:t>
            </a:r>
            <a:r>
              <a:rPr lang="en-US" sz="2800"/>
              <a:t>8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/>
              <a:t>Simon Šporer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Serengeti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Zadatak 6</a:t>
            </a:r>
          </a:p>
        </p:txBody>
      </p:sp>
      <p:sp>
        <p:nvSpPr>
          <p:cNvPr id="162" name="Shape 162"/>
          <p:cNvSpPr/>
          <p:nvPr/>
        </p:nvSpPr>
        <p:spPr>
          <a:xfrm>
            <a:off x="603600" y="1580400"/>
            <a:ext cx="7776000" cy="44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Otvoriti novi vlastiti branch imenovan po Vašem imenu i </a:t>
            </a:r>
            <a:r>
              <a:rPr i="1" lang="en-US" sz="2400"/>
              <a:t>push</a:t>
            </a:r>
            <a:r>
              <a:rPr lang="en-US" sz="2400"/>
              <a:t>-ati ga na origin.</a:t>
            </a:r>
          </a:p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U Vašem branchu izraditi novi Spring REST Controller (@RestController) i Servis (@Service) te sa @Autowire povezati:</a:t>
            </a:r>
          </a:p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Controller -&gt; Service -&gt; Component</a:t>
            </a:r>
          </a:p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Na način da Controller sa @GetMapping prikazuje vaše ime, </a:t>
            </a:r>
            <a:r>
              <a:rPr lang="en-US" sz="2400">
                <a:solidFill>
                  <a:schemeClr val="dk1"/>
                </a:solidFill>
              </a:rPr>
              <a:t>preko servisa, </a:t>
            </a:r>
            <a:r>
              <a:rPr lang="en-US" sz="2400"/>
              <a:t>iz komponente, na ekranu.</a:t>
            </a:r>
          </a:p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719650" y="688350"/>
            <a:ext cx="7992000" cy="4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</a:t>
            </a:r>
            <a:r>
              <a:rPr b="1" lang="en-US" sz="4400"/>
              <a:t>Platforma Java i potporne tehnologije otvorenog koda u poslovnom okruženju</a:t>
            </a: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lang="en-US" sz="4400"/>
              <a:t>vježba 3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68" name="Shape 168"/>
          <p:cNvSpPr/>
          <p:nvPr/>
        </p:nvSpPr>
        <p:spPr>
          <a:xfrm>
            <a:off x="5023440" y="3919680"/>
            <a:ext cx="35817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 201</a:t>
            </a:r>
            <a:r>
              <a:rPr lang="en-US" sz="2800"/>
              <a:t>7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/201</a:t>
            </a:r>
            <a:r>
              <a:rPr lang="en-US" sz="2800"/>
              <a:t>8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/>
              <a:t>Simon Šporer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Serengeti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03600" y="841325"/>
            <a:ext cx="7776000" cy="52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lv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4188" y="1881188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Git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Git</a:t>
            </a:r>
          </a:p>
        </p:txBody>
      </p:sp>
      <p:sp>
        <p:nvSpPr>
          <p:cNvPr id="121" name="Shape 121"/>
          <p:cNvSpPr/>
          <p:nvPr/>
        </p:nvSpPr>
        <p:spPr>
          <a:xfrm>
            <a:off x="603600" y="1580400"/>
            <a:ext cx="7776000" cy="44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lv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http://nvie.com/posts/a-successful-git-branching-model/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0250" y="0"/>
            <a:ext cx="51435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Zadatak 1</a:t>
            </a:r>
          </a:p>
        </p:txBody>
      </p:sp>
      <p:sp>
        <p:nvSpPr>
          <p:cNvPr id="132" name="Shape 132"/>
          <p:cNvSpPr/>
          <p:nvPr/>
        </p:nvSpPr>
        <p:spPr>
          <a:xfrm>
            <a:off x="603600" y="1580400"/>
            <a:ext cx="7776000" cy="44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Napraviti account na Github repozitoriju.</a:t>
            </a:r>
          </a:p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https://github.com</a:t>
            </a:r>
          </a:p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Dostaviti username, da vas se doda na zajednički repozitorij kao </a:t>
            </a:r>
            <a:r>
              <a:rPr i="1" lang="en-US" sz="2400"/>
              <a:t>Collaborator</a:t>
            </a:r>
            <a:r>
              <a:rPr lang="en-US" sz="2400"/>
              <a:t>-a.</a:t>
            </a:r>
          </a:p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Prihvatiti poziv na projekt.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Zadatak 2</a:t>
            </a:r>
          </a:p>
        </p:txBody>
      </p:sp>
      <p:sp>
        <p:nvSpPr>
          <p:cNvPr id="138" name="Shape 138"/>
          <p:cNvSpPr/>
          <p:nvPr/>
        </p:nvSpPr>
        <p:spPr>
          <a:xfrm>
            <a:off x="603600" y="1580400"/>
            <a:ext cx="7776000" cy="44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Napraviti </a:t>
            </a:r>
            <a:r>
              <a:rPr i="1" lang="en-US" sz="2400"/>
              <a:t>checkout</a:t>
            </a:r>
            <a:r>
              <a:rPr lang="en-US" sz="2400"/>
              <a:t> repozitorija u lokalni repo, brancheve master i develop.</a:t>
            </a:r>
          </a:p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https://github.com/ssporer/FerVjezbe</a:t>
            </a:r>
          </a:p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Pokrenuti sve zadatke iz Vježbe 2:</a:t>
            </a:r>
          </a:p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Zadatak1 - sa Maven zapakirati projekt u executable jar</a:t>
            </a:r>
          </a:p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Zadatak2 i Zadatak3 - pokrenuti na lokalnom TOMCAT serveru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Zadatak 3</a:t>
            </a:r>
          </a:p>
        </p:txBody>
      </p:sp>
      <p:sp>
        <p:nvSpPr>
          <p:cNvPr id="144" name="Shape 144"/>
          <p:cNvSpPr/>
          <p:nvPr/>
        </p:nvSpPr>
        <p:spPr>
          <a:xfrm>
            <a:off x="603600" y="1580400"/>
            <a:ext cx="7776000" cy="44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Prebaciti se na develop branch i pokrenuti SpringBoot projekt u direktoriju Vjezbe03/zadatak4</a:t>
            </a:r>
          </a:p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Testirati sa browserom na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http://localhost:8080</a:t>
            </a:r>
          </a:p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Zadatak 4</a:t>
            </a:r>
          </a:p>
        </p:txBody>
      </p:sp>
      <p:sp>
        <p:nvSpPr>
          <p:cNvPr id="150" name="Shape 150"/>
          <p:cNvSpPr/>
          <p:nvPr/>
        </p:nvSpPr>
        <p:spPr>
          <a:xfrm>
            <a:off x="603600" y="1580400"/>
            <a:ext cx="7776000" cy="44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Otvoriti novi </a:t>
            </a:r>
            <a:r>
              <a:rPr i="1" lang="en-US" sz="2400"/>
              <a:t>Feature</a:t>
            </a:r>
            <a:r>
              <a:rPr lang="en-US" sz="2400"/>
              <a:t> od develop </a:t>
            </a:r>
            <a:r>
              <a:rPr i="1" lang="en-US" sz="2400"/>
              <a:t>branch</a:t>
            </a:r>
            <a:r>
              <a:rPr lang="en-US" sz="2400"/>
              <a:t>-a i nazvati ga po Vašem proizvoljnom nadimku.</a:t>
            </a:r>
          </a:p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U Vašem novom </a:t>
            </a:r>
            <a:r>
              <a:rPr i="1" lang="en-US" sz="2400"/>
              <a:t>Feature</a:t>
            </a:r>
            <a:r>
              <a:rPr lang="en-US" sz="2400"/>
              <a:t>-u, kreirati novu spring komponentu (sa anotacijom @Component) u paketu: hr.fer.java.vjezbe.zadatak4.component</a:t>
            </a:r>
          </a:p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koja extenda CoreComponent apstraktnu klasu.</a:t>
            </a:r>
          </a:p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Zatvoriti </a:t>
            </a:r>
            <a:r>
              <a:rPr i="1" lang="en-US" sz="2400"/>
              <a:t>Feature</a:t>
            </a:r>
            <a:r>
              <a:rPr lang="en-US" sz="2400"/>
              <a:t> i pushati na origin.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Zadatak 5</a:t>
            </a:r>
          </a:p>
        </p:txBody>
      </p:sp>
      <p:sp>
        <p:nvSpPr>
          <p:cNvPr id="156" name="Shape 156"/>
          <p:cNvSpPr/>
          <p:nvPr/>
        </p:nvSpPr>
        <p:spPr>
          <a:xfrm>
            <a:off x="603600" y="1580400"/>
            <a:ext cx="7776000" cy="44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Otvoriti novi </a:t>
            </a:r>
            <a:r>
              <a:rPr i="1" lang="en-US" sz="2400"/>
              <a:t>Feature</a:t>
            </a:r>
            <a:r>
              <a:rPr lang="en-US" sz="2400"/>
              <a:t> i nazvati ga sa nadimkom + Enum (npr. IvicaEnum).</a:t>
            </a:r>
          </a:p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U novom </a:t>
            </a:r>
            <a:r>
              <a:rPr i="1" lang="en-US" sz="2400"/>
              <a:t>Feature</a:t>
            </a:r>
            <a:r>
              <a:rPr lang="en-US" sz="2400"/>
              <a:t>-u dodati svoje ime iz Vaše komponente u enum: hr.fer.java.vjezbe.zadatak4.model.enums.Students</a:t>
            </a:r>
          </a:p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Zatvoriti </a:t>
            </a:r>
            <a:r>
              <a:rPr i="1" lang="en-US" sz="2400"/>
              <a:t>Feature</a:t>
            </a:r>
            <a:r>
              <a:rPr lang="en-US" sz="2400"/>
              <a:t> i pushati na Origin.</a:t>
            </a:r>
          </a:p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