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7559675" cy="10691800"/>
  <p:embeddedFontLs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Ch. Sw. Arh. Spec. Ing. Inf. Simon Šporer</a:t>
            </a: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Ch. Sw. Arh. Spec. Ing. Inf. Simon Šporer</a:t>
            </a: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Shape 102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480"/>
            <a:ext cx="777168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maven.apache.org/what-is-maven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ant.apache.org/manual/using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2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3</a:t>
            </a:r>
          </a:p>
        </p:txBody>
      </p:sp>
      <p:sp>
        <p:nvSpPr>
          <p:cNvPr id="162" name="Shape 162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Napraviti multi-modularan maven projekt sa 1 parentom i vise childova.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definirati POM.xml tako da 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sa “mvn package” izgradi WAR koji nakon deploya na tomcat ispisuje po jednu poruku iz svakog modula u browseru.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2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68" name="Shape 168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03600" y="841325"/>
            <a:ext cx="7776000" cy="52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00" y="2425202"/>
            <a:ext cx="7776000" cy="196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Maven</a:t>
            </a:r>
          </a:p>
        </p:txBody>
      </p:sp>
      <p:sp>
        <p:nvSpPr>
          <p:cNvPr id="120" name="Shape 120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https://maven.apache.org/what-is-maven.html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Ant</a:t>
            </a:r>
          </a:p>
        </p:txBody>
      </p:sp>
      <p:sp>
        <p:nvSpPr>
          <p:cNvPr id="126" name="Shape 126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https://ant.apache.org/manual/using.html</a:t>
            </a:r>
          </a:p>
          <a:p>
            <a:pPr lv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POM</a:t>
            </a:r>
          </a:p>
        </p:txBody>
      </p:sp>
      <p:sp>
        <p:nvSpPr>
          <p:cNvPr id="132" name="Shape 132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i="1"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1" lang="en-US" sz="9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b="1" lang="en-US" sz="9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b="1" lang="en-US" sz="9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b="1" lang="en-US" sz="9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i="1"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9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project </a:t>
            </a:r>
            <a:r>
              <a:rPr b="1" lang="en-US" sz="9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b="1" lang="en-US" sz="9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="http://maven.apache.org/POM/4.0.0"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-US" sz="9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9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lang="en-US" sz="900">
                <a:solidFill>
                  <a:srgbClr val="660E7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xsi</a:t>
            </a:r>
            <a:r>
              <a:rPr b="1" lang="en-US" sz="9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="http://www.w3.org/2001/XMLSchema-instance"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-US" sz="9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900">
                <a:solidFill>
                  <a:srgbClr val="660E7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xsi</a:t>
            </a:r>
            <a:r>
              <a:rPr b="1" lang="en-US" sz="9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:schemaLocation</a:t>
            </a:r>
            <a:r>
              <a:rPr b="1" lang="en-US" sz="9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="http://maven.apache.org/POM/4.0.0 http://maven.apache.org/xsd/maven-4.0.0.xsd"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9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modelVersion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4.0.0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9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modelVersion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marR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9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hr.fer.java.vjezbe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9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9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Vjezba1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9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9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1.0-SNAPSHOT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9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marR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9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9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maven.compiler.source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1.9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9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maven.compiler.source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9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maven.compiler.target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1.9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9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maven.compiler.target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9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9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en-US" sz="9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Maven - </a:t>
            </a:r>
            <a:r>
              <a:rPr lang="en-US" sz="3600"/>
              <a:t>Lifecycle</a:t>
            </a:r>
          </a:p>
        </p:txBody>
      </p:sp>
      <p:sp>
        <p:nvSpPr>
          <p:cNvPr id="138" name="Shape 138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2400"/>
              <a:t>Clean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2400"/>
              <a:t>Build (default)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2400"/>
              <a:t>Site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Maven - Build Lifecycle</a:t>
            </a:r>
          </a:p>
        </p:txBody>
      </p:sp>
      <p:sp>
        <p:nvSpPr>
          <p:cNvPr id="144" name="Shape 144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2400"/>
              <a:t>validate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2400"/>
              <a:t>compile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2400"/>
              <a:t>test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2400"/>
              <a:t>package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2400"/>
              <a:t>verify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2400"/>
              <a:t>install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2400"/>
              <a:t>deploy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1</a:t>
            </a:r>
          </a:p>
        </p:txBody>
      </p:sp>
      <p:sp>
        <p:nvSpPr>
          <p:cNvPr id="150" name="Shape 150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Napraviti maven “Hello World” projekt koji ispisuje “Vjezba 1” u konzolu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definirati POM.xml tako da 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sa “mvn package” izgradi executable JAR koji ispisuje “Vjezba 1”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2</a:t>
            </a:r>
          </a:p>
        </p:txBody>
      </p:sp>
      <p:sp>
        <p:nvSpPr>
          <p:cNvPr id="156" name="Shape 156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Napraviti maven “Hello World” projekt koji ispisuje “Vjezba 2” u browser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definirati POM.xml tako da 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sa “mvn package” izgradi WAR koji nakon deploya na tomcat ispisuje “Vjezba 2” u browseru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