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Ch. Sw. Arh. Spec. Ing. Inf. Simon Šporer</a:t>
            </a: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SQL i noSQL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snapshot i tracking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in-memory, embedded, server mode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Browser based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Unit tests</a:t>
            </a: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change tracking tool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progresivno pračenje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kolaboracija &gt; produkcija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SQL i XML konfiguriranje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dokumentiranje -&gt; tracking i snapshot</a:t>
            </a: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Hibernate, Toplink, EclipseLink, OpenJPA, DataNucleus, ObjectDB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JpaRepository -&gt; paging&amp;sorting -&gt; CRUD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Query creation from method names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Streaming result</a:t>
            </a:r>
          </a:p>
          <a:p>
            <a:pPr indent="-317500" lvl="0" marL="457200" rtl="0">
              <a:spcBef>
                <a:spcPts val="0"/>
              </a:spcBef>
              <a:buSzPct val="116666"/>
              <a:buChar char="●"/>
            </a:pPr>
            <a:r>
              <a:rPr lang="en-US"/>
              <a:t>Async query result</a:t>
            </a: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Koristi Springov Datasource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Izrvršava sql izravno preko JDBC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dinamički query builder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automapping i custom mapper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-US"/>
              <a:t>oldschool xml configuracija i preko annotacija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5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4</a:t>
            </a:r>
          </a:p>
        </p:txBody>
      </p:sp>
      <p:sp>
        <p:nvSpPr>
          <p:cNvPr id="162" name="Shape 162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Koristeći MyBatis i po primjerima projekta: prikazati sve knjige koje su trenutno iznajmljene i kod koje osobe se trenutno nalaze.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5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8" name="Shape 16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Baze podataka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525" y="1403524"/>
            <a:ext cx="4050950" cy="40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Sql baza podataka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00" y="2223650"/>
            <a:ext cx="4403600" cy="24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Database versioning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285870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JPA / HIBERNATE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2666995"/>
            <a:ext cx="5715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MyBatis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25" y="3009895"/>
            <a:ext cx="3333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1</a:t>
            </a:r>
          </a:p>
        </p:txBody>
      </p:sp>
      <p:sp>
        <p:nvSpPr>
          <p:cNvPr id="144" name="Shape 144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merge origin/develop brancha u svoj branch, testirati, pokrenuti i analizirati projekt.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2</a:t>
            </a:r>
          </a:p>
        </p:txBody>
      </p:sp>
      <p:sp>
        <p:nvSpPr>
          <p:cNvPr id="150" name="Shape 150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Preko novog liquibase changeset-a (SQL, XML ili YAML) kreirati jedan checkout knjige u tablici CHECKOUT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3</a:t>
            </a:r>
          </a:p>
        </p:txBody>
      </p:sp>
      <p:sp>
        <p:nvSpPr>
          <p:cNvPr id="156" name="Shape 156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Koristeći spring JPA i po primjerima projekta: prikazati na ekranu sve CHECKOUT-ove sa svim pripadajučim podacima (ime i prezime osobe, ime i prezime autora knjige, naslov knjige, vrijeme posudbe i ime i prezime knjiznicara)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