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559675" cy="106918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material.angular.i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Angular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25" y="2419101"/>
            <a:ext cx="7436550" cy="20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NodeJS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76" y="1433349"/>
            <a:ext cx="6515452" cy="39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NodeJs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84000" y="1283825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84050" y="1841300"/>
            <a:ext cx="7776000" cy="43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npm install npm@latest -g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npm install @angular/cli@latest -g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npm install --save @angular/material@latest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npm install --save @angular/cdk@latest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npm install --save @angular/animations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--save (dodaj u package.json)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kasnije: npm install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npm update [-g] [-S] (carret/tilda - ^/~)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Angular - ng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84000" y="1283825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84050" y="1841300"/>
            <a:ext cx="7776000" cy="43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ng help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ng build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ng e2e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ng generate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ng get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ng new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ng serve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ng set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ng test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ng version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Angular - template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84000" y="1283825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84050" y="1841300"/>
            <a:ext cx="7776000" cy="43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{{display-data}}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*ngFor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*ngIf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#templateReferenceVariable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(eventBinding)</a:t>
            </a:r>
            <a:br>
              <a:rPr lang="en-US" sz="2400"/>
            </a:br>
            <a:r>
              <a:rPr lang="en-US" sz="2400"/>
              <a:t>&lt;button (click)="akcija()"&gt;Akcija&lt;/button&gt;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[bindingTarget]</a:t>
            </a:r>
            <a:br>
              <a:rPr lang="en-US" sz="2400"/>
            </a:br>
            <a:r>
              <a:rPr lang="en-US" sz="2400"/>
              <a:t>&lt;img [src]="slikaUrl"&gt;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[(twoWayBinding)] </a:t>
            </a:r>
            <a:br>
              <a:rPr lang="en-US" sz="2400"/>
            </a:br>
            <a:r>
              <a:rPr lang="en-US" sz="2400"/>
              <a:t>&lt;input [(ngModel)]="varijabla"&gt;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Angular - interakcija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84000" y="1283825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84050" y="1841300"/>
            <a:ext cx="7776000" cy="43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@Input()</a:t>
            </a:r>
          </a:p>
          <a:p>
            <a:pPr indent="0" lvl="0" marL="0" rtl="0">
              <a:spcBef>
                <a:spcPts val="0"/>
              </a:spcBef>
              <a:buNone/>
            </a:pPr>
            <a:br>
              <a:rPr lang="en-US" sz="2400"/>
            </a:br>
            <a:r>
              <a:rPr lang="en-US" sz="2400"/>
              <a:t>child:</a:t>
            </a:r>
            <a:br>
              <a:rPr lang="en-US" sz="2400"/>
            </a:br>
            <a:r>
              <a:rPr lang="en-US" sz="2400"/>
              <a:t>export class RandomComponent {</a:t>
            </a:r>
            <a:br>
              <a:rPr lang="en-US" sz="2400"/>
            </a:br>
            <a:r>
              <a:rPr lang="en-US" sz="2400"/>
              <a:t>@Input() var: Klasa;</a:t>
            </a:r>
            <a:br>
              <a:rPr lang="en-US" sz="2400"/>
            </a:br>
            <a:r>
              <a:rPr lang="en-US" sz="2400"/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br>
              <a:rPr lang="en-US" sz="2400"/>
            </a:br>
            <a:r>
              <a:rPr lang="en-US" sz="2400"/>
              <a:t>parent:</a:t>
            </a:r>
            <a:br>
              <a:rPr lang="en-US" sz="2400"/>
            </a:br>
            <a:r>
              <a:rPr lang="en-US" sz="2400"/>
              <a:t>&lt;app-random-component [var]="var"&gt;&lt;/…&gt;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Zadatak</a:t>
            </a:r>
          </a:p>
        </p:txBody>
      </p:sp>
      <p:sp>
        <p:nvSpPr>
          <p:cNvPr id="154" name="Shape 154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Zamijeniti trenutnu checkout tablicu sa angular komponentom i dataSource tablicom koristeći MatTableModule iz </a:t>
            </a:r>
            <a:br>
              <a:rPr lang="en-US" sz="2400"/>
            </a:br>
            <a:r>
              <a:rPr lang="en-US" sz="2400" u="sng">
                <a:solidFill>
                  <a:schemeClr val="hlink"/>
                </a:solidFill>
                <a:hlinkClick r:id="rId4"/>
              </a:rPr>
              <a:t>https://material.angular.io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0" name="Shape 160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