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71" r:id="rId2"/>
    <p:sldId id="274" r:id="rId3"/>
    <p:sldId id="308" r:id="rId4"/>
    <p:sldId id="299" r:id="rId5"/>
    <p:sldId id="305" r:id="rId6"/>
    <p:sldId id="307" r:id="rId7"/>
    <p:sldId id="306" r:id="rId8"/>
    <p:sldId id="288" r:id="rId9"/>
    <p:sldId id="293" r:id="rId10"/>
    <p:sldId id="292" r:id="rId11"/>
    <p:sldId id="289" r:id="rId12"/>
    <p:sldId id="294" r:id="rId13"/>
    <p:sldId id="290" r:id="rId14"/>
    <p:sldId id="295" r:id="rId15"/>
    <p:sldId id="291" r:id="rId16"/>
    <p:sldId id="297" r:id="rId17"/>
    <p:sldId id="298" r:id="rId1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33FF"/>
    <a:srgbClr val="0066FF"/>
    <a:srgbClr val="CCFF99"/>
    <a:srgbClr val="66FFFF"/>
    <a:srgbClr val="FF9900"/>
    <a:srgbClr val="00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větlý styl 3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60"/>
  </p:normalViewPr>
  <p:slideViewPr>
    <p:cSldViewPr>
      <p:cViewPr varScale="1">
        <p:scale>
          <a:sx n="94" d="100"/>
          <a:sy n="94" d="100"/>
        </p:scale>
        <p:origin x="-1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3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1975A-163C-489A-8011-F28EA3EBC9A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60021D68-58DA-4246-80E3-437E76195CDA}">
      <dgm:prSet phldrT="[Text]" custT="1"/>
      <dgm:spPr/>
      <dgm:t>
        <a:bodyPr/>
        <a:lstStyle/>
        <a:p>
          <a:r>
            <a:rPr lang="cs-CZ" sz="1800" dirty="0" smtClean="0">
              <a:solidFill>
                <a:schemeClr val="accent1">
                  <a:lumMod val="75000"/>
                </a:schemeClr>
              </a:solidFill>
            </a:rPr>
            <a:t>Papírové kartotéky</a:t>
          </a:r>
          <a:endParaRPr lang="cs-CZ" sz="1800" dirty="0">
            <a:solidFill>
              <a:schemeClr val="accent1">
                <a:lumMod val="75000"/>
              </a:schemeClr>
            </a:solidFill>
          </a:endParaRPr>
        </a:p>
      </dgm:t>
    </dgm:pt>
    <dgm:pt modelId="{AC1D8466-087F-4DDF-93A5-05C44C6BD717}" type="parTrans" cxnId="{1E638E19-6FC4-46BE-AC65-AC3FE4184C32}">
      <dgm:prSet/>
      <dgm:spPr/>
      <dgm:t>
        <a:bodyPr/>
        <a:lstStyle/>
        <a:p>
          <a:endParaRPr lang="cs-CZ"/>
        </a:p>
      </dgm:t>
    </dgm:pt>
    <dgm:pt modelId="{816E3E87-0C07-4843-A21D-A0DD83F8214C}" type="sibTrans" cxnId="{1E638E19-6FC4-46BE-AC65-AC3FE4184C32}">
      <dgm:prSet/>
      <dgm:spPr/>
      <dgm:t>
        <a:bodyPr/>
        <a:lstStyle/>
        <a:p>
          <a:endParaRPr lang="cs-CZ"/>
        </a:p>
      </dgm:t>
    </dgm:pt>
    <dgm:pt modelId="{9F74E361-70C0-46DE-B5A9-961D8B63ADE6}">
      <dgm:prSet phldrT="[Text]" custT="1"/>
      <dgm:spPr/>
      <dgm:t>
        <a:bodyPr/>
        <a:lstStyle/>
        <a:p>
          <a:r>
            <a:rPr lang="cs-CZ" sz="1800" dirty="0" smtClean="0">
              <a:solidFill>
                <a:schemeClr val="accent1">
                  <a:lumMod val="75000"/>
                </a:schemeClr>
              </a:solidFill>
            </a:rPr>
            <a:t>Data součástí programu</a:t>
          </a:r>
          <a:endParaRPr lang="cs-CZ" sz="1800" dirty="0">
            <a:solidFill>
              <a:schemeClr val="accent1">
                <a:lumMod val="75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018B926-70A2-45E1-9C13-5A40D453E6A3}" type="parTrans" cxnId="{4B565EB3-E391-4373-9E0F-41B8A29FB405}">
      <dgm:prSet/>
      <dgm:spPr/>
      <dgm:t>
        <a:bodyPr/>
        <a:lstStyle/>
        <a:p>
          <a:endParaRPr lang="cs-CZ"/>
        </a:p>
      </dgm:t>
    </dgm:pt>
    <dgm:pt modelId="{C33C17AC-567A-4DD9-B6BB-23D0B28CD8EF}" type="sibTrans" cxnId="{4B565EB3-E391-4373-9E0F-41B8A29FB405}">
      <dgm:prSet/>
      <dgm:spPr/>
      <dgm:t>
        <a:bodyPr/>
        <a:lstStyle/>
        <a:p>
          <a:endParaRPr lang="cs-CZ"/>
        </a:p>
      </dgm:t>
    </dgm:pt>
    <dgm:pt modelId="{99F2FCF6-C4D5-4F7B-A3D7-14C27354E145}">
      <dgm:prSet phldrT="[Text]" custT="1"/>
      <dgm:spPr/>
      <dgm:t>
        <a:bodyPr/>
        <a:lstStyle/>
        <a:p>
          <a:r>
            <a:rPr lang="cs-CZ" sz="1800" dirty="0" smtClean="0">
              <a:solidFill>
                <a:schemeClr val="accent1">
                  <a:lumMod val="75000"/>
                </a:schemeClr>
              </a:solidFill>
            </a:rPr>
            <a:t>Datové soubory</a:t>
          </a:r>
          <a:endParaRPr lang="cs-CZ" sz="1800" dirty="0">
            <a:solidFill>
              <a:schemeClr val="accent1">
                <a:lumMod val="75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FA0384E-689B-455E-A9A2-C4C03F24EE4F}" type="parTrans" cxnId="{6FF6B986-EDD4-4A5E-AA4D-75E6C5EA8C89}">
      <dgm:prSet/>
      <dgm:spPr/>
      <dgm:t>
        <a:bodyPr/>
        <a:lstStyle/>
        <a:p>
          <a:endParaRPr lang="cs-CZ"/>
        </a:p>
      </dgm:t>
    </dgm:pt>
    <dgm:pt modelId="{AAED8692-F9AE-4D53-B56A-968CDBECF045}" type="sibTrans" cxnId="{6FF6B986-EDD4-4A5E-AA4D-75E6C5EA8C89}">
      <dgm:prSet/>
      <dgm:spPr/>
      <dgm:t>
        <a:bodyPr/>
        <a:lstStyle/>
        <a:p>
          <a:endParaRPr lang="cs-CZ"/>
        </a:p>
      </dgm:t>
    </dgm:pt>
    <dgm:pt modelId="{79AB3C85-6858-4072-9945-E0A7479EF693}">
      <dgm:prSet custT="1"/>
      <dgm:spPr/>
      <dgm:t>
        <a:bodyPr/>
        <a:lstStyle/>
        <a:p>
          <a:r>
            <a:rPr lang="cs-CZ" sz="1800" dirty="0" smtClean="0">
              <a:solidFill>
                <a:schemeClr val="accent1">
                  <a:lumMod val="75000"/>
                </a:schemeClr>
              </a:solidFill>
            </a:rPr>
            <a:t>Systémy řízení báze dat</a:t>
          </a:r>
          <a:endParaRPr lang="cs-CZ" sz="1800" dirty="0">
            <a:solidFill>
              <a:schemeClr val="accent1">
                <a:lumMod val="75000"/>
              </a:schemeClr>
            </a:solidFill>
          </a:endParaRPr>
        </a:p>
      </dgm:t>
    </dgm:pt>
    <dgm:pt modelId="{7786EDAF-EDDF-4791-B595-299206B2D8AF}" type="parTrans" cxnId="{58288CC1-3790-4EA7-B932-2AF3917E8D8E}">
      <dgm:prSet/>
      <dgm:spPr/>
      <dgm:t>
        <a:bodyPr/>
        <a:lstStyle/>
        <a:p>
          <a:endParaRPr lang="cs-CZ"/>
        </a:p>
      </dgm:t>
    </dgm:pt>
    <dgm:pt modelId="{42EDF931-0DFB-4916-B8A8-7A3AADC96B01}" type="sibTrans" cxnId="{58288CC1-3790-4EA7-B932-2AF3917E8D8E}">
      <dgm:prSet/>
      <dgm:spPr/>
      <dgm:t>
        <a:bodyPr/>
        <a:lstStyle/>
        <a:p>
          <a:endParaRPr lang="cs-CZ"/>
        </a:p>
      </dgm:t>
    </dgm:pt>
    <dgm:pt modelId="{3CF599B6-6EF9-4764-ACD0-725A308FF3F0}">
      <dgm:prSet custT="1"/>
      <dgm:spPr/>
      <dgm:t>
        <a:bodyPr/>
        <a:lstStyle/>
        <a:p>
          <a:r>
            <a:rPr lang="cs-CZ" sz="1800" dirty="0" smtClean="0">
              <a:solidFill>
                <a:schemeClr val="accent1">
                  <a:lumMod val="75000"/>
                </a:schemeClr>
              </a:solidFill>
            </a:rPr>
            <a:t>Relační databáze</a:t>
          </a:r>
          <a:endParaRPr lang="cs-CZ" sz="1800" dirty="0">
            <a:solidFill>
              <a:schemeClr val="accent1">
                <a:lumMod val="75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E8F99914-7C87-4023-8068-753CCA41A93A}" type="parTrans" cxnId="{41FAE1B8-DA86-4D76-82E8-8C2C5AAA18EF}">
      <dgm:prSet/>
      <dgm:spPr/>
      <dgm:t>
        <a:bodyPr/>
        <a:lstStyle/>
        <a:p>
          <a:endParaRPr lang="cs-CZ"/>
        </a:p>
      </dgm:t>
    </dgm:pt>
    <dgm:pt modelId="{FA1C4AAD-9583-45D0-8A33-05F272F062FB}" type="sibTrans" cxnId="{41FAE1B8-DA86-4D76-82E8-8C2C5AAA18EF}">
      <dgm:prSet/>
      <dgm:spPr/>
      <dgm:t>
        <a:bodyPr/>
        <a:lstStyle/>
        <a:p>
          <a:endParaRPr lang="cs-CZ"/>
        </a:p>
      </dgm:t>
    </dgm:pt>
    <dgm:pt modelId="{9D54EA15-7019-4B83-8CFA-ADF60BD497D0}">
      <dgm:prSet custT="1"/>
      <dgm:spPr/>
      <dgm:t>
        <a:bodyPr/>
        <a:lstStyle/>
        <a:p>
          <a:r>
            <a:rPr lang="cs-CZ" sz="1800" dirty="0" smtClean="0">
              <a:solidFill>
                <a:schemeClr val="accent1">
                  <a:lumMod val="75000"/>
                </a:schemeClr>
              </a:solidFill>
            </a:rPr>
            <a:t>Objektové databáze</a:t>
          </a:r>
          <a:endParaRPr lang="cs-CZ" sz="1800" dirty="0">
            <a:solidFill>
              <a:schemeClr val="accent1">
                <a:lumMod val="75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65D7181-ECEB-4C13-BCD9-C29AD5F7860A}" type="parTrans" cxnId="{124B6F16-FABA-4E10-84CD-39CE8429F9E7}">
      <dgm:prSet/>
      <dgm:spPr/>
      <dgm:t>
        <a:bodyPr/>
        <a:lstStyle/>
        <a:p>
          <a:endParaRPr lang="cs-CZ"/>
        </a:p>
      </dgm:t>
    </dgm:pt>
    <dgm:pt modelId="{66BDBA96-2EFE-4734-86EC-46CBEF38841A}" type="sibTrans" cxnId="{124B6F16-FABA-4E10-84CD-39CE8429F9E7}">
      <dgm:prSet/>
      <dgm:spPr/>
      <dgm:t>
        <a:bodyPr/>
        <a:lstStyle/>
        <a:p>
          <a:endParaRPr lang="cs-CZ"/>
        </a:p>
      </dgm:t>
    </dgm:pt>
    <dgm:pt modelId="{1E2F0222-EBE2-49BC-81BE-70F14AB9BB09}" type="pres">
      <dgm:prSet presAssocID="{EFA1975A-163C-489A-8011-F28EA3EBC9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E34BFE6E-0E27-45B6-AF49-FD73549C6F34}" type="pres">
      <dgm:prSet presAssocID="{EFA1975A-163C-489A-8011-F28EA3EBC9AD}" presName="arrow" presStyleLbl="bgShp" presStyleIdx="0" presStyleCnt="1" custLinFactNeighborY="-1754"/>
      <dgm:spPr>
        <a:solidFill>
          <a:schemeClr val="accent6">
            <a:lumMod val="60000"/>
            <a:lumOff val="40000"/>
          </a:schemeClr>
        </a:solidFill>
      </dgm:spPr>
    </dgm:pt>
    <dgm:pt modelId="{D8E1EAE2-4E78-47C1-A55C-C9D3523EA60C}" type="pres">
      <dgm:prSet presAssocID="{EFA1975A-163C-489A-8011-F28EA3EBC9AD}" presName="points" presStyleCnt="0"/>
      <dgm:spPr/>
    </dgm:pt>
    <dgm:pt modelId="{7D1E364E-0C26-405C-B9E8-E0A648E4A411}" type="pres">
      <dgm:prSet presAssocID="{60021D68-58DA-4246-80E3-437E76195CDA}" presName="compositeA" presStyleCnt="0"/>
      <dgm:spPr/>
    </dgm:pt>
    <dgm:pt modelId="{CDD1C639-6C12-433B-83EE-2BC8FF5E9967}" type="pres">
      <dgm:prSet presAssocID="{60021D68-58DA-4246-80E3-437E76195CDA}" presName="textA" presStyleLbl="revTx" presStyleIdx="0" presStyleCnt="6" custScaleX="111600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DEA9602D-DD1C-4962-97F2-8129552E0A62}" type="pres">
      <dgm:prSet presAssocID="{60021D68-58DA-4246-80E3-437E76195CDA}" presName="circleA" presStyleLbl="node1" presStyleIdx="0" presStyleCnt="6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cs-CZ"/>
        </a:p>
      </dgm:t>
    </dgm:pt>
    <dgm:pt modelId="{6610EB14-9D76-4534-8687-8BA80EF80CBE}" type="pres">
      <dgm:prSet presAssocID="{60021D68-58DA-4246-80E3-437E76195CDA}" presName="spaceA" presStyleCnt="0"/>
      <dgm:spPr/>
    </dgm:pt>
    <dgm:pt modelId="{F6295BAA-7063-4990-8A8F-C98DF47AEAA6}" type="pres">
      <dgm:prSet presAssocID="{816E3E87-0C07-4843-A21D-A0DD83F8214C}" presName="space" presStyleCnt="0"/>
      <dgm:spPr/>
    </dgm:pt>
    <dgm:pt modelId="{0068965E-7D38-41C2-9682-69BC5BB27729}" type="pres">
      <dgm:prSet presAssocID="{9F74E361-70C0-46DE-B5A9-961D8B63ADE6}" presName="compositeB" presStyleCnt="0"/>
      <dgm:spPr/>
    </dgm:pt>
    <dgm:pt modelId="{E4C94BB8-B7DB-4250-9477-2EAC879F4AB4}" type="pres">
      <dgm:prSet presAssocID="{9F74E361-70C0-46DE-B5A9-961D8B63ADE6}" presName="textB" presStyleLbl="revTx" presStyleIdx="1" presStyleCnt="6" custScaleX="103699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6CFC0B4-1416-4B2B-9C9D-DEB3F00A8188}" type="pres">
      <dgm:prSet presAssocID="{9F74E361-70C0-46DE-B5A9-961D8B63ADE6}" presName="circleB" presStyleLbl="node1" presStyleIdx="1" presStyleCnt="6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48C4BC5-E984-4FAE-9853-3847619D44EE}" type="pres">
      <dgm:prSet presAssocID="{9F74E361-70C0-46DE-B5A9-961D8B63ADE6}" presName="spaceB" presStyleCnt="0"/>
      <dgm:spPr/>
    </dgm:pt>
    <dgm:pt modelId="{05F3BC2F-B670-412C-BC0A-07E0D3AFF90E}" type="pres">
      <dgm:prSet presAssocID="{C33C17AC-567A-4DD9-B6BB-23D0B28CD8EF}" presName="space" presStyleCnt="0"/>
      <dgm:spPr/>
    </dgm:pt>
    <dgm:pt modelId="{0DAF2BDD-079D-49CE-A0C3-1DF6450C64AD}" type="pres">
      <dgm:prSet presAssocID="{99F2FCF6-C4D5-4F7B-A3D7-14C27354E145}" presName="compositeA" presStyleCnt="0"/>
      <dgm:spPr/>
    </dgm:pt>
    <dgm:pt modelId="{62DC2B2C-3969-458C-B2F1-C1AE11254D14}" type="pres">
      <dgm:prSet presAssocID="{99F2FCF6-C4D5-4F7B-A3D7-14C27354E145}" presName="textA" presStyleLbl="revTx" presStyleIdx="2" presStyleCnt="6" custScaleX="12758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C3343C3-3B00-4D8D-B293-C685D76E467E}" type="pres">
      <dgm:prSet presAssocID="{99F2FCF6-C4D5-4F7B-A3D7-14C27354E145}" presName="circleA" presStyleLbl="node1" presStyleIdx="2" presStyleCnt="6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2AD5B89-0CE2-4EF7-92A9-563CF8E51D36}" type="pres">
      <dgm:prSet presAssocID="{99F2FCF6-C4D5-4F7B-A3D7-14C27354E145}" presName="spaceA" presStyleCnt="0"/>
      <dgm:spPr/>
    </dgm:pt>
    <dgm:pt modelId="{9202220F-64DC-4928-988E-F9B8EF0B4459}" type="pres">
      <dgm:prSet presAssocID="{AAED8692-F9AE-4D53-B56A-968CDBECF045}" presName="space" presStyleCnt="0"/>
      <dgm:spPr/>
    </dgm:pt>
    <dgm:pt modelId="{0D80F2F3-D6A4-410D-8EC0-16C2CD367A18}" type="pres">
      <dgm:prSet presAssocID="{79AB3C85-6858-4072-9945-E0A7479EF693}" presName="compositeB" presStyleCnt="0"/>
      <dgm:spPr/>
    </dgm:pt>
    <dgm:pt modelId="{4F66A0F8-A051-4C51-BD02-6E7DC69D3D97}" type="pres">
      <dgm:prSet presAssocID="{79AB3C85-6858-4072-9945-E0A7479EF69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0F6A15FE-BC46-492A-AA26-CDDD7EBD9311}" type="pres">
      <dgm:prSet presAssocID="{79AB3C85-6858-4072-9945-E0A7479EF693}" presName="circleB" presStyleLbl="node1" presStyleIdx="3" presStyleCnt="6" custLinFactNeighborY="-47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cs-CZ"/>
        </a:p>
      </dgm:t>
    </dgm:pt>
    <dgm:pt modelId="{3BC514C7-150E-4E50-8B47-CC336EF4EA65}" type="pres">
      <dgm:prSet presAssocID="{79AB3C85-6858-4072-9945-E0A7479EF693}" presName="spaceB" presStyleCnt="0"/>
      <dgm:spPr/>
    </dgm:pt>
    <dgm:pt modelId="{FE35521D-A245-47B0-ABF4-F14F83A58451}" type="pres">
      <dgm:prSet presAssocID="{42EDF931-0DFB-4916-B8A8-7A3AADC96B01}" presName="space" presStyleCnt="0"/>
      <dgm:spPr/>
    </dgm:pt>
    <dgm:pt modelId="{33EAB235-5EB0-4FDB-8360-012FF6A72F4B}" type="pres">
      <dgm:prSet presAssocID="{3CF599B6-6EF9-4764-ACD0-725A308FF3F0}" presName="compositeA" presStyleCnt="0"/>
      <dgm:spPr/>
    </dgm:pt>
    <dgm:pt modelId="{E923B223-B290-4FDC-9D5B-5205008D2509}" type="pres">
      <dgm:prSet presAssocID="{3CF599B6-6EF9-4764-ACD0-725A308FF3F0}" presName="textA" presStyleLbl="revTx" presStyleIdx="4" presStyleCnt="6" custScaleX="103609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DC59C8A-084E-4CA6-B9B0-8610E21AE451}" type="pres">
      <dgm:prSet presAssocID="{3CF599B6-6EF9-4764-ACD0-725A308FF3F0}" presName="circleA" presStyleLbl="node1" presStyleIdx="4" presStyleCnt="6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C443BCC-EF63-4A1A-8738-21AE1A478DBA}" type="pres">
      <dgm:prSet presAssocID="{3CF599B6-6EF9-4764-ACD0-725A308FF3F0}" presName="spaceA" presStyleCnt="0"/>
      <dgm:spPr/>
    </dgm:pt>
    <dgm:pt modelId="{7FBE136D-D352-4815-BB5F-B57034EEA4C4}" type="pres">
      <dgm:prSet presAssocID="{FA1C4AAD-9583-45D0-8A33-05F272F062FB}" presName="space" presStyleCnt="0"/>
      <dgm:spPr/>
    </dgm:pt>
    <dgm:pt modelId="{CAEABC47-6D06-456E-AA21-2F44BF0F90C7}" type="pres">
      <dgm:prSet presAssocID="{9D54EA15-7019-4B83-8CFA-ADF60BD497D0}" presName="compositeB" presStyleCnt="0"/>
      <dgm:spPr/>
    </dgm:pt>
    <dgm:pt modelId="{86AD6FED-D18C-47A4-8AAE-91ED5F05CD7D}" type="pres">
      <dgm:prSet presAssocID="{9D54EA15-7019-4B83-8CFA-ADF60BD497D0}" presName="textB" presStyleLbl="revTx" presStyleIdx="5" presStyleCnt="6" custScaleX="112820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C0F5CF4-1DBA-457D-81FC-EA4162EB2199}" type="pres">
      <dgm:prSet presAssocID="{9D54EA15-7019-4B83-8CFA-ADF60BD497D0}" presName="circleB" presStyleLbl="node1" presStyleIdx="5" presStyleCnt="6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E69EA97-C2FD-4E3E-91E7-9AEF0C3C444E}" type="pres">
      <dgm:prSet presAssocID="{9D54EA15-7019-4B83-8CFA-ADF60BD497D0}" presName="spaceB" presStyleCnt="0"/>
      <dgm:spPr/>
    </dgm:pt>
  </dgm:ptLst>
  <dgm:cxnLst>
    <dgm:cxn modelId="{1507285F-0E86-41F5-ACE6-367222D8CB76}" type="presOf" srcId="{60021D68-58DA-4246-80E3-437E76195CDA}" destId="{CDD1C639-6C12-433B-83EE-2BC8FF5E9967}" srcOrd="0" destOrd="0" presId="urn:microsoft.com/office/officeart/2005/8/layout/hProcess11"/>
    <dgm:cxn modelId="{BA282439-1448-46A2-958B-E9CB09BD4CDD}" type="presOf" srcId="{99F2FCF6-C4D5-4F7B-A3D7-14C27354E145}" destId="{62DC2B2C-3969-458C-B2F1-C1AE11254D14}" srcOrd="0" destOrd="0" presId="urn:microsoft.com/office/officeart/2005/8/layout/hProcess11"/>
    <dgm:cxn modelId="{F9A3B862-C66C-410E-BFEB-F4C7050E87E3}" type="presOf" srcId="{9F74E361-70C0-46DE-B5A9-961D8B63ADE6}" destId="{E4C94BB8-B7DB-4250-9477-2EAC879F4AB4}" srcOrd="0" destOrd="0" presId="urn:microsoft.com/office/officeart/2005/8/layout/hProcess11"/>
    <dgm:cxn modelId="{58288CC1-3790-4EA7-B932-2AF3917E8D8E}" srcId="{EFA1975A-163C-489A-8011-F28EA3EBC9AD}" destId="{79AB3C85-6858-4072-9945-E0A7479EF693}" srcOrd="3" destOrd="0" parTransId="{7786EDAF-EDDF-4791-B595-299206B2D8AF}" sibTransId="{42EDF931-0DFB-4916-B8A8-7A3AADC96B01}"/>
    <dgm:cxn modelId="{7BEDAAAF-0FEC-494E-82F6-1F1047DDB9CC}" type="presOf" srcId="{79AB3C85-6858-4072-9945-E0A7479EF693}" destId="{4F66A0F8-A051-4C51-BD02-6E7DC69D3D97}" srcOrd="0" destOrd="0" presId="urn:microsoft.com/office/officeart/2005/8/layout/hProcess11"/>
    <dgm:cxn modelId="{41FAE1B8-DA86-4D76-82E8-8C2C5AAA18EF}" srcId="{EFA1975A-163C-489A-8011-F28EA3EBC9AD}" destId="{3CF599B6-6EF9-4764-ACD0-725A308FF3F0}" srcOrd="4" destOrd="0" parTransId="{E8F99914-7C87-4023-8068-753CCA41A93A}" sibTransId="{FA1C4AAD-9583-45D0-8A33-05F272F062FB}"/>
    <dgm:cxn modelId="{2513E19A-9E49-422F-8D73-BFF3FF687D6C}" type="presOf" srcId="{EFA1975A-163C-489A-8011-F28EA3EBC9AD}" destId="{1E2F0222-EBE2-49BC-81BE-70F14AB9BB09}" srcOrd="0" destOrd="0" presId="urn:microsoft.com/office/officeart/2005/8/layout/hProcess11"/>
    <dgm:cxn modelId="{635F22D7-A25D-4DCE-8658-32F440143874}" type="presOf" srcId="{3CF599B6-6EF9-4764-ACD0-725A308FF3F0}" destId="{E923B223-B290-4FDC-9D5B-5205008D2509}" srcOrd="0" destOrd="0" presId="urn:microsoft.com/office/officeart/2005/8/layout/hProcess11"/>
    <dgm:cxn modelId="{124B6F16-FABA-4E10-84CD-39CE8429F9E7}" srcId="{EFA1975A-163C-489A-8011-F28EA3EBC9AD}" destId="{9D54EA15-7019-4B83-8CFA-ADF60BD497D0}" srcOrd="5" destOrd="0" parTransId="{765D7181-ECEB-4C13-BCD9-C29AD5F7860A}" sibTransId="{66BDBA96-2EFE-4734-86EC-46CBEF38841A}"/>
    <dgm:cxn modelId="{1E638E19-6FC4-46BE-AC65-AC3FE4184C32}" srcId="{EFA1975A-163C-489A-8011-F28EA3EBC9AD}" destId="{60021D68-58DA-4246-80E3-437E76195CDA}" srcOrd="0" destOrd="0" parTransId="{AC1D8466-087F-4DDF-93A5-05C44C6BD717}" sibTransId="{816E3E87-0C07-4843-A21D-A0DD83F8214C}"/>
    <dgm:cxn modelId="{4B565EB3-E391-4373-9E0F-41B8A29FB405}" srcId="{EFA1975A-163C-489A-8011-F28EA3EBC9AD}" destId="{9F74E361-70C0-46DE-B5A9-961D8B63ADE6}" srcOrd="1" destOrd="0" parTransId="{7018B926-70A2-45E1-9C13-5A40D453E6A3}" sibTransId="{C33C17AC-567A-4DD9-B6BB-23D0B28CD8EF}"/>
    <dgm:cxn modelId="{6FF6B986-EDD4-4A5E-AA4D-75E6C5EA8C89}" srcId="{EFA1975A-163C-489A-8011-F28EA3EBC9AD}" destId="{99F2FCF6-C4D5-4F7B-A3D7-14C27354E145}" srcOrd="2" destOrd="0" parTransId="{DFA0384E-689B-455E-A9A2-C4C03F24EE4F}" sibTransId="{AAED8692-F9AE-4D53-B56A-968CDBECF045}"/>
    <dgm:cxn modelId="{57FF7B6C-B7E5-472D-BF50-9D606A26BC87}" type="presOf" srcId="{9D54EA15-7019-4B83-8CFA-ADF60BD497D0}" destId="{86AD6FED-D18C-47A4-8AAE-91ED5F05CD7D}" srcOrd="0" destOrd="0" presId="urn:microsoft.com/office/officeart/2005/8/layout/hProcess11"/>
    <dgm:cxn modelId="{3CB0958C-BE66-49A3-B323-F966C1D8DCCC}" type="presParOf" srcId="{1E2F0222-EBE2-49BC-81BE-70F14AB9BB09}" destId="{E34BFE6E-0E27-45B6-AF49-FD73549C6F34}" srcOrd="0" destOrd="0" presId="urn:microsoft.com/office/officeart/2005/8/layout/hProcess11"/>
    <dgm:cxn modelId="{33364DF1-7F5A-4501-982D-B3A965D7E08A}" type="presParOf" srcId="{1E2F0222-EBE2-49BC-81BE-70F14AB9BB09}" destId="{D8E1EAE2-4E78-47C1-A55C-C9D3523EA60C}" srcOrd="1" destOrd="0" presId="urn:microsoft.com/office/officeart/2005/8/layout/hProcess11"/>
    <dgm:cxn modelId="{10242D79-F6F7-4F84-AB18-A142972E1151}" type="presParOf" srcId="{D8E1EAE2-4E78-47C1-A55C-C9D3523EA60C}" destId="{7D1E364E-0C26-405C-B9E8-E0A648E4A411}" srcOrd="0" destOrd="0" presId="urn:microsoft.com/office/officeart/2005/8/layout/hProcess11"/>
    <dgm:cxn modelId="{0000F71F-C392-4B8D-9A53-5B79960543F0}" type="presParOf" srcId="{7D1E364E-0C26-405C-B9E8-E0A648E4A411}" destId="{CDD1C639-6C12-433B-83EE-2BC8FF5E9967}" srcOrd="0" destOrd="0" presId="urn:microsoft.com/office/officeart/2005/8/layout/hProcess11"/>
    <dgm:cxn modelId="{79AF03B0-3016-4703-8993-64B80A6B13FC}" type="presParOf" srcId="{7D1E364E-0C26-405C-B9E8-E0A648E4A411}" destId="{DEA9602D-DD1C-4962-97F2-8129552E0A62}" srcOrd="1" destOrd="0" presId="urn:microsoft.com/office/officeart/2005/8/layout/hProcess11"/>
    <dgm:cxn modelId="{D77DC3BE-78B7-48E9-AB8D-A286CDF0F60D}" type="presParOf" srcId="{7D1E364E-0C26-405C-B9E8-E0A648E4A411}" destId="{6610EB14-9D76-4534-8687-8BA80EF80CBE}" srcOrd="2" destOrd="0" presId="urn:microsoft.com/office/officeart/2005/8/layout/hProcess11"/>
    <dgm:cxn modelId="{005AFAF2-366D-405C-91B9-6EB17A66A691}" type="presParOf" srcId="{D8E1EAE2-4E78-47C1-A55C-C9D3523EA60C}" destId="{F6295BAA-7063-4990-8A8F-C98DF47AEAA6}" srcOrd="1" destOrd="0" presId="urn:microsoft.com/office/officeart/2005/8/layout/hProcess11"/>
    <dgm:cxn modelId="{3DD27663-D181-4B3E-92A6-005B6CDDF8AF}" type="presParOf" srcId="{D8E1EAE2-4E78-47C1-A55C-C9D3523EA60C}" destId="{0068965E-7D38-41C2-9682-69BC5BB27729}" srcOrd="2" destOrd="0" presId="urn:microsoft.com/office/officeart/2005/8/layout/hProcess11"/>
    <dgm:cxn modelId="{AA028714-8102-4304-BE27-9AF3DB58F0DC}" type="presParOf" srcId="{0068965E-7D38-41C2-9682-69BC5BB27729}" destId="{E4C94BB8-B7DB-4250-9477-2EAC879F4AB4}" srcOrd="0" destOrd="0" presId="urn:microsoft.com/office/officeart/2005/8/layout/hProcess11"/>
    <dgm:cxn modelId="{6D1A0A74-0B6A-4099-A0B6-26CDC46AFBFD}" type="presParOf" srcId="{0068965E-7D38-41C2-9682-69BC5BB27729}" destId="{96CFC0B4-1416-4B2B-9C9D-DEB3F00A8188}" srcOrd="1" destOrd="0" presId="urn:microsoft.com/office/officeart/2005/8/layout/hProcess11"/>
    <dgm:cxn modelId="{AE4448AD-742F-4FC0-87C5-6AAFB888CAAA}" type="presParOf" srcId="{0068965E-7D38-41C2-9682-69BC5BB27729}" destId="{848C4BC5-E984-4FAE-9853-3847619D44EE}" srcOrd="2" destOrd="0" presId="urn:microsoft.com/office/officeart/2005/8/layout/hProcess11"/>
    <dgm:cxn modelId="{088A4B16-CACB-4C58-BB9B-8C3B48210425}" type="presParOf" srcId="{D8E1EAE2-4E78-47C1-A55C-C9D3523EA60C}" destId="{05F3BC2F-B670-412C-BC0A-07E0D3AFF90E}" srcOrd="3" destOrd="0" presId="urn:microsoft.com/office/officeart/2005/8/layout/hProcess11"/>
    <dgm:cxn modelId="{2F2D079E-5E4A-4027-B3C7-6E2352219023}" type="presParOf" srcId="{D8E1EAE2-4E78-47C1-A55C-C9D3523EA60C}" destId="{0DAF2BDD-079D-49CE-A0C3-1DF6450C64AD}" srcOrd="4" destOrd="0" presId="urn:microsoft.com/office/officeart/2005/8/layout/hProcess11"/>
    <dgm:cxn modelId="{56054FF1-5330-4F3D-8C28-BFB447E4954E}" type="presParOf" srcId="{0DAF2BDD-079D-49CE-A0C3-1DF6450C64AD}" destId="{62DC2B2C-3969-458C-B2F1-C1AE11254D14}" srcOrd="0" destOrd="0" presId="urn:microsoft.com/office/officeart/2005/8/layout/hProcess11"/>
    <dgm:cxn modelId="{2BB35C81-1EC4-4116-9872-F5E7AAB37F46}" type="presParOf" srcId="{0DAF2BDD-079D-49CE-A0C3-1DF6450C64AD}" destId="{4C3343C3-3B00-4D8D-B293-C685D76E467E}" srcOrd="1" destOrd="0" presId="urn:microsoft.com/office/officeart/2005/8/layout/hProcess11"/>
    <dgm:cxn modelId="{52B71E84-8EE4-459D-B401-BEC1BAD69A00}" type="presParOf" srcId="{0DAF2BDD-079D-49CE-A0C3-1DF6450C64AD}" destId="{22AD5B89-0CE2-4EF7-92A9-563CF8E51D36}" srcOrd="2" destOrd="0" presId="urn:microsoft.com/office/officeart/2005/8/layout/hProcess11"/>
    <dgm:cxn modelId="{7EFBADDC-2EF4-49D7-BC4D-9F2892B2B5DA}" type="presParOf" srcId="{D8E1EAE2-4E78-47C1-A55C-C9D3523EA60C}" destId="{9202220F-64DC-4928-988E-F9B8EF0B4459}" srcOrd="5" destOrd="0" presId="urn:microsoft.com/office/officeart/2005/8/layout/hProcess11"/>
    <dgm:cxn modelId="{EFEF8E58-7994-41B6-B1E7-2AB344DD0BCA}" type="presParOf" srcId="{D8E1EAE2-4E78-47C1-A55C-C9D3523EA60C}" destId="{0D80F2F3-D6A4-410D-8EC0-16C2CD367A18}" srcOrd="6" destOrd="0" presId="urn:microsoft.com/office/officeart/2005/8/layout/hProcess11"/>
    <dgm:cxn modelId="{9EBDA6C6-7853-435E-BA17-E1CB6134DC9E}" type="presParOf" srcId="{0D80F2F3-D6A4-410D-8EC0-16C2CD367A18}" destId="{4F66A0F8-A051-4C51-BD02-6E7DC69D3D97}" srcOrd="0" destOrd="0" presId="urn:microsoft.com/office/officeart/2005/8/layout/hProcess11"/>
    <dgm:cxn modelId="{CD453177-7242-4AC1-9834-6E4F94959624}" type="presParOf" srcId="{0D80F2F3-D6A4-410D-8EC0-16C2CD367A18}" destId="{0F6A15FE-BC46-492A-AA26-CDDD7EBD9311}" srcOrd="1" destOrd="0" presId="urn:microsoft.com/office/officeart/2005/8/layout/hProcess11"/>
    <dgm:cxn modelId="{4872668C-D652-4C2F-8593-ACB67607B177}" type="presParOf" srcId="{0D80F2F3-D6A4-410D-8EC0-16C2CD367A18}" destId="{3BC514C7-150E-4E50-8B47-CC336EF4EA65}" srcOrd="2" destOrd="0" presId="urn:microsoft.com/office/officeart/2005/8/layout/hProcess11"/>
    <dgm:cxn modelId="{86AB06A7-2BB4-425F-B85B-75182E91156A}" type="presParOf" srcId="{D8E1EAE2-4E78-47C1-A55C-C9D3523EA60C}" destId="{FE35521D-A245-47B0-ABF4-F14F83A58451}" srcOrd="7" destOrd="0" presId="urn:microsoft.com/office/officeart/2005/8/layout/hProcess11"/>
    <dgm:cxn modelId="{CD5197A8-D091-4C58-BE21-8D0BBDD46538}" type="presParOf" srcId="{D8E1EAE2-4E78-47C1-A55C-C9D3523EA60C}" destId="{33EAB235-5EB0-4FDB-8360-012FF6A72F4B}" srcOrd="8" destOrd="0" presId="urn:microsoft.com/office/officeart/2005/8/layout/hProcess11"/>
    <dgm:cxn modelId="{C2866BD3-E151-4F45-B08A-B7ACF198BB9F}" type="presParOf" srcId="{33EAB235-5EB0-4FDB-8360-012FF6A72F4B}" destId="{E923B223-B290-4FDC-9D5B-5205008D2509}" srcOrd="0" destOrd="0" presId="urn:microsoft.com/office/officeart/2005/8/layout/hProcess11"/>
    <dgm:cxn modelId="{3D6731B1-8CC5-4C28-BD00-57E19EBFE4CA}" type="presParOf" srcId="{33EAB235-5EB0-4FDB-8360-012FF6A72F4B}" destId="{3DC59C8A-084E-4CA6-B9B0-8610E21AE451}" srcOrd="1" destOrd="0" presId="urn:microsoft.com/office/officeart/2005/8/layout/hProcess11"/>
    <dgm:cxn modelId="{184550F1-209B-4426-A98E-B3EAD38C5D94}" type="presParOf" srcId="{33EAB235-5EB0-4FDB-8360-012FF6A72F4B}" destId="{DC443BCC-EF63-4A1A-8738-21AE1A478DBA}" srcOrd="2" destOrd="0" presId="urn:microsoft.com/office/officeart/2005/8/layout/hProcess11"/>
    <dgm:cxn modelId="{41D20044-A8FE-4A40-A812-A649AC984515}" type="presParOf" srcId="{D8E1EAE2-4E78-47C1-A55C-C9D3523EA60C}" destId="{7FBE136D-D352-4815-BB5F-B57034EEA4C4}" srcOrd="9" destOrd="0" presId="urn:microsoft.com/office/officeart/2005/8/layout/hProcess11"/>
    <dgm:cxn modelId="{3081CDE5-6EB9-4DCA-B770-E3ED8F20CFD9}" type="presParOf" srcId="{D8E1EAE2-4E78-47C1-A55C-C9D3523EA60C}" destId="{CAEABC47-6D06-456E-AA21-2F44BF0F90C7}" srcOrd="10" destOrd="0" presId="urn:microsoft.com/office/officeart/2005/8/layout/hProcess11"/>
    <dgm:cxn modelId="{ADF20D54-48CE-4D5E-B151-D37C92A9226E}" type="presParOf" srcId="{CAEABC47-6D06-456E-AA21-2F44BF0F90C7}" destId="{86AD6FED-D18C-47A4-8AAE-91ED5F05CD7D}" srcOrd="0" destOrd="0" presId="urn:microsoft.com/office/officeart/2005/8/layout/hProcess11"/>
    <dgm:cxn modelId="{06EFE2FA-F051-4BCD-8A19-3C88ADA4CB84}" type="presParOf" srcId="{CAEABC47-6D06-456E-AA21-2F44BF0F90C7}" destId="{8C0F5CF4-1DBA-457D-81FC-EA4162EB2199}" srcOrd="1" destOrd="0" presId="urn:microsoft.com/office/officeart/2005/8/layout/hProcess11"/>
    <dgm:cxn modelId="{A10C2C75-9215-46B3-875E-C51F1C8F675C}" type="presParOf" srcId="{CAEABC47-6D06-456E-AA21-2F44BF0F90C7}" destId="{0E69EA97-C2FD-4E3E-91E7-9AEF0C3C444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EC1283-3AB3-478E-AD8F-64F8D5568D63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961FB757-C236-42D4-855F-7F319A34E48C}">
      <dgm:prSet phldrT="[Text]"/>
      <dgm:spPr>
        <a:solidFill>
          <a:srgbClr val="99CC00"/>
        </a:solidFill>
      </dgm:spPr>
      <dgm:t>
        <a:bodyPr/>
        <a:lstStyle/>
        <a:p>
          <a:r>
            <a:rPr lang="cs-CZ" dirty="0" smtClean="0"/>
            <a:t> </a:t>
          </a:r>
          <a:endParaRPr lang="cs-CZ" dirty="0"/>
        </a:p>
      </dgm:t>
    </dgm:pt>
    <dgm:pt modelId="{BA1FA455-190A-4464-88E7-0AD2FC6096BA}" type="parTrans" cxnId="{69999EEF-E2C2-4057-8CA7-D42B1FB23A7F}">
      <dgm:prSet/>
      <dgm:spPr/>
      <dgm:t>
        <a:bodyPr/>
        <a:lstStyle/>
        <a:p>
          <a:endParaRPr lang="cs-CZ"/>
        </a:p>
      </dgm:t>
    </dgm:pt>
    <dgm:pt modelId="{19E2B7B6-59C6-4E54-B780-645FD208D788}" type="sibTrans" cxnId="{69999EEF-E2C2-4057-8CA7-D42B1FB23A7F}">
      <dgm:prSet/>
      <dgm:spPr/>
      <dgm:t>
        <a:bodyPr/>
        <a:lstStyle/>
        <a:p>
          <a:endParaRPr lang="cs-CZ"/>
        </a:p>
      </dgm:t>
    </dgm:pt>
    <dgm:pt modelId="{A05FDE7B-1E16-4E6B-ABCA-3AE13B09B5ED}">
      <dgm:prSet phldrT="[Text]"/>
      <dgm:spPr/>
      <dgm:t>
        <a:bodyPr/>
        <a:lstStyle/>
        <a:p>
          <a:pPr algn="ctr"/>
          <a:r>
            <a:rPr lang="cs-CZ" dirty="0" smtClean="0"/>
            <a:t>algoritmus</a:t>
          </a:r>
          <a:endParaRPr lang="cs-CZ" dirty="0"/>
        </a:p>
      </dgm:t>
    </dgm:pt>
    <dgm:pt modelId="{B8B0CCDC-2EC9-4F76-8A6B-68D5ADD6E568}" type="parTrans" cxnId="{1CE332B4-086E-4E3B-A756-00D8EB1BF6A5}">
      <dgm:prSet/>
      <dgm:spPr/>
      <dgm:t>
        <a:bodyPr/>
        <a:lstStyle/>
        <a:p>
          <a:endParaRPr lang="cs-CZ"/>
        </a:p>
      </dgm:t>
    </dgm:pt>
    <dgm:pt modelId="{7CBDCC3E-CA97-4D63-A850-8D646F445D8A}" type="sibTrans" cxnId="{1CE332B4-086E-4E3B-A756-00D8EB1BF6A5}">
      <dgm:prSet/>
      <dgm:spPr/>
      <dgm:t>
        <a:bodyPr/>
        <a:lstStyle/>
        <a:p>
          <a:endParaRPr lang="cs-CZ"/>
        </a:p>
      </dgm:t>
    </dgm:pt>
    <dgm:pt modelId="{1BE9A62E-5068-4BD1-B17E-204768BFD333}">
      <dgm:prSet phldrT="[Text]"/>
      <dgm:spPr>
        <a:solidFill>
          <a:srgbClr val="FF0000"/>
        </a:solidFill>
      </dgm:spPr>
      <dgm:t>
        <a:bodyPr/>
        <a:lstStyle/>
        <a:p>
          <a:r>
            <a:rPr lang="cs-CZ" dirty="0" smtClean="0"/>
            <a:t> </a:t>
          </a:r>
          <a:endParaRPr lang="cs-CZ" dirty="0"/>
        </a:p>
      </dgm:t>
    </dgm:pt>
    <dgm:pt modelId="{FB8EF091-ACF1-451F-9FF4-F6F6CF204511}" type="parTrans" cxnId="{7C5F04A7-6C2E-422D-9DDB-9D48D66722D0}">
      <dgm:prSet/>
      <dgm:spPr/>
      <dgm:t>
        <a:bodyPr/>
        <a:lstStyle/>
        <a:p>
          <a:endParaRPr lang="cs-CZ"/>
        </a:p>
      </dgm:t>
    </dgm:pt>
    <dgm:pt modelId="{4D74D498-F260-4A6C-94DD-6F6B4F0EEC66}" type="sibTrans" cxnId="{7C5F04A7-6C2E-422D-9DDB-9D48D66722D0}">
      <dgm:prSet/>
      <dgm:spPr/>
      <dgm:t>
        <a:bodyPr/>
        <a:lstStyle/>
        <a:p>
          <a:endParaRPr lang="cs-CZ"/>
        </a:p>
      </dgm:t>
    </dgm:pt>
    <dgm:pt modelId="{692C34BB-006E-49FA-B0B9-29BBCD574D49}">
      <dgm:prSet phldrT="[Text]"/>
      <dgm:spPr/>
      <dgm:t>
        <a:bodyPr/>
        <a:lstStyle/>
        <a:p>
          <a:pPr algn="ctr"/>
          <a:r>
            <a:rPr lang="cs-CZ" dirty="0" smtClean="0"/>
            <a:t>data</a:t>
          </a:r>
          <a:endParaRPr lang="cs-CZ" dirty="0"/>
        </a:p>
      </dgm:t>
    </dgm:pt>
    <dgm:pt modelId="{B7A8911C-1816-4362-8AEC-1DB884095963}" type="parTrans" cxnId="{792960A6-5781-45C5-A988-B621A0167D92}">
      <dgm:prSet/>
      <dgm:spPr/>
      <dgm:t>
        <a:bodyPr/>
        <a:lstStyle/>
        <a:p>
          <a:endParaRPr lang="cs-CZ"/>
        </a:p>
      </dgm:t>
    </dgm:pt>
    <dgm:pt modelId="{27802533-D643-45E3-8611-E743D7B38FE1}" type="sibTrans" cxnId="{792960A6-5781-45C5-A988-B621A0167D92}">
      <dgm:prSet/>
      <dgm:spPr/>
      <dgm:t>
        <a:bodyPr/>
        <a:lstStyle/>
        <a:p>
          <a:endParaRPr lang="cs-CZ"/>
        </a:p>
      </dgm:t>
    </dgm:pt>
    <dgm:pt modelId="{D3252B8A-BB95-44E1-8F1F-A26152D97F43}" type="pres">
      <dgm:prSet presAssocID="{2CEC1283-3AB3-478E-AD8F-64F8D5568D63}" presName="Name0" presStyleCnt="0">
        <dgm:presLayoutVars>
          <dgm:dir/>
          <dgm:animLvl val="lvl"/>
          <dgm:resizeHandles val="exact"/>
        </dgm:presLayoutVars>
      </dgm:prSet>
      <dgm:spPr/>
    </dgm:pt>
    <dgm:pt modelId="{885CA403-94ED-4842-8EF0-5E840CED9F36}" type="pres">
      <dgm:prSet presAssocID="{961FB757-C236-42D4-855F-7F319A34E48C}" presName="compositeNode" presStyleCnt="0">
        <dgm:presLayoutVars>
          <dgm:bulletEnabled val="1"/>
        </dgm:presLayoutVars>
      </dgm:prSet>
      <dgm:spPr/>
    </dgm:pt>
    <dgm:pt modelId="{B35AEAC1-DB3E-4484-BD0A-9CCAA72A9320}" type="pres">
      <dgm:prSet presAssocID="{961FB757-C236-42D4-855F-7F319A34E48C}" presName="bgRect" presStyleLbl="node1" presStyleIdx="0" presStyleCnt="2" custLinFactNeighborX="1592" custLinFactNeighborY="25000"/>
      <dgm:spPr/>
    </dgm:pt>
    <dgm:pt modelId="{8EF2D92F-515D-4D37-B901-625DA92E5684}" type="pres">
      <dgm:prSet presAssocID="{961FB757-C236-42D4-855F-7F319A34E48C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C4B4D438-7FAE-49DB-B5A5-71BFF53EC7B1}" type="pres">
      <dgm:prSet presAssocID="{961FB757-C236-42D4-855F-7F319A34E48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F11D459-5397-4254-B0BE-660063980524}" type="pres">
      <dgm:prSet presAssocID="{19E2B7B6-59C6-4E54-B780-645FD208D788}" presName="hSp" presStyleCnt="0"/>
      <dgm:spPr/>
    </dgm:pt>
    <dgm:pt modelId="{F2C66AD8-6089-4B96-8C9C-079F2F2D9E95}" type="pres">
      <dgm:prSet presAssocID="{19E2B7B6-59C6-4E54-B780-645FD208D788}" presName="vProcSp" presStyleCnt="0"/>
      <dgm:spPr/>
    </dgm:pt>
    <dgm:pt modelId="{BECCA70F-1A3D-44A3-9DB0-E6BB7017F2F1}" type="pres">
      <dgm:prSet presAssocID="{19E2B7B6-59C6-4E54-B780-645FD208D788}" presName="vSp1" presStyleCnt="0"/>
      <dgm:spPr/>
    </dgm:pt>
    <dgm:pt modelId="{11998F63-AF89-464F-894C-376A7B49A825}" type="pres">
      <dgm:prSet presAssocID="{19E2B7B6-59C6-4E54-B780-645FD208D788}" presName="simulatedConn" presStyleLbl="solidFgAcc1" presStyleIdx="0" presStyleCnt="1"/>
      <dgm:spPr/>
    </dgm:pt>
    <dgm:pt modelId="{A55289FC-2993-41DF-AE35-77338BA58190}" type="pres">
      <dgm:prSet presAssocID="{19E2B7B6-59C6-4E54-B780-645FD208D788}" presName="vSp2" presStyleCnt="0"/>
      <dgm:spPr/>
    </dgm:pt>
    <dgm:pt modelId="{B3D8D817-D011-406E-8995-DC8CF24BF40F}" type="pres">
      <dgm:prSet presAssocID="{19E2B7B6-59C6-4E54-B780-645FD208D788}" presName="sibTrans" presStyleCnt="0"/>
      <dgm:spPr/>
    </dgm:pt>
    <dgm:pt modelId="{C90F89B0-D969-411F-9352-178ECAF13CEF}" type="pres">
      <dgm:prSet presAssocID="{1BE9A62E-5068-4BD1-B17E-204768BFD333}" presName="compositeNode" presStyleCnt="0">
        <dgm:presLayoutVars>
          <dgm:bulletEnabled val="1"/>
        </dgm:presLayoutVars>
      </dgm:prSet>
      <dgm:spPr/>
    </dgm:pt>
    <dgm:pt modelId="{755C4E1E-BAC3-4D7D-85F3-4C50E5664589}" type="pres">
      <dgm:prSet presAssocID="{1BE9A62E-5068-4BD1-B17E-204768BFD333}" presName="bgRect" presStyleLbl="node1" presStyleIdx="1" presStyleCnt="2" custLinFactNeighborX="789" custLinFactNeighborY="-34394"/>
      <dgm:spPr/>
    </dgm:pt>
    <dgm:pt modelId="{D513A41C-9CFE-4F19-9D4C-1AF98993B496}" type="pres">
      <dgm:prSet presAssocID="{1BE9A62E-5068-4BD1-B17E-204768BFD333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3CE510B5-B5AF-48D1-85A3-BC581894231E}" type="pres">
      <dgm:prSet presAssocID="{1BE9A62E-5068-4BD1-B17E-204768BFD333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69999EEF-E2C2-4057-8CA7-D42B1FB23A7F}" srcId="{2CEC1283-3AB3-478E-AD8F-64F8D5568D63}" destId="{961FB757-C236-42D4-855F-7F319A34E48C}" srcOrd="0" destOrd="0" parTransId="{BA1FA455-190A-4464-88E7-0AD2FC6096BA}" sibTransId="{19E2B7B6-59C6-4E54-B780-645FD208D788}"/>
    <dgm:cxn modelId="{792960A6-5781-45C5-A988-B621A0167D92}" srcId="{1BE9A62E-5068-4BD1-B17E-204768BFD333}" destId="{692C34BB-006E-49FA-B0B9-29BBCD574D49}" srcOrd="0" destOrd="0" parTransId="{B7A8911C-1816-4362-8AEC-1DB884095963}" sibTransId="{27802533-D643-45E3-8611-E743D7B38FE1}"/>
    <dgm:cxn modelId="{1CE332B4-086E-4E3B-A756-00D8EB1BF6A5}" srcId="{961FB757-C236-42D4-855F-7F319A34E48C}" destId="{A05FDE7B-1E16-4E6B-ABCA-3AE13B09B5ED}" srcOrd="0" destOrd="0" parTransId="{B8B0CCDC-2EC9-4F76-8A6B-68D5ADD6E568}" sibTransId="{7CBDCC3E-CA97-4D63-A850-8D646F445D8A}"/>
    <dgm:cxn modelId="{58FFD572-03E7-4ECF-A407-C633ABBD522E}" type="presOf" srcId="{961FB757-C236-42D4-855F-7F319A34E48C}" destId="{8EF2D92F-515D-4D37-B901-625DA92E5684}" srcOrd="1" destOrd="0" presId="urn:microsoft.com/office/officeart/2005/8/layout/hProcess7"/>
    <dgm:cxn modelId="{05962D60-7A5D-42A9-A62D-E55B7AA83618}" type="presOf" srcId="{A05FDE7B-1E16-4E6B-ABCA-3AE13B09B5ED}" destId="{C4B4D438-7FAE-49DB-B5A5-71BFF53EC7B1}" srcOrd="0" destOrd="0" presId="urn:microsoft.com/office/officeart/2005/8/layout/hProcess7"/>
    <dgm:cxn modelId="{A8A43ECC-917F-4E22-9C33-6A917E3C1689}" type="presOf" srcId="{692C34BB-006E-49FA-B0B9-29BBCD574D49}" destId="{3CE510B5-B5AF-48D1-85A3-BC581894231E}" srcOrd="0" destOrd="0" presId="urn:microsoft.com/office/officeart/2005/8/layout/hProcess7"/>
    <dgm:cxn modelId="{8052950C-C99C-4FCD-AE3E-F00F3E375BE0}" type="presOf" srcId="{2CEC1283-3AB3-478E-AD8F-64F8D5568D63}" destId="{D3252B8A-BB95-44E1-8F1F-A26152D97F43}" srcOrd="0" destOrd="0" presId="urn:microsoft.com/office/officeart/2005/8/layout/hProcess7"/>
    <dgm:cxn modelId="{7C5F04A7-6C2E-422D-9DDB-9D48D66722D0}" srcId="{2CEC1283-3AB3-478E-AD8F-64F8D5568D63}" destId="{1BE9A62E-5068-4BD1-B17E-204768BFD333}" srcOrd="1" destOrd="0" parTransId="{FB8EF091-ACF1-451F-9FF4-F6F6CF204511}" sibTransId="{4D74D498-F260-4A6C-94DD-6F6B4F0EEC66}"/>
    <dgm:cxn modelId="{0B491B0A-1543-49DA-8716-E2D0D5A73380}" type="presOf" srcId="{1BE9A62E-5068-4BD1-B17E-204768BFD333}" destId="{D513A41C-9CFE-4F19-9D4C-1AF98993B496}" srcOrd="1" destOrd="0" presId="urn:microsoft.com/office/officeart/2005/8/layout/hProcess7"/>
    <dgm:cxn modelId="{EB53579B-01B3-45B6-AEE7-5D55AB7D4EA3}" type="presOf" srcId="{961FB757-C236-42D4-855F-7F319A34E48C}" destId="{B35AEAC1-DB3E-4484-BD0A-9CCAA72A9320}" srcOrd="0" destOrd="0" presId="urn:microsoft.com/office/officeart/2005/8/layout/hProcess7"/>
    <dgm:cxn modelId="{4DFF33E8-CBAF-4D08-91E7-C22F6ABF08FF}" type="presOf" srcId="{1BE9A62E-5068-4BD1-B17E-204768BFD333}" destId="{755C4E1E-BAC3-4D7D-85F3-4C50E5664589}" srcOrd="0" destOrd="0" presId="urn:microsoft.com/office/officeart/2005/8/layout/hProcess7"/>
    <dgm:cxn modelId="{9599C5BC-1F32-42A2-A6C6-0E8A478F13A1}" type="presParOf" srcId="{D3252B8A-BB95-44E1-8F1F-A26152D97F43}" destId="{885CA403-94ED-4842-8EF0-5E840CED9F36}" srcOrd="0" destOrd="0" presId="urn:microsoft.com/office/officeart/2005/8/layout/hProcess7"/>
    <dgm:cxn modelId="{50E0BF48-F0CD-411D-8C7C-C6924E0DCCE8}" type="presParOf" srcId="{885CA403-94ED-4842-8EF0-5E840CED9F36}" destId="{B35AEAC1-DB3E-4484-BD0A-9CCAA72A9320}" srcOrd="0" destOrd="0" presId="urn:microsoft.com/office/officeart/2005/8/layout/hProcess7"/>
    <dgm:cxn modelId="{8F372D1D-F0E2-42C3-ACFC-A21B4FA0A2DF}" type="presParOf" srcId="{885CA403-94ED-4842-8EF0-5E840CED9F36}" destId="{8EF2D92F-515D-4D37-B901-625DA92E5684}" srcOrd="1" destOrd="0" presId="urn:microsoft.com/office/officeart/2005/8/layout/hProcess7"/>
    <dgm:cxn modelId="{623C0751-77B9-4158-AAAD-BC79A860BC5C}" type="presParOf" srcId="{885CA403-94ED-4842-8EF0-5E840CED9F36}" destId="{C4B4D438-7FAE-49DB-B5A5-71BFF53EC7B1}" srcOrd="2" destOrd="0" presId="urn:microsoft.com/office/officeart/2005/8/layout/hProcess7"/>
    <dgm:cxn modelId="{DBAC3EF5-2011-4DBB-B186-6A57C3E550BB}" type="presParOf" srcId="{D3252B8A-BB95-44E1-8F1F-A26152D97F43}" destId="{8F11D459-5397-4254-B0BE-660063980524}" srcOrd="1" destOrd="0" presId="urn:microsoft.com/office/officeart/2005/8/layout/hProcess7"/>
    <dgm:cxn modelId="{5DE31304-F162-4DB4-9B0D-F66282FCA42D}" type="presParOf" srcId="{D3252B8A-BB95-44E1-8F1F-A26152D97F43}" destId="{F2C66AD8-6089-4B96-8C9C-079F2F2D9E95}" srcOrd="2" destOrd="0" presId="urn:microsoft.com/office/officeart/2005/8/layout/hProcess7"/>
    <dgm:cxn modelId="{37FBA3CC-9CA1-4746-B7C8-4069DD918E52}" type="presParOf" srcId="{F2C66AD8-6089-4B96-8C9C-079F2F2D9E95}" destId="{BECCA70F-1A3D-44A3-9DB0-E6BB7017F2F1}" srcOrd="0" destOrd="0" presId="urn:microsoft.com/office/officeart/2005/8/layout/hProcess7"/>
    <dgm:cxn modelId="{7D8BEBC1-8412-4ECB-892D-715E1544BF95}" type="presParOf" srcId="{F2C66AD8-6089-4B96-8C9C-079F2F2D9E95}" destId="{11998F63-AF89-464F-894C-376A7B49A825}" srcOrd="1" destOrd="0" presId="urn:microsoft.com/office/officeart/2005/8/layout/hProcess7"/>
    <dgm:cxn modelId="{F6F8BEC7-8D87-4A2D-B8BC-EFCC8C126581}" type="presParOf" srcId="{F2C66AD8-6089-4B96-8C9C-079F2F2D9E95}" destId="{A55289FC-2993-41DF-AE35-77338BA58190}" srcOrd="2" destOrd="0" presId="urn:microsoft.com/office/officeart/2005/8/layout/hProcess7"/>
    <dgm:cxn modelId="{54801D15-2657-48EC-A2FE-1B6751A80712}" type="presParOf" srcId="{D3252B8A-BB95-44E1-8F1F-A26152D97F43}" destId="{B3D8D817-D011-406E-8995-DC8CF24BF40F}" srcOrd="3" destOrd="0" presId="urn:microsoft.com/office/officeart/2005/8/layout/hProcess7"/>
    <dgm:cxn modelId="{DBF6BF2B-D872-417A-9F6E-1C0D9B74A409}" type="presParOf" srcId="{D3252B8A-BB95-44E1-8F1F-A26152D97F43}" destId="{C90F89B0-D969-411F-9352-178ECAF13CEF}" srcOrd="4" destOrd="0" presId="urn:microsoft.com/office/officeart/2005/8/layout/hProcess7"/>
    <dgm:cxn modelId="{82A5B8D5-49A8-4E8A-9FB1-F3B9B78662AE}" type="presParOf" srcId="{C90F89B0-D969-411F-9352-178ECAF13CEF}" destId="{755C4E1E-BAC3-4D7D-85F3-4C50E5664589}" srcOrd="0" destOrd="0" presId="urn:microsoft.com/office/officeart/2005/8/layout/hProcess7"/>
    <dgm:cxn modelId="{E43EE5F2-8E29-428D-A7A1-7C9F7D1956B4}" type="presParOf" srcId="{C90F89B0-D969-411F-9352-178ECAF13CEF}" destId="{D513A41C-9CFE-4F19-9D4C-1AF98993B496}" srcOrd="1" destOrd="0" presId="urn:microsoft.com/office/officeart/2005/8/layout/hProcess7"/>
    <dgm:cxn modelId="{3FF51FE7-E2B9-4B7B-97DE-602AB548285E}" type="presParOf" srcId="{C90F89B0-D969-411F-9352-178ECAF13CEF}" destId="{3CE510B5-B5AF-48D1-85A3-BC581894231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EC1283-3AB3-478E-AD8F-64F8D5568D63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961FB757-C236-42D4-855F-7F319A34E48C}">
      <dgm:prSet phldrT="[Text]"/>
      <dgm:spPr>
        <a:solidFill>
          <a:srgbClr val="99CC00"/>
        </a:solidFill>
      </dgm:spPr>
      <dgm:t>
        <a:bodyPr/>
        <a:lstStyle/>
        <a:p>
          <a:r>
            <a:rPr lang="cs-CZ" dirty="0" smtClean="0"/>
            <a:t> </a:t>
          </a:r>
          <a:endParaRPr lang="cs-CZ" dirty="0"/>
        </a:p>
      </dgm:t>
    </dgm:pt>
    <dgm:pt modelId="{BA1FA455-190A-4464-88E7-0AD2FC6096BA}" type="parTrans" cxnId="{69999EEF-E2C2-4057-8CA7-D42B1FB23A7F}">
      <dgm:prSet/>
      <dgm:spPr/>
      <dgm:t>
        <a:bodyPr/>
        <a:lstStyle/>
        <a:p>
          <a:endParaRPr lang="cs-CZ"/>
        </a:p>
      </dgm:t>
    </dgm:pt>
    <dgm:pt modelId="{19E2B7B6-59C6-4E54-B780-645FD208D788}" type="sibTrans" cxnId="{69999EEF-E2C2-4057-8CA7-D42B1FB23A7F}">
      <dgm:prSet/>
      <dgm:spPr/>
      <dgm:t>
        <a:bodyPr/>
        <a:lstStyle/>
        <a:p>
          <a:endParaRPr lang="cs-CZ"/>
        </a:p>
      </dgm:t>
    </dgm:pt>
    <dgm:pt modelId="{A05FDE7B-1E16-4E6B-ABCA-3AE13B09B5ED}">
      <dgm:prSet phldrT="[Text]"/>
      <dgm:spPr/>
      <dgm:t>
        <a:bodyPr/>
        <a:lstStyle/>
        <a:p>
          <a:r>
            <a:rPr lang="cs-CZ" dirty="0" smtClean="0"/>
            <a:t>algoritmus</a:t>
          </a:r>
          <a:endParaRPr lang="cs-CZ" dirty="0"/>
        </a:p>
      </dgm:t>
    </dgm:pt>
    <dgm:pt modelId="{B8B0CCDC-2EC9-4F76-8A6B-68D5ADD6E568}" type="parTrans" cxnId="{1CE332B4-086E-4E3B-A756-00D8EB1BF6A5}">
      <dgm:prSet/>
      <dgm:spPr/>
      <dgm:t>
        <a:bodyPr/>
        <a:lstStyle/>
        <a:p>
          <a:endParaRPr lang="cs-CZ"/>
        </a:p>
      </dgm:t>
    </dgm:pt>
    <dgm:pt modelId="{7CBDCC3E-CA97-4D63-A850-8D646F445D8A}" type="sibTrans" cxnId="{1CE332B4-086E-4E3B-A756-00D8EB1BF6A5}">
      <dgm:prSet/>
      <dgm:spPr/>
      <dgm:t>
        <a:bodyPr/>
        <a:lstStyle/>
        <a:p>
          <a:endParaRPr lang="cs-CZ"/>
        </a:p>
      </dgm:t>
    </dgm:pt>
    <dgm:pt modelId="{1BE9A62E-5068-4BD1-B17E-204768BFD33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cs-CZ" dirty="0" smtClean="0"/>
            <a:t> </a:t>
          </a:r>
          <a:endParaRPr lang="cs-CZ" dirty="0"/>
        </a:p>
      </dgm:t>
    </dgm:pt>
    <dgm:pt modelId="{FB8EF091-ACF1-451F-9FF4-F6F6CF204511}" type="parTrans" cxnId="{7C5F04A7-6C2E-422D-9DDB-9D48D66722D0}">
      <dgm:prSet/>
      <dgm:spPr/>
      <dgm:t>
        <a:bodyPr/>
        <a:lstStyle/>
        <a:p>
          <a:endParaRPr lang="cs-CZ"/>
        </a:p>
      </dgm:t>
    </dgm:pt>
    <dgm:pt modelId="{4D74D498-F260-4A6C-94DD-6F6B4F0EEC66}" type="sibTrans" cxnId="{7C5F04A7-6C2E-422D-9DDB-9D48D66722D0}">
      <dgm:prSet/>
      <dgm:spPr/>
      <dgm:t>
        <a:bodyPr/>
        <a:lstStyle/>
        <a:p>
          <a:endParaRPr lang="cs-CZ"/>
        </a:p>
      </dgm:t>
    </dgm:pt>
    <dgm:pt modelId="{692C34BB-006E-49FA-B0B9-29BBCD574D49}">
      <dgm:prSet phldrT="[Text]"/>
      <dgm:spPr/>
      <dgm:t>
        <a:bodyPr/>
        <a:lstStyle/>
        <a:p>
          <a:endParaRPr lang="cs-CZ" dirty="0"/>
        </a:p>
      </dgm:t>
    </dgm:pt>
    <dgm:pt modelId="{B7A8911C-1816-4362-8AEC-1DB884095963}" type="parTrans" cxnId="{792960A6-5781-45C5-A988-B621A0167D92}">
      <dgm:prSet/>
      <dgm:spPr/>
      <dgm:t>
        <a:bodyPr/>
        <a:lstStyle/>
        <a:p>
          <a:endParaRPr lang="cs-CZ"/>
        </a:p>
      </dgm:t>
    </dgm:pt>
    <dgm:pt modelId="{27802533-D643-45E3-8611-E743D7B38FE1}" type="sibTrans" cxnId="{792960A6-5781-45C5-A988-B621A0167D92}">
      <dgm:prSet/>
      <dgm:spPr/>
      <dgm:t>
        <a:bodyPr/>
        <a:lstStyle/>
        <a:p>
          <a:endParaRPr lang="cs-CZ"/>
        </a:p>
      </dgm:t>
    </dgm:pt>
    <dgm:pt modelId="{D3252B8A-BB95-44E1-8F1F-A26152D97F43}" type="pres">
      <dgm:prSet presAssocID="{2CEC1283-3AB3-478E-AD8F-64F8D5568D63}" presName="Name0" presStyleCnt="0">
        <dgm:presLayoutVars>
          <dgm:dir/>
          <dgm:animLvl val="lvl"/>
          <dgm:resizeHandles val="exact"/>
        </dgm:presLayoutVars>
      </dgm:prSet>
      <dgm:spPr/>
    </dgm:pt>
    <dgm:pt modelId="{885CA403-94ED-4842-8EF0-5E840CED9F36}" type="pres">
      <dgm:prSet presAssocID="{961FB757-C236-42D4-855F-7F319A34E48C}" presName="compositeNode" presStyleCnt="0">
        <dgm:presLayoutVars>
          <dgm:bulletEnabled val="1"/>
        </dgm:presLayoutVars>
      </dgm:prSet>
      <dgm:spPr/>
    </dgm:pt>
    <dgm:pt modelId="{B35AEAC1-DB3E-4484-BD0A-9CCAA72A9320}" type="pres">
      <dgm:prSet presAssocID="{961FB757-C236-42D4-855F-7F319A34E48C}" presName="bgRect" presStyleLbl="node1" presStyleIdx="0" presStyleCnt="2" custLinFactNeighborX="1592" custLinFactNeighborY="25000"/>
      <dgm:spPr/>
    </dgm:pt>
    <dgm:pt modelId="{8EF2D92F-515D-4D37-B901-625DA92E5684}" type="pres">
      <dgm:prSet presAssocID="{961FB757-C236-42D4-855F-7F319A34E48C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C4B4D438-7FAE-49DB-B5A5-71BFF53EC7B1}" type="pres">
      <dgm:prSet presAssocID="{961FB757-C236-42D4-855F-7F319A34E48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F11D459-5397-4254-B0BE-660063980524}" type="pres">
      <dgm:prSet presAssocID="{19E2B7B6-59C6-4E54-B780-645FD208D788}" presName="hSp" presStyleCnt="0"/>
      <dgm:spPr/>
    </dgm:pt>
    <dgm:pt modelId="{F2C66AD8-6089-4B96-8C9C-079F2F2D9E95}" type="pres">
      <dgm:prSet presAssocID="{19E2B7B6-59C6-4E54-B780-645FD208D788}" presName="vProcSp" presStyleCnt="0"/>
      <dgm:spPr/>
    </dgm:pt>
    <dgm:pt modelId="{BECCA70F-1A3D-44A3-9DB0-E6BB7017F2F1}" type="pres">
      <dgm:prSet presAssocID="{19E2B7B6-59C6-4E54-B780-645FD208D788}" presName="vSp1" presStyleCnt="0"/>
      <dgm:spPr/>
    </dgm:pt>
    <dgm:pt modelId="{11998F63-AF89-464F-894C-376A7B49A825}" type="pres">
      <dgm:prSet presAssocID="{19E2B7B6-59C6-4E54-B780-645FD208D788}" presName="simulatedConn" presStyleLbl="solidFgAcc1" presStyleIdx="0" presStyleCnt="1"/>
      <dgm:spPr/>
    </dgm:pt>
    <dgm:pt modelId="{A55289FC-2993-41DF-AE35-77338BA58190}" type="pres">
      <dgm:prSet presAssocID="{19E2B7B6-59C6-4E54-B780-645FD208D788}" presName="vSp2" presStyleCnt="0"/>
      <dgm:spPr/>
    </dgm:pt>
    <dgm:pt modelId="{B3D8D817-D011-406E-8995-DC8CF24BF40F}" type="pres">
      <dgm:prSet presAssocID="{19E2B7B6-59C6-4E54-B780-645FD208D788}" presName="sibTrans" presStyleCnt="0"/>
      <dgm:spPr/>
    </dgm:pt>
    <dgm:pt modelId="{C90F89B0-D969-411F-9352-178ECAF13CEF}" type="pres">
      <dgm:prSet presAssocID="{1BE9A62E-5068-4BD1-B17E-204768BFD333}" presName="compositeNode" presStyleCnt="0">
        <dgm:presLayoutVars>
          <dgm:bulletEnabled val="1"/>
        </dgm:presLayoutVars>
      </dgm:prSet>
      <dgm:spPr/>
    </dgm:pt>
    <dgm:pt modelId="{755C4E1E-BAC3-4D7D-85F3-4C50E5664589}" type="pres">
      <dgm:prSet presAssocID="{1BE9A62E-5068-4BD1-B17E-204768BFD333}" presName="bgRect" presStyleLbl="node1" presStyleIdx="1" presStyleCnt="2" custLinFactNeighborX="789" custLinFactNeighborY="-34394"/>
      <dgm:spPr/>
      <dgm:t>
        <a:bodyPr/>
        <a:lstStyle/>
        <a:p>
          <a:endParaRPr lang="cs-CZ"/>
        </a:p>
      </dgm:t>
    </dgm:pt>
    <dgm:pt modelId="{D513A41C-9CFE-4F19-9D4C-1AF98993B496}" type="pres">
      <dgm:prSet presAssocID="{1BE9A62E-5068-4BD1-B17E-204768BFD333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CE510B5-B5AF-48D1-85A3-BC581894231E}" type="pres">
      <dgm:prSet presAssocID="{1BE9A62E-5068-4BD1-B17E-204768BFD333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88291C7A-6A35-4572-AE57-964A8E441644}" type="presOf" srcId="{961FB757-C236-42D4-855F-7F319A34E48C}" destId="{B35AEAC1-DB3E-4484-BD0A-9CCAA72A9320}" srcOrd="0" destOrd="0" presId="urn:microsoft.com/office/officeart/2005/8/layout/hProcess7"/>
    <dgm:cxn modelId="{2F9B3557-EBE6-45A5-89BD-8FEED601B5F3}" type="presOf" srcId="{692C34BB-006E-49FA-B0B9-29BBCD574D49}" destId="{3CE510B5-B5AF-48D1-85A3-BC581894231E}" srcOrd="0" destOrd="0" presId="urn:microsoft.com/office/officeart/2005/8/layout/hProcess7"/>
    <dgm:cxn modelId="{0D0E77A8-2841-456D-8569-35C89AE30082}" type="presOf" srcId="{1BE9A62E-5068-4BD1-B17E-204768BFD333}" destId="{755C4E1E-BAC3-4D7D-85F3-4C50E5664589}" srcOrd="0" destOrd="0" presId="urn:microsoft.com/office/officeart/2005/8/layout/hProcess7"/>
    <dgm:cxn modelId="{68970E8B-6062-4866-A6D5-85A5A4A52593}" type="presOf" srcId="{1BE9A62E-5068-4BD1-B17E-204768BFD333}" destId="{D513A41C-9CFE-4F19-9D4C-1AF98993B496}" srcOrd="1" destOrd="0" presId="urn:microsoft.com/office/officeart/2005/8/layout/hProcess7"/>
    <dgm:cxn modelId="{9EB5DF0C-7682-4348-AF74-6CD6F79A58BA}" type="presOf" srcId="{961FB757-C236-42D4-855F-7F319A34E48C}" destId="{8EF2D92F-515D-4D37-B901-625DA92E5684}" srcOrd="1" destOrd="0" presId="urn:microsoft.com/office/officeart/2005/8/layout/hProcess7"/>
    <dgm:cxn modelId="{39F992F3-C408-42F4-8D81-06FD57A9ED2B}" type="presOf" srcId="{A05FDE7B-1E16-4E6B-ABCA-3AE13B09B5ED}" destId="{C4B4D438-7FAE-49DB-B5A5-71BFF53EC7B1}" srcOrd="0" destOrd="0" presId="urn:microsoft.com/office/officeart/2005/8/layout/hProcess7"/>
    <dgm:cxn modelId="{1ABF8094-1D49-4B1D-8A5B-CFED77D661E5}" type="presOf" srcId="{2CEC1283-3AB3-478E-AD8F-64F8D5568D63}" destId="{D3252B8A-BB95-44E1-8F1F-A26152D97F43}" srcOrd="0" destOrd="0" presId="urn:microsoft.com/office/officeart/2005/8/layout/hProcess7"/>
    <dgm:cxn modelId="{7C5F04A7-6C2E-422D-9DDB-9D48D66722D0}" srcId="{2CEC1283-3AB3-478E-AD8F-64F8D5568D63}" destId="{1BE9A62E-5068-4BD1-B17E-204768BFD333}" srcOrd="1" destOrd="0" parTransId="{FB8EF091-ACF1-451F-9FF4-F6F6CF204511}" sibTransId="{4D74D498-F260-4A6C-94DD-6F6B4F0EEC66}"/>
    <dgm:cxn modelId="{792960A6-5781-45C5-A988-B621A0167D92}" srcId="{1BE9A62E-5068-4BD1-B17E-204768BFD333}" destId="{692C34BB-006E-49FA-B0B9-29BBCD574D49}" srcOrd="0" destOrd="0" parTransId="{B7A8911C-1816-4362-8AEC-1DB884095963}" sibTransId="{27802533-D643-45E3-8611-E743D7B38FE1}"/>
    <dgm:cxn modelId="{1CE332B4-086E-4E3B-A756-00D8EB1BF6A5}" srcId="{961FB757-C236-42D4-855F-7F319A34E48C}" destId="{A05FDE7B-1E16-4E6B-ABCA-3AE13B09B5ED}" srcOrd="0" destOrd="0" parTransId="{B8B0CCDC-2EC9-4F76-8A6B-68D5ADD6E568}" sibTransId="{7CBDCC3E-CA97-4D63-A850-8D646F445D8A}"/>
    <dgm:cxn modelId="{69999EEF-E2C2-4057-8CA7-D42B1FB23A7F}" srcId="{2CEC1283-3AB3-478E-AD8F-64F8D5568D63}" destId="{961FB757-C236-42D4-855F-7F319A34E48C}" srcOrd="0" destOrd="0" parTransId="{BA1FA455-190A-4464-88E7-0AD2FC6096BA}" sibTransId="{19E2B7B6-59C6-4E54-B780-645FD208D788}"/>
    <dgm:cxn modelId="{3921C7D9-A5B8-45EE-B8B2-71BF2A8F7D53}" type="presParOf" srcId="{D3252B8A-BB95-44E1-8F1F-A26152D97F43}" destId="{885CA403-94ED-4842-8EF0-5E840CED9F36}" srcOrd="0" destOrd="0" presId="urn:microsoft.com/office/officeart/2005/8/layout/hProcess7"/>
    <dgm:cxn modelId="{4D40E025-F7A0-4B8F-8117-B9B379717CC9}" type="presParOf" srcId="{885CA403-94ED-4842-8EF0-5E840CED9F36}" destId="{B35AEAC1-DB3E-4484-BD0A-9CCAA72A9320}" srcOrd="0" destOrd="0" presId="urn:microsoft.com/office/officeart/2005/8/layout/hProcess7"/>
    <dgm:cxn modelId="{2318A4C6-CE72-496F-81F9-6003BF65AE37}" type="presParOf" srcId="{885CA403-94ED-4842-8EF0-5E840CED9F36}" destId="{8EF2D92F-515D-4D37-B901-625DA92E5684}" srcOrd="1" destOrd="0" presId="urn:microsoft.com/office/officeart/2005/8/layout/hProcess7"/>
    <dgm:cxn modelId="{EFD793B7-2779-4113-B18F-A0044B05AE13}" type="presParOf" srcId="{885CA403-94ED-4842-8EF0-5E840CED9F36}" destId="{C4B4D438-7FAE-49DB-B5A5-71BFF53EC7B1}" srcOrd="2" destOrd="0" presId="urn:microsoft.com/office/officeart/2005/8/layout/hProcess7"/>
    <dgm:cxn modelId="{A31831D6-5C97-44ED-97C9-ED130C9D3819}" type="presParOf" srcId="{D3252B8A-BB95-44E1-8F1F-A26152D97F43}" destId="{8F11D459-5397-4254-B0BE-660063980524}" srcOrd="1" destOrd="0" presId="urn:microsoft.com/office/officeart/2005/8/layout/hProcess7"/>
    <dgm:cxn modelId="{299EEAFD-23F7-4A75-B04A-7A15F2764C15}" type="presParOf" srcId="{D3252B8A-BB95-44E1-8F1F-A26152D97F43}" destId="{F2C66AD8-6089-4B96-8C9C-079F2F2D9E95}" srcOrd="2" destOrd="0" presId="urn:microsoft.com/office/officeart/2005/8/layout/hProcess7"/>
    <dgm:cxn modelId="{74AA7BC0-6B35-4C5C-A177-43DA65BE07F9}" type="presParOf" srcId="{F2C66AD8-6089-4B96-8C9C-079F2F2D9E95}" destId="{BECCA70F-1A3D-44A3-9DB0-E6BB7017F2F1}" srcOrd="0" destOrd="0" presId="urn:microsoft.com/office/officeart/2005/8/layout/hProcess7"/>
    <dgm:cxn modelId="{9D3D09A9-8A30-4416-B18A-8E6D5D49F189}" type="presParOf" srcId="{F2C66AD8-6089-4B96-8C9C-079F2F2D9E95}" destId="{11998F63-AF89-464F-894C-376A7B49A825}" srcOrd="1" destOrd="0" presId="urn:microsoft.com/office/officeart/2005/8/layout/hProcess7"/>
    <dgm:cxn modelId="{05940041-04C1-49F1-8E90-D4F8789CE5E2}" type="presParOf" srcId="{F2C66AD8-6089-4B96-8C9C-079F2F2D9E95}" destId="{A55289FC-2993-41DF-AE35-77338BA58190}" srcOrd="2" destOrd="0" presId="urn:microsoft.com/office/officeart/2005/8/layout/hProcess7"/>
    <dgm:cxn modelId="{C34E930E-58BE-4165-A3CD-B1F40E1CB373}" type="presParOf" srcId="{D3252B8A-BB95-44E1-8F1F-A26152D97F43}" destId="{B3D8D817-D011-406E-8995-DC8CF24BF40F}" srcOrd="3" destOrd="0" presId="urn:microsoft.com/office/officeart/2005/8/layout/hProcess7"/>
    <dgm:cxn modelId="{E7080DAB-9803-4DE7-8ACD-D1F00B48DEA2}" type="presParOf" srcId="{D3252B8A-BB95-44E1-8F1F-A26152D97F43}" destId="{C90F89B0-D969-411F-9352-178ECAF13CEF}" srcOrd="4" destOrd="0" presId="urn:microsoft.com/office/officeart/2005/8/layout/hProcess7"/>
    <dgm:cxn modelId="{90FC2D95-00B7-4959-BA7B-3F2F3BFA46FB}" type="presParOf" srcId="{C90F89B0-D969-411F-9352-178ECAF13CEF}" destId="{755C4E1E-BAC3-4D7D-85F3-4C50E5664589}" srcOrd="0" destOrd="0" presId="urn:microsoft.com/office/officeart/2005/8/layout/hProcess7"/>
    <dgm:cxn modelId="{FC9B7944-8B01-425A-AD6C-F45AEBB34DB2}" type="presParOf" srcId="{C90F89B0-D969-411F-9352-178ECAF13CEF}" destId="{D513A41C-9CFE-4F19-9D4C-1AF98993B496}" srcOrd="1" destOrd="0" presId="urn:microsoft.com/office/officeart/2005/8/layout/hProcess7"/>
    <dgm:cxn modelId="{4AD543E8-FE11-44C1-8A45-A31941AD0A76}" type="presParOf" srcId="{C90F89B0-D969-411F-9352-178ECAF13CEF}" destId="{3CE510B5-B5AF-48D1-85A3-BC581894231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EC1283-3AB3-478E-AD8F-64F8D5568D63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961FB757-C236-42D4-855F-7F319A34E48C}">
      <dgm:prSet phldrT="[Text]"/>
      <dgm:spPr>
        <a:solidFill>
          <a:srgbClr val="FF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cs-CZ" dirty="0" smtClean="0"/>
            <a:t> </a:t>
          </a:r>
          <a:endParaRPr lang="cs-CZ" dirty="0"/>
        </a:p>
      </dgm:t>
    </dgm:pt>
    <dgm:pt modelId="{BA1FA455-190A-4464-88E7-0AD2FC6096BA}" type="parTrans" cxnId="{69999EEF-E2C2-4057-8CA7-D42B1FB23A7F}">
      <dgm:prSet/>
      <dgm:spPr/>
      <dgm:t>
        <a:bodyPr/>
        <a:lstStyle/>
        <a:p>
          <a:endParaRPr lang="cs-CZ"/>
        </a:p>
      </dgm:t>
    </dgm:pt>
    <dgm:pt modelId="{19E2B7B6-59C6-4E54-B780-645FD208D788}" type="sibTrans" cxnId="{69999EEF-E2C2-4057-8CA7-D42B1FB23A7F}">
      <dgm:prSet/>
      <dgm:spPr/>
      <dgm:t>
        <a:bodyPr/>
        <a:lstStyle/>
        <a:p>
          <a:endParaRPr lang="cs-CZ"/>
        </a:p>
      </dgm:t>
    </dgm:pt>
    <dgm:pt modelId="{A05FDE7B-1E16-4E6B-ABCA-3AE13B09B5ED}">
      <dgm:prSet phldrT="[Text]"/>
      <dgm:spPr/>
      <dgm:t>
        <a:bodyPr/>
        <a:lstStyle/>
        <a:p>
          <a:r>
            <a:rPr lang="cs-CZ" dirty="0" smtClean="0"/>
            <a:t>soubor 1</a:t>
          </a:r>
          <a:endParaRPr lang="cs-CZ" dirty="0"/>
        </a:p>
      </dgm:t>
    </dgm:pt>
    <dgm:pt modelId="{B8B0CCDC-2EC9-4F76-8A6B-68D5ADD6E568}" type="parTrans" cxnId="{1CE332B4-086E-4E3B-A756-00D8EB1BF6A5}">
      <dgm:prSet/>
      <dgm:spPr/>
      <dgm:t>
        <a:bodyPr/>
        <a:lstStyle/>
        <a:p>
          <a:endParaRPr lang="cs-CZ"/>
        </a:p>
      </dgm:t>
    </dgm:pt>
    <dgm:pt modelId="{7CBDCC3E-CA97-4D63-A850-8D646F445D8A}" type="sibTrans" cxnId="{1CE332B4-086E-4E3B-A756-00D8EB1BF6A5}">
      <dgm:prSet/>
      <dgm:spPr/>
      <dgm:t>
        <a:bodyPr/>
        <a:lstStyle/>
        <a:p>
          <a:endParaRPr lang="cs-CZ"/>
        </a:p>
      </dgm:t>
    </dgm:pt>
    <dgm:pt modelId="{1BE9A62E-5068-4BD1-B17E-204768BFD333}">
      <dgm:prSet phldrT="[Text]"/>
      <dgm:spPr>
        <a:solidFill>
          <a:srgbClr val="FF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cs-CZ" dirty="0"/>
        </a:p>
      </dgm:t>
    </dgm:pt>
    <dgm:pt modelId="{FB8EF091-ACF1-451F-9FF4-F6F6CF204511}" type="parTrans" cxnId="{7C5F04A7-6C2E-422D-9DDB-9D48D66722D0}">
      <dgm:prSet/>
      <dgm:spPr/>
      <dgm:t>
        <a:bodyPr/>
        <a:lstStyle/>
        <a:p>
          <a:endParaRPr lang="cs-CZ"/>
        </a:p>
      </dgm:t>
    </dgm:pt>
    <dgm:pt modelId="{4D74D498-F260-4A6C-94DD-6F6B4F0EEC66}" type="sibTrans" cxnId="{7C5F04A7-6C2E-422D-9DDB-9D48D66722D0}">
      <dgm:prSet/>
      <dgm:spPr/>
      <dgm:t>
        <a:bodyPr/>
        <a:lstStyle/>
        <a:p>
          <a:endParaRPr lang="cs-CZ"/>
        </a:p>
      </dgm:t>
    </dgm:pt>
    <dgm:pt modelId="{692C34BB-006E-49FA-B0B9-29BBCD574D49}">
      <dgm:prSet phldrT="[Text]"/>
      <dgm:spPr/>
      <dgm:t>
        <a:bodyPr/>
        <a:lstStyle/>
        <a:p>
          <a:r>
            <a:rPr lang="cs-CZ" dirty="0" smtClean="0"/>
            <a:t>soubor 2</a:t>
          </a:r>
          <a:endParaRPr lang="cs-CZ" dirty="0"/>
        </a:p>
      </dgm:t>
    </dgm:pt>
    <dgm:pt modelId="{B7A8911C-1816-4362-8AEC-1DB884095963}" type="parTrans" cxnId="{792960A6-5781-45C5-A988-B621A0167D92}">
      <dgm:prSet/>
      <dgm:spPr/>
      <dgm:t>
        <a:bodyPr/>
        <a:lstStyle/>
        <a:p>
          <a:endParaRPr lang="cs-CZ"/>
        </a:p>
      </dgm:t>
    </dgm:pt>
    <dgm:pt modelId="{27802533-D643-45E3-8611-E743D7B38FE1}" type="sibTrans" cxnId="{792960A6-5781-45C5-A988-B621A0167D92}">
      <dgm:prSet/>
      <dgm:spPr/>
      <dgm:t>
        <a:bodyPr/>
        <a:lstStyle/>
        <a:p>
          <a:endParaRPr lang="cs-CZ"/>
        </a:p>
      </dgm:t>
    </dgm:pt>
    <dgm:pt modelId="{D3252B8A-BB95-44E1-8F1F-A26152D97F43}" type="pres">
      <dgm:prSet presAssocID="{2CEC1283-3AB3-478E-AD8F-64F8D5568D63}" presName="Name0" presStyleCnt="0">
        <dgm:presLayoutVars>
          <dgm:dir/>
          <dgm:animLvl val="lvl"/>
          <dgm:resizeHandles val="exact"/>
        </dgm:presLayoutVars>
      </dgm:prSet>
      <dgm:spPr/>
    </dgm:pt>
    <dgm:pt modelId="{885CA403-94ED-4842-8EF0-5E840CED9F36}" type="pres">
      <dgm:prSet presAssocID="{961FB757-C236-42D4-855F-7F319A34E48C}" presName="compositeNode" presStyleCnt="0">
        <dgm:presLayoutVars>
          <dgm:bulletEnabled val="1"/>
        </dgm:presLayoutVars>
      </dgm:prSet>
      <dgm:spPr/>
    </dgm:pt>
    <dgm:pt modelId="{B35AEAC1-DB3E-4484-BD0A-9CCAA72A9320}" type="pres">
      <dgm:prSet presAssocID="{961FB757-C236-42D4-855F-7F319A34E48C}" presName="bgRect" presStyleLbl="node1" presStyleIdx="0" presStyleCnt="2" custLinFactNeighborX="1592" custLinFactNeighborY="25000"/>
      <dgm:spPr/>
    </dgm:pt>
    <dgm:pt modelId="{8EF2D92F-515D-4D37-B901-625DA92E5684}" type="pres">
      <dgm:prSet presAssocID="{961FB757-C236-42D4-855F-7F319A34E48C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C4B4D438-7FAE-49DB-B5A5-71BFF53EC7B1}" type="pres">
      <dgm:prSet presAssocID="{961FB757-C236-42D4-855F-7F319A34E48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F11D459-5397-4254-B0BE-660063980524}" type="pres">
      <dgm:prSet presAssocID="{19E2B7B6-59C6-4E54-B780-645FD208D788}" presName="hSp" presStyleCnt="0"/>
      <dgm:spPr/>
    </dgm:pt>
    <dgm:pt modelId="{F2C66AD8-6089-4B96-8C9C-079F2F2D9E95}" type="pres">
      <dgm:prSet presAssocID="{19E2B7B6-59C6-4E54-B780-645FD208D788}" presName="vProcSp" presStyleCnt="0"/>
      <dgm:spPr/>
    </dgm:pt>
    <dgm:pt modelId="{BECCA70F-1A3D-44A3-9DB0-E6BB7017F2F1}" type="pres">
      <dgm:prSet presAssocID="{19E2B7B6-59C6-4E54-B780-645FD208D788}" presName="vSp1" presStyleCnt="0"/>
      <dgm:spPr/>
    </dgm:pt>
    <dgm:pt modelId="{11998F63-AF89-464F-894C-376A7B49A825}" type="pres">
      <dgm:prSet presAssocID="{19E2B7B6-59C6-4E54-B780-645FD208D788}" presName="simulatedConn" presStyleLbl="solidFgAcc1" presStyleIdx="0" presStyleCnt="1"/>
      <dgm:spPr>
        <a:prstGeom prst="rect">
          <a:avLst/>
        </a:prstGeom>
        <a:noFill/>
        <a:ln>
          <a:noFill/>
        </a:ln>
      </dgm:spPr>
    </dgm:pt>
    <dgm:pt modelId="{A55289FC-2993-41DF-AE35-77338BA58190}" type="pres">
      <dgm:prSet presAssocID="{19E2B7B6-59C6-4E54-B780-645FD208D788}" presName="vSp2" presStyleCnt="0"/>
      <dgm:spPr/>
    </dgm:pt>
    <dgm:pt modelId="{B3D8D817-D011-406E-8995-DC8CF24BF40F}" type="pres">
      <dgm:prSet presAssocID="{19E2B7B6-59C6-4E54-B780-645FD208D788}" presName="sibTrans" presStyleCnt="0"/>
      <dgm:spPr/>
    </dgm:pt>
    <dgm:pt modelId="{C90F89B0-D969-411F-9352-178ECAF13CEF}" type="pres">
      <dgm:prSet presAssocID="{1BE9A62E-5068-4BD1-B17E-204768BFD333}" presName="compositeNode" presStyleCnt="0">
        <dgm:presLayoutVars>
          <dgm:bulletEnabled val="1"/>
        </dgm:presLayoutVars>
      </dgm:prSet>
      <dgm:spPr/>
    </dgm:pt>
    <dgm:pt modelId="{755C4E1E-BAC3-4D7D-85F3-4C50E5664589}" type="pres">
      <dgm:prSet presAssocID="{1BE9A62E-5068-4BD1-B17E-204768BFD333}" presName="bgRect" presStyleLbl="node1" presStyleIdx="1" presStyleCnt="2" custLinFactNeighborX="789" custLinFactNeighborY="-34394"/>
      <dgm:spPr/>
      <dgm:t>
        <a:bodyPr/>
        <a:lstStyle/>
        <a:p>
          <a:endParaRPr lang="cs-CZ"/>
        </a:p>
      </dgm:t>
    </dgm:pt>
    <dgm:pt modelId="{D513A41C-9CFE-4F19-9D4C-1AF98993B496}" type="pres">
      <dgm:prSet presAssocID="{1BE9A62E-5068-4BD1-B17E-204768BFD333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CE510B5-B5AF-48D1-85A3-BC581894231E}" type="pres">
      <dgm:prSet presAssocID="{1BE9A62E-5068-4BD1-B17E-204768BFD333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C30CD7B4-A02F-4494-936B-E732649EA951}" type="presOf" srcId="{961FB757-C236-42D4-855F-7F319A34E48C}" destId="{B35AEAC1-DB3E-4484-BD0A-9CCAA72A9320}" srcOrd="0" destOrd="0" presId="urn:microsoft.com/office/officeart/2005/8/layout/hProcess7"/>
    <dgm:cxn modelId="{7C5F04A7-6C2E-422D-9DDB-9D48D66722D0}" srcId="{2CEC1283-3AB3-478E-AD8F-64F8D5568D63}" destId="{1BE9A62E-5068-4BD1-B17E-204768BFD333}" srcOrd="1" destOrd="0" parTransId="{FB8EF091-ACF1-451F-9FF4-F6F6CF204511}" sibTransId="{4D74D498-F260-4A6C-94DD-6F6B4F0EEC66}"/>
    <dgm:cxn modelId="{792960A6-5781-45C5-A988-B621A0167D92}" srcId="{1BE9A62E-5068-4BD1-B17E-204768BFD333}" destId="{692C34BB-006E-49FA-B0B9-29BBCD574D49}" srcOrd="0" destOrd="0" parTransId="{B7A8911C-1816-4362-8AEC-1DB884095963}" sibTransId="{27802533-D643-45E3-8611-E743D7B38FE1}"/>
    <dgm:cxn modelId="{A78959D3-AE21-4BFC-9515-969C355FB217}" type="presOf" srcId="{692C34BB-006E-49FA-B0B9-29BBCD574D49}" destId="{3CE510B5-B5AF-48D1-85A3-BC581894231E}" srcOrd="0" destOrd="0" presId="urn:microsoft.com/office/officeart/2005/8/layout/hProcess7"/>
    <dgm:cxn modelId="{69999EEF-E2C2-4057-8CA7-D42B1FB23A7F}" srcId="{2CEC1283-3AB3-478E-AD8F-64F8D5568D63}" destId="{961FB757-C236-42D4-855F-7F319A34E48C}" srcOrd="0" destOrd="0" parTransId="{BA1FA455-190A-4464-88E7-0AD2FC6096BA}" sibTransId="{19E2B7B6-59C6-4E54-B780-645FD208D788}"/>
    <dgm:cxn modelId="{AAA71DE7-7165-40B3-9C0D-E062A78B37AE}" type="presOf" srcId="{1BE9A62E-5068-4BD1-B17E-204768BFD333}" destId="{D513A41C-9CFE-4F19-9D4C-1AF98993B496}" srcOrd="1" destOrd="0" presId="urn:microsoft.com/office/officeart/2005/8/layout/hProcess7"/>
    <dgm:cxn modelId="{1D42DB88-1C45-4B7C-AA21-BDE5286A4C02}" type="presOf" srcId="{1BE9A62E-5068-4BD1-B17E-204768BFD333}" destId="{755C4E1E-BAC3-4D7D-85F3-4C50E5664589}" srcOrd="0" destOrd="0" presId="urn:microsoft.com/office/officeart/2005/8/layout/hProcess7"/>
    <dgm:cxn modelId="{83EB79C8-FEC8-41E6-B6AE-B703FBB3C868}" type="presOf" srcId="{A05FDE7B-1E16-4E6B-ABCA-3AE13B09B5ED}" destId="{C4B4D438-7FAE-49DB-B5A5-71BFF53EC7B1}" srcOrd="0" destOrd="0" presId="urn:microsoft.com/office/officeart/2005/8/layout/hProcess7"/>
    <dgm:cxn modelId="{1CE332B4-086E-4E3B-A756-00D8EB1BF6A5}" srcId="{961FB757-C236-42D4-855F-7F319A34E48C}" destId="{A05FDE7B-1E16-4E6B-ABCA-3AE13B09B5ED}" srcOrd="0" destOrd="0" parTransId="{B8B0CCDC-2EC9-4F76-8A6B-68D5ADD6E568}" sibTransId="{7CBDCC3E-CA97-4D63-A850-8D646F445D8A}"/>
    <dgm:cxn modelId="{3A4D5968-8178-4EFC-948A-6A1B2E6ADD4D}" type="presOf" srcId="{2CEC1283-3AB3-478E-AD8F-64F8D5568D63}" destId="{D3252B8A-BB95-44E1-8F1F-A26152D97F43}" srcOrd="0" destOrd="0" presId="urn:microsoft.com/office/officeart/2005/8/layout/hProcess7"/>
    <dgm:cxn modelId="{882F81F8-4F96-4DE7-8F05-6B5FDFE7511C}" type="presOf" srcId="{961FB757-C236-42D4-855F-7F319A34E48C}" destId="{8EF2D92F-515D-4D37-B901-625DA92E5684}" srcOrd="1" destOrd="0" presId="urn:microsoft.com/office/officeart/2005/8/layout/hProcess7"/>
    <dgm:cxn modelId="{A9C2562E-BEEE-4913-A667-A4F49C47E8C7}" type="presParOf" srcId="{D3252B8A-BB95-44E1-8F1F-A26152D97F43}" destId="{885CA403-94ED-4842-8EF0-5E840CED9F36}" srcOrd="0" destOrd="0" presId="urn:microsoft.com/office/officeart/2005/8/layout/hProcess7"/>
    <dgm:cxn modelId="{7B0D6BEC-D9B7-4DD5-98FE-F6401C7C341A}" type="presParOf" srcId="{885CA403-94ED-4842-8EF0-5E840CED9F36}" destId="{B35AEAC1-DB3E-4484-BD0A-9CCAA72A9320}" srcOrd="0" destOrd="0" presId="urn:microsoft.com/office/officeart/2005/8/layout/hProcess7"/>
    <dgm:cxn modelId="{09E65707-5B17-469B-A1D5-9070BF81B17D}" type="presParOf" srcId="{885CA403-94ED-4842-8EF0-5E840CED9F36}" destId="{8EF2D92F-515D-4D37-B901-625DA92E5684}" srcOrd="1" destOrd="0" presId="urn:microsoft.com/office/officeart/2005/8/layout/hProcess7"/>
    <dgm:cxn modelId="{35B5257F-47D2-4DA6-8BC1-B8B71FCE893C}" type="presParOf" srcId="{885CA403-94ED-4842-8EF0-5E840CED9F36}" destId="{C4B4D438-7FAE-49DB-B5A5-71BFF53EC7B1}" srcOrd="2" destOrd="0" presId="urn:microsoft.com/office/officeart/2005/8/layout/hProcess7"/>
    <dgm:cxn modelId="{F8979F47-BF81-4C52-98B8-5E024278200D}" type="presParOf" srcId="{D3252B8A-BB95-44E1-8F1F-A26152D97F43}" destId="{8F11D459-5397-4254-B0BE-660063980524}" srcOrd="1" destOrd="0" presId="urn:microsoft.com/office/officeart/2005/8/layout/hProcess7"/>
    <dgm:cxn modelId="{C244C4C5-5EC8-4C8B-ABFC-71D6FF89B7B1}" type="presParOf" srcId="{D3252B8A-BB95-44E1-8F1F-A26152D97F43}" destId="{F2C66AD8-6089-4B96-8C9C-079F2F2D9E95}" srcOrd="2" destOrd="0" presId="urn:microsoft.com/office/officeart/2005/8/layout/hProcess7"/>
    <dgm:cxn modelId="{55BBE9E2-6BD9-4E8C-B7A4-D8B251F012B0}" type="presParOf" srcId="{F2C66AD8-6089-4B96-8C9C-079F2F2D9E95}" destId="{BECCA70F-1A3D-44A3-9DB0-E6BB7017F2F1}" srcOrd="0" destOrd="0" presId="urn:microsoft.com/office/officeart/2005/8/layout/hProcess7"/>
    <dgm:cxn modelId="{C3898E00-5837-4425-B504-7656D9A7EBA6}" type="presParOf" srcId="{F2C66AD8-6089-4B96-8C9C-079F2F2D9E95}" destId="{11998F63-AF89-464F-894C-376A7B49A825}" srcOrd="1" destOrd="0" presId="urn:microsoft.com/office/officeart/2005/8/layout/hProcess7"/>
    <dgm:cxn modelId="{2E2467A2-1AE4-4477-B4C1-E8111A7D7865}" type="presParOf" srcId="{F2C66AD8-6089-4B96-8C9C-079F2F2D9E95}" destId="{A55289FC-2993-41DF-AE35-77338BA58190}" srcOrd="2" destOrd="0" presId="urn:microsoft.com/office/officeart/2005/8/layout/hProcess7"/>
    <dgm:cxn modelId="{B4168D25-2565-4235-BA7E-47857D8F0F31}" type="presParOf" srcId="{D3252B8A-BB95-44E1-8F1F-A26152D97F43}" destId="{B3D8D817-D011-406E-8995-DC8CF24BF40F}" srcOrd="3" destOrd="0" presId="urn:microsoft.com/office/officeart/2005/8/layout/hProcess7"/>
    <dgm:cxn modelId="{789C7F85-8191-4F8D-82F4-EB230D4A4B5C}" type="presParOf" srcId="{D3252B8A-BB95-44E1-8F1F-A26152D97F43}" destId="{C90F89B0-D969-411F-9352-178ECAF13CEF}" srcOrd="4" destOrd="0" presId="urn:microsoft.com/office/officeart/2005/8/layout/hProcess7"/>
    <dgm:cxn modelId="{E597F8BF-9A14-42BD-97FB-CC2D099E403F}" type="presParOf" srcId="{C90F89B0-D969-411F-9352-178ECAF13CEF}" destId="{755C4E1E-BAC3-4D7D-85F3-4C50E5664589}" srcOrd="0" destOrd="0" presId="urn:microsoft.com/office/officeart/2005/8/layout/hProcess7"/>
    <dgm:cxn modelId="{A7EDE42A-329C-4D7F-83BD-3349E4B46F00}" type="presParOf" srcId="{C90F89B0-D969-411F-9352-178ECAF13CEF}" destId="{D513A41C-9CFE-4F19-9D4C-1AF98993B496}" srcOrd="1" destOrd="0" presId="urn:microsoft.com/office/officeart/2005/8/layout/hProcess7"/>
    <dgm:cxn modelId="{58FF10BC-4F50-47E1-BA8F-F44DD75A5C09}" type="presParOf" srcId="{C90F89B0-D969-411F-9352-178ECAF13CEF}" destId="{3CE510B5-B5AF-48D1-85A3-BC581894231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CC19A4-B497-4761-AE52-F5623FB769A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B1E71223-693F-4DE9-B40B-F29725FD1304}">
      <dgm:prSet phldrT="[Text]"/>
      <dgm:spPr>
        <a:solidFill>
          <a:schemeClr val="bg1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cs-CZ" b="1" dirty="0" smtClean="0">
              <a:solidFill>
                <a:schemeClr val="accent6">
                  <a:lumMod val="50000"/>
                </a:schemeClr>
              </a:solidFill>
            </a:rPr>
            <a:t>Typy datových modelů</a:t>
          </a:r>
          <a:endParaRPr lang="cs-CZ" b="1" dirty="0">
            <a:solidFill>
              <a:schemeClr val="accent6">
                <a:lumMod val="50000"/>
              </a:schemeClr>
            </a:solidFill>
          </a:endParaRPr>
        </a:p>
      </dgm:t>
    </dgm:pt>
    <dgm:pt modelId="{EE9C660F-D61B-4696-85FB-C6C19D7E7465}" type="parTrans" cxnId="{52FFB77E-4ADD-48AD-AAD9-5E6E55C7A9C6}">
      <dgm:prSet/>
      <dgm:spPr/>
      <dgm:t>
        <a:bodyPr/>
        <a:lstStyle/>
        <a:p>
          <a:endParaRPr lang="cs-CZ"/>
        </a:p>
      </dgm:t>
    </dgm:pt>
    <dgm:pt modelId="{9E77F542-0812-4D72-86A0-B60766923FBC}" type="sibTrans" cxnId="{52FFB77E-4ADD-48AD-AAD9-5E6E55C7A9C6}">
      <dgm:prSet/>
      <dgm:spPr/>
      <dgm:t>
        <a:bodyPr/>
        <a:lstStyle/>
        <a:p>
          <a:endParaRPr lang="cs-CZ"/>
        </a:p>
      </dgm:t>
    </dgm:pt>
    <dgm:pt modelId="{37F64B8C-6D1B-41E3-941F-2095A6365EC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algn="r"/>
          <a:r>
            <a:rPr lang="cs-CZ" dirty="0" smtClean="0"/>
            <a:t>hierarchický</a:t>
          </a:r>
          <a:endParaRPr lang="cs-CZ" dirty="0"/>
        </a:p>
      </dgm:t>
    </dgm:pt>
    <dgm:pt modelId="{2D181E1A-B328-4DDA-9D9F-7F142D4CD633}" type="parTrans" cxnId="{1736BA28-5897-4824-A479-4DE3F9129C4C}">
      <dgm:prSet/>
      <dgm:spPr/>
      <dgm:t>
        <a:bodyPr/>
        <a:lstStyle/>
        <a:p>
          <a:endParaRPr lang="cs-CZ"/>
        </a:p>
      </dgm:t>
    </dgm:pt>
    <dgm:pt modelId="{42FD6021-8C6E-4E47-9CDF-DAF7E8613F34}" type="sibTrans" cxnId="{1736BA28-5897-4824-A479-4DE3F9129C4C}">
      <dgm:prSet/>
      <dgm:spPr/>
      <dgm:t>
        <a:bodyPr/>
        <a:lstStyle/>
        <a:p>
          <a:endParaRPr lang="cs-CZ"/>
        </a:p>
      </dgm:t>
    </dgm:pt>
    <dgm:pt modelId="{665A5CBD-A393-46B6-9990-BAB6A656E7FB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cs-CZ" dirty="0" smtClean="0"/>
            <a:t>relační</a:t>
          </a:r>
          <a:endParaRPr lang="cs-CZ" dirty="0"/>
        </a:p>
      </dgm:t>
    </dgm:pt>
    <dgm:pt modelId="{61957788-46E7-4126-B2D0-A6F0118DF841}" type="parTrans" cxnId="{42F52D57-364E-430A-9CC1-80116E7B89B6}">
      <dgm:prSet/>
      <dgm:spPr/>
      <dgm:t>
        <a:bodyPr/>
        <a:lstStyle/>
        <a:p>
          <a:endParaRPr lang="cs-CZ"/>
        </a:p>
      </dgm:t>
    </dgm:pt>
    <dgm:pt modelId="{12649BB9-55CF-4462-9703-234C7D34EEF5}" type="sibTrans" cxnId="{42F52D57-364E-430A-9CC1-80116E7B89B6}">
      <dgm:prSet/>
      <dgm:spPr/>
      <dgm:t>
        <a:bodyPr/>
        <a:lstStyle/>
        <a:p>
          <a:endParaRPr lang="cs-CZ"/>
        </a:p>
      </dgm:t>
    </dgm:pt>
    <dgm:pt modelId="{64FDDBC2-CEE7-491D-B536-698A95B0DD2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algn="r"/>
          <a:r>
            <a:rPr lang="cs-CZ" dirty="0" smtClean="0"/>
            <a:t>síťový</a:t>
          </a:r>
          <a:endParaRPr lang="cs-CZ" dirty="0"/>
        </a:p>
      </dgm:t>
    </dgm:pt>
    <dgm:pt modelId="{B374B80F-DFAD-4452-B71F-45F835E542F4}" type="parTrans" cxnId="{808BE09B-DB1F-4C3E-A80D-2B3A0DE49983}">
      <dgm:prSet/>
      <dgm:spPr/>
      <dgm:t>
        <a:bodyPr/>
        <a:lstStyle/>
        <a:p>
          <a:endParaRPr lang="cs-CZ"/>
        </a:p>
      </dgm:t>
    </dgm:pt>
    <dgm:pt modelId="{3B218008-4E52-4E02-9FD5-42F213E98434}" type="sibTrans" cxnId="{808BE09B-DB1F-4C3E-A80D-2B3A0DE49983}">
      <dgm:prSet/>
      <dgm:spPr/>
      <dgm:t>
        <a:bodyPr/>
        <a:lstStyle/>
        <a:p>
          <a:endParaRPr lang="cs-CZ"/>
        </a:p>
      </dgm:t>
    </dgm:pt>
    <dgm:pt modelId="{F920A307-84DA-489E-BB14-916AA1E19931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pPr algn="l"/>
          <a:r>
            <a:rPr lang="cs-CZ" dirty="0" smtClean="0"/>
            <a:t>objektový</a:t>
          </a:r>
          <a:endParaRPr lang="cs-CZ" dirty="0"/>
        </a:p>
      </dgm:t>
    </dgm:pt>
    <dgm:pt modelId="{991514BD-9D6D-4771-95F8-54BF44DE1CC0}" type="parTrans" cxnId="{E00946F0-D230-495D-BA0D-D3197495CF2A}">
      <dgm:prSet/>
      <dgm:spPr/>
      <dgm:t>
        <a:bodyPr/>
        <a:lstStyle/>
        <a:p>
          <a:endParaRPr lang="cs-CZ"/>
        </a:p>
      </dgm:t>
    </dgm:pt>
    <dgm:pt modelId="{565A064D-666C-496F-A331-A6D74DCB00D8}" type="sibTrans" cxnId="{E00946F0-D230-495D-BA0D-D3197495CF2A}">
      <dgm:prSet/>
      <dgm:spPr/>
      <dgm:t>
        <a:bodyPr/>
        <a:lstStyle/>
        <a:p>
          <a:endParaRPr lang="cs-CZ"/>
        </a:p>
      </dgm:t>
    </dgm:pt>
    <dgm:pt modelId="{E0DFE302-492A-4FD7-B338-8FDBAC75F3A2}" type="pres">
      <dgm:prSet presAssocID="{67CC19A4-B497-4761-AE52-F5623FB769A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09EA47-F196-41BD-B4C7-DE7374F00104}" type="pres">
      <dgm:prSet presAssocID="{67CC19A4-B497-4761-AE52-F5623FB769A7}" presName="matrix" presStyleCnt="0"/>
      <dgm:spPr/>
    </dgm:pt>
    <dgm:pt modelId="{653175DB-2FB9-479E-9767-1D1FAAD81BE5}" type="pres">
      <dgm:prSet presAssocID="{67CC19A4-B497-4761-AE52-F5623FB769A7}" presName="tile1" presStyleLbl="node1" presStyleIdx="0" presStyleCnt="4"/>
      <dgm:spPr/>
      <dgm:t>
        <a:bodyPr/>
        <a:lstStyle/>
        <a:p>
          <a:endParaRPr lang="cs-CZ"/>
        </a:p>
      </dgm:t>
    </dgm:pt>
    <dgm:pt modelId="{5BFE9A5A-A9FE-4EA0-904E-03794781BF31}" type="pres">
      <dgm:prSet presAssocID="{67CC19A4-B497-4761-AE52-F5623FB769A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08B07FBD-C971-4198-B663-F0597D0259AB}" type="pres">
      <dgm:prSet presAssocID="{67CC19A4-B497-4761-AE52-F5623FB769A7}" presName="tile2" presStyleLbl="node1" presStyleIdx="1" presStyleCnt="4"/>
      <dgm:spPr/>
    </dgm:pt>
    <dgm:pt modelId="{5A00B8B5-6221-4474-A38F-85C898B1BC6D}" type="pres">
      <dgm:prSet presAssocID="{67CC19A4-B497-4761-AE52-F5623FB769A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11C849-062C-4B8F-80FC-74CD58E07CB0}" type="pres">
      <dgm:prSet presAssocID="{67CC19A4-B497-4761-AE52-F5623FB769A7}" presName="tile3" presStyleLbl="node1" presStyleIdx="2" presStyleCnt="4"/>
      <dgm:spPr/>
    </dgm:pt>
    <dgm:pt modelId="{7CC7D465-4AE5-4B76-9355-BBA5C35C7F65}" type="pres">
      <dgm:prSet presAssocID="{67CC19A4-B497-4761-AE52-F5623FB769A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93E8C3E-2818-4738-8CDC-BB4AC4974E97}" type="pres">
      <dgm:prSet presAssocID="{67CC19A4-B497-4761-AE52-F5623FB769A7}" presName="tile4" presStyleLbl="node1" presStyleIdx="3" presStyleCnt="4" custLinFactNeighborX="41081" custLinFactNeighborY="14218"/>
      <dgm:spPr/>
    </dgm:pt>
    <dgm:pt modelId="{3B600C17-E013-4FCB-98E7-1279A91D5C76}" type="pres">
      <dgm:prSet presAssocID="{67CC19A4-B497-4761-AE52-F5623FB769A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A6D7244-9C40-4E84-B579-CA9E988FB9FD}" type="pres">
      <dgm:prSet presAssocID="{67CC19A4-B497-4761-AE52-F5623FB769A7}" presName="centerTile" presStyleLbl="fgShp" presStyleIdx="0" presStyleCnt="1" custScaleX="123706" custScaleY="146814">
        <dgm:presLayoutVars>
          <dgm:chMax val="0"/>
          <dgm:chPref val="0"/>
        </dgm:presLayoutVars>
      </dgm:prSet>
      <dgm:spPr/>
    </dgm:pt>
  </dgm:ptLst>
  <dgm:cxnLst>
    <dgm:cxn modelId="{619294AA-4F90-4AD7-B6F9-2F7878291DD8}" type="presOf" srcId="{665A5CBD-A393-46B6-9990-BAB6A656E7FB}" destId="{5A00B8B5-6221-4474-A38F-85C898B1BC6D}" srcOrd="1" destOrd="0" presId="urn:microsoft.com/office/officeart/2005/8/layout/matrix1"/>
    <dgm:cxn modelId="{CB64216B-6D2A-4C10-858A-314678EB931D}" type="presOf" srcId="{B1E71223-693F-4DE9-B40B-F29725FD1304}" destId="{8A6D7244-9C40-4E84-B579-CA9E988FB9FD}" srcOrd="0" destOrd="0" presId="urn:microsoft.com/office/officeart/2005/8/layout/matrix1"/>
    <dgm:cxn modelId="{5B0B4CCE-97C8-42CB-9864-2EA7E95279EC}" type="presOf" srcId="{665A5CBD-A393-46B6-9990-BAB6A656E7FB}" destId="{08B07FBD-C971-4198-B663-F0597D0259AB}" srcOrd="0" destOrd="0" presId="urn:microsoft.com/office/officeart/2005/8/layout/matrix1"/>
    <dgm:cxn modelId="{52FFB77E-4ADD-48AD-AAD9-5E6E55C7A9C6}" srcId="{67CC19A4-B497-4761-AE52-F5623FB769A7}" destId="{B1E71223-693F-4DE9-B40B-F29725FD1304}" srcOrd="0" destOrd="0" parTransId="{EE9C660F-D61B-4696-85FB-C6C19D7E7465}" sibTransId="{9E77F542-0812-4D72-86A0-B60766923FBC}"/>
    <dgm:cxn modelId="{CDF8B735-DEC1-48E8-8BAC-27F8A6CC2056}" type="presOf" srcId="{37F64B8C-6D1B-41E3-941F-2095A6365EC5}" destId="{653175DB-2FB9-479E-9767-1D1FAAD81BE5}" srcOrd="0" destOrd="0" presId="urn:microsoft.com/office/officeart/2005/8/layout/matrix1"/>
    <dgm:cxn modelId="{B6DF6924-2663-47D1-A777-6342D98B3FC6}" type="presOf" srcId="{67CC19A4-B497-4761-AE52-F5623FB769A7}" destId="{E0DFE302-492A-4FD7-B338-8FDBAC75F3A2}" srcOrd="0" destOrd="0" presId="urn:microsoft.com/office/officeart/2005/8/layout/matrix1"/>
    <dgm:cxn modelId="{E00946F0-D230-495D-BA0D-D3197495CF2A}" srcId="{B1E71223-693F-4DE9-B40B-F29725FD1304}" destId="{F920A307-84DA-489E-BB14-916AA1E19931}" srcOrd="3" destOrd="0" parTransId="{991514BD-9D6D-4771-95F8-54BF44DE1CC0}" sibTransId="{565A064D-666C-496F-A331-A6D74DCB00D8}"/>
    <dgm:cxn modelId="{1736BA28-5897-4824-A479-4DE3F9129C4C}" srcId="{B1E71223-693F-4DE9-B40B-F29725FD1304}" destId="{37F64B8C-6D1B-41E3-941F-2095A6365EC5}" srcOrd="0" destOrd="0" parTransId="{2D181E1A-B328-4DDA-9D9F-7F142D4CD633}" sibTransId="{42FD6021-8C6E-4E47-9CDF-DAF7E8613F34}"/>
    <dgm:cxn modelId="{BC189F92-061B-4617-8022-D33E70CDB69D}" type="presOf" srcId="{64FDDBC2-CEE7-491D-B536-698A95B0DD26}" destId="{7CC7D465-4AE5-4B76-9355-BBA5C35C7F65}" srcOrd="1" destOrd="0" presId="urn:microsoft.com/office/officeart/2005/8/layout/matrix1"/>
    <dgm:cxn modelId="{FFF00182-AD52-49FC-9BB0-461819EA1855}" type="presOf" srcId="{F920A307-84DA-489E-BB14-916AA1E19931}" destId="{193E8C3E-2818-4738-8CDC-BB4AC4974E97}" srcOrd="0" destOrd="0" presId="urn:microsoft.com/office/officeart/2005/8/layout/matrix1"/>
    <dgm:cxn modelId="{42F52D57-364E-430A-9CC1-80116E7B89B6}" srcId="{B1E71223-693F-4DE9-B40B-F29725FD1304}" destId="{665A5CBD-A393-46B6-9990-BAB6A656E7FB}" srcOrd="1" destOrd="0" parTransId="{61957788-46E7-4126-B2D0-A6F0118DF841}" sibTransId="{12649BB9-55CF-4462-9703-234C7D34EEF5}"/>
    <dgm:cxn modelId="{0CB474E5-D187-44C0-A371-E2962E1B42E9}" type="presOf" srcId="{F920A307-84DA-489E-BB14-916AA1E19931}" destId="{3B600C17-E013-4FCB-98E7-1279A91D5C76}" srcOrd="1" destOrd="0" presId="urn:microsoft.com/office/officeart/2005/8/layout/matrix1"/>
    <dgm:cxn modelId="{5663CBC9-34D0-4B60-8042-C04A0FCA3034}" type="presOf" srcId="{64FDDBC2-CEE7-491D-B536-698A95B0DD26}" destId="{3311C849-062C-4B8F-80FC-74CD58E07CB0}" srcOrd="0" destOrd="0" presId="urn:microsoft.com/office/officeart/2005/8/layout/matrix1"/>
    <dgm:cxn modelId="{808BE09B-DB1F-4C3E-A80D-2B3A0DE49983}" srcId="{B1E71223-693F-4DE9-B40B-F29725FD1304}" destId="{64FDDBC2-CEE7-491D-B536-698A95B0DD26}" srcOrd="2" destOrd="0" parTransId="{B374B80F-DFAD-4452-B71F-45F835E542F4}" sibTransId="{3B218008-4E52-4E02-9FD5-42F213E98434}"/>
    <dgm:cxn modelId="{BFF70900-B7ED-4C55-86DE-C44B75AB075A}" type="presOf" srcId="{37F64B8C-6D1B-41E3-941F-2095A6365EC5}" destId="{5BFE9A5A-A9FE-4EA0-904E-03794781BF31}" srcOrd="1" destOrd="0" presId="urn:microsoft.com/office/officeart/2005/8/layout/matrix1"/>
    <dgm:cxn modelId="{18AD31B0-9E12-47D2-AE1F-06615E0BDA3D}" type="presParOf" srcId="{E0DFE302-492A-4FD7-B338-8FDBAC75F3A2}" destId="{CF09EA47-F196-41BD-B4C7-DE7374F00104}" srcOrd="0" destOrd="0" presId="urn:microsoft.com/office/officeart/2005/8/layout/matrix1"/>
    <dgm:cxn modelId="{7812BD4B-1260-42DD-8A6F-0535D9C4EC71}" type="presParOf" srcId="{CF09EA47-F196-41BD-B4C7-DE7374F00104}" destId="{653175DB-2FB9-479E-9767-1D1FAAD81BE5}" srcOrd="0" destOrd="0" presId="urn:microsoft.com/office/officeart/2005/8/layout/matrix1"/>
    <dgm:cxn modelId="{0B9DEEF0-5868-466F-968B-6D925FCAEC9C}" type="presParOf" srcId="{CF09EA47-F196-41BD-B4C7-DE7374F00104}" destId="{5BFE9A5A-A9FE-4EA0-904E-03794781BF31}" srcOrd="1" destOrd="0" presId="urn:microsoft.com/office/officeart/2005/8/layout/matrix1"/>
    <dgm:cxn modelId="{26E8853A-F44F-4520-903B-148C8838E219}" type="presParOf" srcId="{CF09EA47-F196-41BD-B4C7-DE7374F00104}" destId="{08B07FBD-C971-4198-B663-F0597D0259AB}" srcOrd="2" destOrd="0" presId="urn:microsoft.com/office/officeart/2005/8/layout/matrix1"/>
    <dgm:cxn modelId="{416DF7A9-A844-4126-90CD-46FC686F1D66}" type="presParOf" srcId="{CF09EA47-F196-41BD-B4C7-DE7374F00104}" destId="{5A00B8B5-6221-4474-A38F-85C898B1BC6D}" srcOrd="3" destOrd="0" presId="urn:microsoft.com/office/officeart/2005/8/layout/matrix1"/>
    <dgm:cxn modelId="{F9C16E37-21C7-4695-8F01-71999ABF7982}" type="presParOf" srcId="{CF09EA47-F196-41BD-B4C7-DE7374F00104}" destId="{3311C849-062C-4B8F-80FC-74CD58E07CB0}" srcOrd="4" destOrd="0" presId="urn:microsoft.com/office/officeart/2005/8/layout/matrix1"/>
    <dgm:cxn modelId="{CA52095C-AE25-4B6C-9263-0A1BCACDB82F}" type="presParOf" srcId="{CF09EA47-F196-41BD-B4C7-DE7374F00104}" destId="{7CC7D465-4AE5-4B76-9355-BBA5C35C7F65}" srcOrd="5" destOrd="0" presId="urn:microsoft.com/office/officeart/2005/8/layout/matrix1"/>
    <dgm:cxn modelId="{7094F0E5-1FE9-4F0D-BB4F-B34BBE8B4D73}" type="presParOf" srcId="{CF09EA47-F196-41BD-B4C7-DE7374F00104}" destId="{193E8C3E-2818-4738-8CDC-BB4AC4974E97}" srcOrd="6" destOrd="0" presId="urn:microsoft.com/office/officeart/2005/8/layout/matrix1"/>
    <dgm:cxn modelId="{51A46EEC-C7A8-4867-91D1-B2B469E7D302}" type="presParOf" srcId="{CF09EA47-F196-41BD-B4C7-DE7374F00104}" destId="{3B600C17-E013-4FCB-98E7-1279A91D5C76}" srcOrd="7" destOrd="0" presId="urn:microsoft.com/office/officeart/2005/8/layout/matrix1"/>
    <dgm:cxn modelId="{8387D7D8-A4FB-41C5-BB52-9F23D8750031}" type="presParOf" srcId="{E0DFE302-492A-4FD7-B338-8FDBAC75F3A2}" destId="{8A6D7244-9C40-4E84-B579-CA9E988FB9F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BFE6E-0E27-45B6-AF49-FD73549C6F34}">
      <dsp:nvSpPr>
        <dsp:cNvPr id="0" name=""/>
        <dsp:cNvSpPr/>
      </dsp:nvSpPr>
      <dsp:spPr>
        <a:xfrm>
          <a:off x="0" y="1388942"/>
          <a:ext cx="9825352" cy="1896271"/>
        </a:xfrm>
        <a:prstGeom prst="notchedRightArrow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1C639-6C12-433B-83EE-2BC8FF5E9967}">
      <dsp:nvSpPr>
        <dsp:cNvPr id="0" name=""/>
        <dsp:cNvSpPr/>
      </dsp:nvSpPr>
      <dsp:spPr>
        <a:xfrm>
          <a:off x="4117" y="0"/>
          <a:ext cx="1440774" cy="189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>
              <a:solidFill>
                <a:schemeClr val="accent1">
                  <a:lumMod val="75000"/>
                </a:schemeClr>
              </a:solidFill>
            </a:rPr>
            <a:t>Papírové kartotéky</a:t>
          </a:r>
          <a:endParaRPr lang="cs-CZ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117" y="0"/>
        <a:ext cx="1440774" cy="1896271"/>
      </dsp:txXfrm>
    </dsp:sp>
    <dsp:sp modelId="{DEA9602D-DD1C-4962-97F2-8129552E0A62}">
      <dsp:nvSpPr>
        <dsp:cNvPr id="0" name=""/>
        <dsp:cNvSpPr/>
      </dsp:nvSpPr>
      <dsp:spPr>
        <a:xfrm>
          <a:off x="487470" y="2133305"/>
          <a:ext cx="474067" cy="474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94BB8-B7DB-4250-9477-2EAC879F4AB4}">
      <dsp:nvSpPr>
        <dsp:cNvPr id="0" name=""/>
        <dsp:cNvSpPr/>
      </dsp:nvSpPr>
      <dsp:spPr>
        <a:xfrm>
          <a:off x="1509442" y="2844406"/>
          <a:ext cx="1338771" cy="189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>
              <a:solidFill>
                <a:schemeClr val="accent1">
                  <a:lumMod val="75000"/>
                </a:schemeClr>
              </a:solidFill>
            </a:rPr>
            <a:t>Data součástí programu</a:t>
          </a:r>
          <a:endParaRPr lang="cs-CZ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509442" y="2844406"/>
        <a:ext cx="1338771" cy="1896271"/>
      </dsp:txXfrm>
    </dsp:sp>
    <dsp:sp modelId="{96CFC0B4-1416-4B2B-9C9D-DEB3F00A8188}">
      <dsp:nvSpPr>
        <dsp:cNvPr id="0" name=""/>
        <dsp:cNvSpPr/>
      </dsp:nvSpPr>
      <dsp:spPr>
        <a:xfrm>
          <a:off x="1941794" y="2133305"/>
          <a:ext cx="474067" cy="474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C2B2C-3969-458C-B2F1-C1AE11254D14}">
      <dsp:nvSpPr>
        <dsp:cNvPr id="0" name=""/>
        <dsp:cNvSpPr/>
      </dsp:nvSpPr>
      <dsp:spPr>
        <a:xfrm>
          <a:off x="2912765" y="0"/>
          <a:ext cx="1647130" cy="189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>
              <a:solidFill>
                <a:schemeClr val="accent1">
                  <a:lumMod val="75000"/>
                </a:schemeClr>
              </a:solidFill>
            </a:rPr>
            <a:t>Datové soubory</a:t>
          </a:r>
          <a:endParaRPr lang="cs-CZ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912765" y="0"/>
        <a:ext cx="1647130" cy="1896271"/>
      </dsp:txXfrm>
    </dsp:sp>
    <dsp:sp modelId="{4C3343C3-3B00-4D8D-B293-C685D76E467E}">
      <dsp:nvSpPr>
        <dsp:cNvPr id="0" name=""/>
        <dsp:cNvSpPr/>
      </dsp:nvSpPr>
      <dsp:spPr>
        <a:xfrm>
          <a:off x="3499296" y="2133305"/>
          <a:ext cx="474067" cy="474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6A0F8-A051-4C51-BD02-6E7DC69D3D97}">
      <dsp:nvSpPr>
        <dsp:cNvPr id="0" name=""/>
        <dsp:cNvSpPr/>
      </dsp:nvSpPr>
      <dsp:spPr>
        <a:xfrm>
          <a:off x="4624446" y="2844406"/>
          <a:ext cx="1291016" cy="189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>
              <a:solidFill>
                <a:schemeClr val="accent1">
                  <a:lumMod val="75000"/>
                </a:schemeClr>
              </a:solidFill>
            </a:rPr>
            <a:t>Systémy řízení báze dat</a:t>
          </a:r>
          <a:endParaRPr lang="cs-CZ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624446" y="2844406"/>
        <a:ext cx="1291016" cy="1896271"/>
      </dsp:txXfrm>
    </dsp:sp>
    <dsp:sp modelId="{0F6A15FE-BC46-492A-AA26-CDDD7EBD9311}">
      <dsp:nvSpPr>
        <dsp:cNvPr id="0" name=""/>
        <dsp:cNvSpPr/>
      </dsp:nvSpPr>
      <dsp:spPr>
        <a:xfrm>
          <a:off x="5032921" y="2133082"/>
          <a:ext cx="474067" cy="474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3B223-B290-4FDC-9D5B-5205008D2509}">
      <dsp:nvSpPr>
        <dsp:cNvPr id="0" name=""/>
        <dsp:cNvSpPr/>
      </dsp:nvSpPr>
      <dsp:spPr>
        <a:xfrm>
          <a:off x="5980014" y="0"/>
          <a:ext cx="1337609" cy="189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>
              <a:solidFill>
                <a:schemeClr val="accent1">
                  <a:lumMod val="75000"/>
                </a:schemeClr>
              </a:solidFill>
            </a:rPr>
            <a:t>Relační databáze</a:t>
          </a:r>
          <a:endParaRPr lang="cs-CZ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980014" y="0"/>
        <a:ext cx="1337609" cy="1896271"/>
      </dsp:txXfrm>
    </dsp:sp>
    <dsp:sp modelId="{3DC59C8A-084E-4CA6-B9B0-8610E21AE451}">
      <dsp:nvSpPr>
        <dsp:cNvPr id="0" name=""/>
        <dsp:cNvSpPr/>
      </dsp:nvSpPr>
      <dsp:spPr>
        <a:xfrm>
          <a:off x="6411784" y="2133305"/>
          <a:ext cx="474067" cy="474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D6FED-D18C-47A4-8AAE-91ED5F05CD7D}">
      <dsp:nvSpPr>
        <dsp:cNvPr id="0" name=""/>
        <dsp:cNvSpPr/>
      </dsp:nvSpPr>
      <dsp:spPr>
        <a:xfrm>
          <a:off x="7382174" y="2844406"/>
          <a:ext cx="1456525" cy="189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>
              <a:solidFill>
                <a:schemeClr val="accent1">
                  <a:lumMod val="75000"/>
                </a:schemeClr>
              </a:solidFill>
            </a:rPr>
            <a:t>Objektové databáze</a:t>
          </a:r>
          <a:endParaRPr lang="cs-CZ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382174" y="2844406"/>
        <a:ext cx="1456525" cy="1896271"/>
      </dsp:txXfrm>
    </dsp:sp>
    <dsp:sp modelId="{8C0F5CF4-1DBA-457D-81FC-EA4162EB2199}">
      <dsp:nvSpPr>
        <dsp:cNvPr id="0" name=""/>
        <dsp:cNvSpPr/>
      </dsp:nvSpPr>
      <dsp:spPr>
        <a:xfrm>
          <a:off x="7873403" y="2133305"/>
          <a:ext cx="474067" cy="474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AEAC1-DB3E-4484-BD0A-9CCAA72A9320}">
      <dsp:nvSpPr>
        <dsp:cNvPr id="0" name=""/>
        <dsp:cNvSpPr/>
      </dsp:nvSpPr>
      <dsp:spPr>
        <a:xfrm>
          <a:off x="28564" y="0"/>
          <a:ext cx="1751085" cy="576064"/>
        </a:xfrm>
        <a:prstGeom prst="roundRect">
          <a:avLst>
            <a:gd name="adj" fmla="val 5000"/>
          </a:avLst>
        </a:prstGeom>
        <a:solidFill>
          <a:srgbClr val="99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kern="1200" dirty="0" smtClean="0"/>
            <a:t> </a:t>
          </a:r>
          <a:endParaRPr lang="cs-CZ" sz="2100" kern="1200" dirty="0"/>
        </a:p>
      </dsp:txBody>
      <dsp:txXfrm rot="16200000">
        <a:off x="-32512" y="61077"/>
        <a:ext cx="472372" cy="350217"/>
      </dsp:txXfrm>
    </dsp:sp>
    <dsp:sp modelId="{C4B4D438-7FAE-49DB-B5A5-71BFF53EC7B1}">
      <dsp:nvSpPr>
        <dsp:cNvPr id="0" name=""/>
        <dsp:cNvSpPr/>
      </dsp:nvSpPr>
      <dsp:spPr>
        <a:xfrm>
          <a:off x="378782" y="0"/>
          <a:ext cx="1304559" cy="5760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algoritmus</a:t>
          </a:r>
          <a:endParaRPr lang="cs-CZ" sz="2200" kern="1200" dirty="0"/>
        </a:p>
      </dsp:txBody>
      <dsp:txXfrm>
        <a:off x="378782" y="0"/>
        <a:ext cx="1304559" cy="576064"/>
      </dsp:txXfrm>
    </dsp:sp>
    <dsp:sp modelId="{755C4E1E-BAC3-4D7D-85F3-4C50E5664589}">
      <dsp:nvSpPr>
        <dsp:cNvPr id="0" name=""/>
        <dsp:cNvSpPr/>
      </dsp:nvSpPr>
      <dsp:spPr>
        <a:xfrm>
          <a:off x="1813749" y="0"/>
          <a:ext cx="1751085" cy="576064"/>
        </a:xfrm>
        <a:prstGeom prst="roundRect">
          <a:avLst>
            <a:gd name="adj" fmla="val 5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kern="1200" dirty="0" smtClean="0"/>
            <a:t> </a:t>
          </a:r>
          <a:endParaRPr lang="cs-CZ" sz="2100" kern="1200" dirty="0"/>
        </a:p>
      </dsp:txBody>
      <dsp:txXfrm rot="16200000">
        <a:off x="1752671" y="61077"/>
        <a:ext cx="472372" cy="350217"/>
      </dsp:txXfrm>
    </dsp:sp>
    <dsp:sp modelId="{11998F63-AF89-464F-894C-376A7B49A825}">
      <dsp:nvSpPr>
        <dsp:cNvPr id="0" name=""/>
        <dsp:cNvSpPr/>
      </dsp:nvSpPr>
      <dsp:spPr>
        <a:xfrm rot="5400000">
          <a:off x="1779519" y="362140"/>
          <a:ext cx="84595" cy="26266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510B5-B5AF-48D1-85A3-BC581894231E}">
      <dsp:nvSpPr>
        <dsp:cNvPr id="0" name=""/>
        <dsp:cNvSpPr/>
      </dsp:nvSpPr>
      <dsp:spPr>
        <a:xfrm>
          <a:off x="2163966" y="0"/>
          <a:ext cx="1304559" cy="5760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data</a:t>
          </a:r>
          <a:endParaRPr lang="cs-CZ" sz="2200" kern="1200" dirty="0"/>
        </a:p>
      </dsp:txBody>
      <dsp:txXfrm>
        <a:off x="2163966" y="0"/>
        <a:ext cx="1304559" cy="576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AEAC1-DB3E-4484-BD0A-9CCAA72A9320}">
      <dsp:nvSpPr>
        <dsp:cNvPr id="0" name=""/>
        <dsp:cNvSpPr/>
      </dsp:nvSpPr>
      <dsp:spPr>
        <a:xfrm>
          <a:off x="28564" y="0"/>
          <a:ext cx="1751085" cy="576064"/>
        </a:xfrm>
        <a:prstGeom prst="roundRect">
          <a:avLst>
            <a:gd name="adj" fmla="val 5000"/>
          </a:avLst>
        </a:prstGeom>
        <a:solidFill>
          <a:srgbClr val="99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kern="1200" dirty="0" smtClean="0"/>
            <a:t> </a:t>
          </a:r>
          <a:endParaRPr lang="cs-CZ" sz="2100" kern="1200" dirty="0"/>
        </a:p>
      </dsp:txBody>
      <dsp:txXfrm rot="16200000">
        <a:off x="-32512" y="61077"/>
        <a:ext cx="472372" cy="350217"/>
      </dsp:txXfrm>
    </dsp:sp>
    <dsp:sp modelId="{C4B4D438-7FAE-49DB-B5A5-71BFF53EC7B1}">
      <dsp:nvSpPr>
        <dsp:cNvPr id="0" name=""/>
        <dsp:cNvSpPr/>
      </dsp:nvSpPr>
      <dsp:spPr>
        <a:xfrm>
          <a:off x="378782" y="0"/>
          <a:ext cx="1304559" cy="5760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algoritmus</a:t>
          </a:r>
          <a:endParaRPr lang="cs-CZ" sz="2200" kern="1200" dirty="0"/>
        </a:p>
      </dsp:txBody>
      <dsp:txXfrm>
        <a:off x="378782" y="0"/>
        <a:ext cx="1304559" cy="576064"/>
      </dsp:txXfrm>
    </dsp:sp>
    <dsp:sp modelId="{755C4E1E-BAC3-4D7D-85F3-4C50E5664589}">
      <dsp:nvSpPr>
        <dsp:cNvPr id="0" name=""/>
        <dsp:cNvSpPr/>
      </dsp:nvSpPr>
      <dsp:spPr>
        <a:xfrm>
          <a:off x="1813749" y="0"/>
          <a:ext cx="1751085" cy="576064"/>
        </a:xfrm>
        <a:prstGeom prst="roundRect">
          <a:avLst>
            <a:gd name="adj" fmla="val 5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kern="1200" dirty="0" smtClean="0"/>
            <a:t> </a:t>
          </a:r>
          <a:endParaRPr lang="cs-CZ" sz="2100" kern="1200" dirty="0"/>
        </a:p>
      </dsp:txBody>
      <dsp:txXfrm rot="16200000">
        <a:off x="1752671" y="61077"/>
        <a:ext cx="472372" cy="350217"/>
      </dsp:txXfrm>
    </dsp:sp>
    <dsp:sp modelId="{11998F63-AF89-464F-894C-376A7B49A825}">
      <dsp:nvSpPr>
        <dsp:cNvPr id="0" name=""/>
        <dsp:cNvSpPr/>
      </dsp:nvSpPr>
      <dsp:spPr>
        <a:xfrm rot="5400000">
          <a:off x="1779519" y="362140"/>
          <a:ext cx="84595" cy="26266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510B5-B5AF-48D1-85A3-BC581894231E}">
      <dsp:nvSpPr>
        <dsp:cNvPr id="0" name=""/>
        <dsp:cNvSpPr/>
      </dsp:nvSpPr>
      <dsp:spPr>
        <a:xfrm>
          <a:off x="2163966" y="0"/>
          <a:ext cx="1304559" cy="5760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2200" kern="1200" dirty="0"/>
        </a:p>
      </dsp:txBody>
      <dsp:txXfrm>
        <a:off x="2163966" y="0"/>
        <a:ext cx="1304559" cy="576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AEAC1-DB3E-4484-BD0A-9CCAA72A9320}">
      <dsp:nvSpPr>
        <dsp:cNvPr id="0" name=""/>
        <dsp:cNvSpPr/>
      </dsp:nvSpPr>
      <dsp:spPr>
        <a:xfrm>
          <a:off x="28564" y="0"/>
          <a:ext cx="1751085" cy="576064"/>
        </a:xfrm>
        <a:prstGeom prst="roundRect">
          <a:avLst>
            <a:gd name="adj" fmla="val 5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kern="1200" dirty="0" smtClean="0"/>
            <a:t> </a:t>
          </a:r>
          <a:endParaRPr lang="cs-CZ" sz="2100" kern="1200" dirty="0"/>
        </a:p>
      </dsp:txBody>
      <dsp:txXfrm rot="16200000">
        <a:off x="-32512" y="61077"/>
        <a:ext cx="472372" cy="350217"/>
      </dsp:txXfrm>
    </dsp:sp>
    <dsp:sp modelId="{C4B4D438-7FAE-49DB-B5A5-71BFF53EC7B1}">
      <dsp:nvSpPr>
        <dsp:cNvPr id="0" name=""/>
        <dsp:cNvSpPr/>
      </dsp:nvSpPr>
      <dsp:spPr>
        <a:xfrm>
          <a:off x="378782" y="0"/>
          <a:ext cx="1304559" cy="5760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600" kern="1200" dirty="0" smtClean="0"/>
            <a:t>soubor 1</a:t>
          </a:r>
          <a:endParaRPr lang="cs-CZ" sz="2600" kern="1200" dirty="0"/>
        </a:p>
      </dsp:txBody>
      <dsp:txXfrm>
        <a:off x="378782" y="0"/>
        <a:ext cx="1304559" cy="576064"/>
      </dsp:txXfrm>
    </dsp:sp>
    <dsp:sp modelId="{755C4E1E-BAC3-4D7D-85F3-4C50E5664589}">
      <dsp:nvSpPr>
        <dsp:cNvPr id="0" name=""/>
        <dsp:cNvSpPr/>
      </dsp:nvSpPr>
      <dsp:spPr>
        <a:xfrm>
          <a:off x="1813749" y="0"/>
          <a:ext cx="1751085" cy="576064"/>
        </a:xfrm>
        <a:prstGeom prst="roundRect">
          <a:avLst>
            <a:gd name="adj" fmla="val 5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2100" kern="1200" dirty="0"/>
        </a:p>
      </dsp:txBody>
      <dsp:txXfrm rot="16200000">
        <a:off x="1752671" y="61077"/>
        <a:ext cx="472372" cy="350217"/>
      </dsp:txXfrm>
    </dsp:sp>
    <dsp:sp modelId="{11998F63-AF89-464F-894C-376A7B49A825}">
      <dsp:nvSpPr>
        <dsp:cNvPr id="0" name=""/>
        <dsp:cNvSpPr/>
      </dsp:nvSpPr>
      <dsp:spPr>
        <a:xfrm rot="5400000">
          <a:off x="1779519" y="362140"/>
          <a:ext cx="84595" cy="26266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510B5-B5AF-48D1-85A3-BC581894231E}">
      <dsp:nvSpPr>
        <dsp:cNvPr id="0" name=""/>
        <dsp:cNvSpPr/>
      </dsp:nvSpPr>
      <dsp:spPr>
        <a:xfrm>
          <a:off x="2163966" y="0"/>
          <a:ext cx="1304559" cy="5760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600" kern="1200" dirty="0" smtClean="0"/>
            <a:t>soubor 2</a:t>
          </a:r>
          <a:endParaRPr lang="cs-CZ" sz="2600" kern="1200" dirty="0"/>
        </a:p>
      </dsp:txBody>
      <dsp:txXfrm>
        <a:off x="2163966" y="0"/>
        <a:ext cx="1304559" cy="5760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175DB-2FB9-479E-9767-1D1FAAD81BE5}">
      <dsp:nvSpPr>
        <dsp:cNvPr id="0" name=""/>
        <dsp:cNvSpPr/>
      </dsp:nvSpPr>
      <dsp:spPr>
        <a:xfrm rot="16200000">
          <a:off x="774609" y="-774609"/>
          <a:ext cx="2232247" cy="3781467"/>
        </a:xfrm>
        <a:prstGeom prst="round1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100" kern="1200" dirty="0" smtClean="0"/>
            <a:t>hierarchický</a:t>
          </a:r>
          <a:endParaRPr lang="cs-CZ" sz="3100" kern="1200" dirty="0"/>
        </a:p>
      </dsp:txBody>
      <dsp:txXfrm rot="5400000">
        <a:off x="0" y="0"/>
        <a:ext cx="3781467" cy="1674186"/>
      </dsp:txXfrm>
    </dsp:sp>
    <dsp:sp modelId="{08B07FBD-C971-4198-B663-F0597D0259AB}">
      <dsp:nvSpPr>
        <dsp:cNvPr id="0" name=""/>
        <dsp:cNvSpPr/>
      </dsp:nvSpPr>
      <dsp:spPr>
        <a:xfrm>
          <a:off x="3781467" y="0"/>
          <a:ext cx="3781467" cy="2232247"/>
        </a:xfrm>
        <a:prstGeom prst="round1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100" kern="1200" dirty="0" smtClean="0"/>
            <a:t>relační</a:t>
          </a:r>
          <a:endParaRPr lang="cs-CZ" sz="3100" kern="1200" dirty="0"/>
        </a:p>
      </dsp:txBody>
      <dsp:txXfrm>
        <a:off x="3781467" y="0"/>
        <a:ext cx="3781467" cy="1674186"/>
      </dsp:txXfrm>
    </dsp:sp>
    <dsp:sp modelId="{3311C849-062C-4B8F-80FC-74CD58E07CB0}">
      <dsp:nvSpPr>
        <dsp:cNvPr id="0" name=""/>
        <dsp:cNvSpPr/>
      </dsp:nvSpPr>
      <dsp:spPr>
        <a:xfrm rot="10800000">
          <a:off x="0" y="2232247"/>
          <a:ext cx="3781467" cy="2232247"/>
        </a:xfrm>
        <a:prstGeom prst="round1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100" kern="1200" dirty="0" smtClean="0"/>
            <a:t>síťový</a:t>
          </a:r>
          <a:endParaRPr lang="cs-CZ" sz="3100" kern="1200" dirty="0"/>
        </a:p>
      </dsp:txBody>
      <dsp:txXfrm rot="10800000">
        <a:off x="0" y="2790309"/>
        <a:ext cx="3781467" cy="1674186"/>
      </dsp:txXfrm>
    </dsp:sp>
    <dsp:sp modelId="{193E8C3E-2818-4738-8CDC-BB4AC4974E97}">
      <dsp:nvSpPr>
        <dsp:cNvPr id="0" name=""/>
        <dsp:cNvSpPr/>
      </dsp:nvSpPr>
      <dsp:spPr>
        <a:xfrm rot="5400000">
          <a:off x="4556076" y="1457638"/>
          <a:ext cx="2232247" cy="3781467"/>
        </a:xfrm>
        <a:prstGeom prst="round1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100" kern="1200" dirty="0" smtClean="0"/>
            <a:t>objektový</a:t>
          </a:r>
          <a:endParaRPr lang="cs-CZ" sz="3100" kern="1200" dirty="0"/>
        </a:p>
      </dsp:txBody>
      <dsp:txXfrm rot="-5400000">
        <a:off x="3781467" y="2790309"/>
        <a:ext cx="3781467" cy="1674186"/>
      </dsp:txXfrm>
    </dsp:sp>
    <dsp:sp modelId="{8A6D7244-9C40-4E84-B579-CA9E988FB9FD}">
      <dsp:nvSpPr>
        <dsp:cNvPr id="0" name=""/>
        <dsp:cNvSpPr/>
      </dsp:nvSpPr>
      <dsp:spPr>
        <a:xfrm>
          <a:off x="2378096" y="1412934"/>
          <a:ext cx="2806740" cy="1638626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100" b="1" kern="1200" dirty="0" smtClean="0">
              <a:solidFill>
                <a:schemeClr val="accent6">
                  <a:lumMod val="50000"/>
                </a:schemeClr>
              </a:solidFill>
            </a:rPr>
            <a:t>Typy datových modelů</a:t>
          </a:r>
          <a:endParaRPr lang="cs-CZ" sz="31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2458087" y="1492925"/>
        <a:ext cx="2646758" cy="1478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cs-CZ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cs-CZ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cs-CZ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DA230949-854F-40A1-A548-E7AD1EB1BA6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2501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2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11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12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13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14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15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16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17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3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4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5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6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7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8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9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10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9C3C62-8DCF-4180-A167-A4191C558FC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9A59185-B09E-42AA-85EF-2BB09812A7B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6ABFA4E-3B57-485E-B9C7-62D8CD184FC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5D28477B-0BFD-43B5-A9A5-01D0F75D6AB2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F4B958-C9B6-4ACF-BD3B-E5684FDBB62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AB625BE-FE42-45E5-8421-D676153A569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498D03F-250D-4A97-819F-36E6A394B3C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28ABBB-DA92-48FC-988C-9AD6446568D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3717D8-706F-454E-8625-4CACE9BBE25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FD7CE34-DF8D-445E-BF68-823E24864A6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C31FCC-BB98-43D5-8FC1-795DDAFDF42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6CB0A83-8B1E-47A6-A163-A252A8E4A63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Klepněte pro úpravu formátu titulního textu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Klepněte pro úpravu formátu textu osnovy</a:t>
            </a:r>
          </a:p>
          <a:p>
            <a:pPr lvl="1"/>
            <a:r>
              <a:rPr lang="en-GB" smtClean="0"/>
              <a:t>Druhá úroveň</a:t>
            </a:r>
          </a:p>
          <a:p>
            <a:pPr lvl="2"/>
            <a:r>
              <a:rPr lang="en-GB" smtClean="0"/>
              <a:t>Třetí úroveň</a:t>
            </a:r>
          </a:p>
          <a:p>
            <a:pPr lvl="3"/>
            <a:r>
              <a:rPr lang="en-GB" smtClean="0"/>
              <a:t>Čtvrtá úroveň osnovy</a:t>
            </a:r>
          </a:p>
          <a:p>
            <a:pPr lvl="4"/>
            <a:r>
              <a:rPr lang="en-GB" smtClean="0"/>
              <a:t>Pátá úroveň osnovy</a:t>
            </a:r>
          </a:p>
          <a:p>
            <a:pPr lvl="4"/>
            <a:r>
              <a:rPr lang="en-GB" smtClean="0"/>
              <a:t>Šestá úroveň</a:t>
            </a:r>
          </a:p>
          <a:p>
            <a:pPr lvl="4"/>
            <a:r>
              <a:rPr lang="en-GB" smtClean="0"/>
              <a:t>Sedmá úroveň</a:t>
            </a:r>
          </a:p>
          <a:p>
            <a:pPr lvl="4"/>
            <a:r>
              <a:rPr lang="en-GB" smtClean="0"/>
              <a:t>Osmá úroveň textu</a:t>
            </a:r>
          </a:p>
          <a:p>
            <a:pPr lvl="4"/>
            <a:r>
              <a:rPr lang="en-GB" smtClean="0"/>
              <a:t>Devátá úroveň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cs-CZ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E8AAC503-EF9B-4556-B7F4-2F67FAE5930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0.xml"/><Relationship Id="rId5" Type="http://schemas.openxmlformats.org/officeDocument/2006/relationships/slide" Target="slide12.xml"/><Relationship Id="rId4" Type="http://schemas.microsoft.com/office/2007/relationships/hdphoto" Target="../media/hdphoto4.wdp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2.xml"/><Relationship Id="rId5" Type="http://schemas.openxmlformats.org/officeDocument/2006/relationships/slide" Target="slide14.xml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" Target="slide16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19.png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diagramColors" Target="../diagrams/colors1.xml"/><Relationship Id="rId12" Type="http://schemas.openxmlformats.org/officeDocument/2006/relationships/slide" Target="slide15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Relationship Id="rId1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image" Target="../media/image9.png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11" Type="http://schemas.microsoft.com/office/2007/relationships/diagramDrawing" Target="../diagrams/drawing2.xml"/><Relationship Id="rId5" Type="http://schemas.openxmlformats.org/officeDocument/2006/relationships/slide" Target="slide4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image" Target="../media/image10.png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6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slide" Target="slide4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microsoft.com/office/2007/relationships/hdphoto" Target="../media/hdphoto3.wdp"/><Relationship Id="rId18" Type="http://schemas.microsoft.com/office/2007/relationships/hdphoto" Target="../media/hdphoto5.wdp"/><Relationship Id="rId3" Type="http://schemas.openxmlformats.org/officeDocument/2006/relationships/slide" Target="slide8.xml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20.png"/><Relationship Id="rId5" Type="http://schemas.openxmlformats.org/officeDocument/2006/relationships/diagramData" Target="../diagrams/data5.xml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19" Type="http://schemas.openxmlformats.org/officeDocument/2006/relationships/image" Target="../media/image25.png"/><Relationship Id="rId4" Type="http://schemas.openxmlformats.org/officeDocument/2006/relationships/slide" Target="slide6.xml"/><Relationship Id="rId9" Type="http://schemas.microsoft.com/office/2007/relationships/diagramDrawing" Target="../diagrams/drawing5.xml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microsoft.com/office/2007/relationships/hdphoto" Target="../media/hdphoto3.wdp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2"/>
          <p:cNvSpPr/>
          <p:nvPr/>
        </p:nvSpPr>
        <p:spPr bwMode="auto">
          <a:xfrm>
            <a:off x="-248" y="-20320"/>
            <a:ext cx="4702016" cy="7579995"/>
          </a:xfrm>
          <a:custGeom>
            <a:avLst/>
            <a:gdLst>
              <a:gd name="connsiteX0" fmla="*/ 0 w 2304256"/>
              <a:gd name="connsiteY0" fmla="*/ 0 h 7559675"/>
              <a:gd name="connsiteX1" fmla="*/ 2304256 w 2304256"/>
              <a:gd name="connsiteY1" fmla="*/ 0 h 7559675"/>
              <a:gd name="connsiteX2" fmla="*/ 2304256 w 2304256"/>
              <a:gd name="connsiteY2" fmla="*/ 7559675 h 7559675"/>
              <a:gd name="connsiteX3" fmla="*/ 0 w 2304256"/>
              <a:gd name="connsiteY3" fmla="*/ 7559675 h 7559675"/>
              <a:gd name="connsiteX4" fmla="*/ 0 w 2304256"/>
              <a:gd name="connsiteY4" fmla="*/ 0 h 7559675"/>
              <a:gd name="connsiteX0" fmla="*/ 0 w 3635216"/>
              <a:gd name="connsiteY0" fmla="*/ 0 h 7590155"/>
              <a:gd name="connsiteX1" fmla="*/ 2304256 w 3635216"/>
              <a:gd name="connsiteY1" fmla="*/ 0 h 7590155"/>
              <a:gd name="connsiteX2" fmla="*/ 3635216 w 3635216"/>
              <a:gd name="connsiteY2" fmla="*/ 7590155 h 7590155"/>
              <a:gd name="connsiteX3" fmla="*/ 0 w 3635216"/>
              <a:gd name="connsiteY3" fmla="*/ 7559675 h 7590155"/>
              <a:gd name="connsiteX4" fmla="*/ 0 w 3635216"/>
              <a:gd name="connsiteY4" fmla="*/ 0 h 7590155"/>
              <a:gd name="connsiteX0" fmla="*/ 0 w 4702016"/>
              <a:gd name="connsiteY0" fmla="*/ 0 h 7559675"/>
              <a:gd name="connsiteX1" fmla="*/ 2304256 w 4702016"/>
              <a:gd name="connsiteY1" fmla="*/ 0 h 7559675"/>
              <a:gd name="connsiteX2" fmla="*/ 4702016 w 4702016"/>
              <a:gd name="connsiteY2" fmla="*/ 7549515 h 7559675"/>
              <a:gd name="connsiteX3" fmla="*/ 0 w 4702016"/>
              <a:gd name="connsiteY3" fmla="*/ 7559675 h 7559675"/>
              <a:gd name="connsiteX4" fmla="*/ 0 w 4702016"/>
              <a:gd name="connsiteY4" fmla="*/ 0 h 7559675"/>
              <a:gd name="connsiteX0" fmla="*/ 0 w 4702016"/>
              <a:gd name="connsiteY0" fmla="*/ 20320 h 7579995"/>
              <a:gd name="connsiteX1" fmla="*/ 1867376 w 4702016"/>
              <a:gd name="connsiteY1" fmla="*/ 0 h 7579995"/>
              <a:gd name="connsiteX2" fmla="*/ 4702016 w 4702016"/>
              <a:gd name="connsiteY2" fmla="*/ 7569835 h 7579995"/>
              <a:gd name="connsiteX3" fmla="*/ 0 w 4702016"/>
              <a:gd name="connsiteY3" fmla="*/ 7579995 h 7579995"/>
              <a:gd name="connsiteX4" fmla="*/ 0 w 4702016"/>
              <a:gd name="connsiteY4" fmla="*/ 20320 h 757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2016" h="7579995">
                <a:moveTo>
                  <a:pt x="0" y="20320"/>
                </a:moveTo>
                <a:lnTo>
                  <a:pt x="1867376" y="0"/>
                </a:lnTo>
                <a:lnTo>
                  <a:pt x="4702016" y="7569835"/>
                </a:lnTo>
                <a:lnTo>
                  <a:pt x="0" y="7579995"/>
                </a:lnTo>
                <a:lnTo>
                  <a:pt x="0" y="2032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026" name="Picture 2" descr="http://thinkinginrails.com/wp-content/uploads/2010/05/database-integrati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92" y="179437"/>
            <a:ext cx="5280587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ovéPole 4"/>
          <p:cNvSpPr txBox="1"/>
          <p:nvPr/>
        </p:nvSpPr>
        <p:spPr>
          <a:xfrm>
            <a:off x="7416576" y="6770449"/>
            <a:ext cx="1584176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 smtClean="0">
                <a:latin typeface="Arial Narrow" pitchFamily="34" charset="0"/>
              </a:rPr>
              <a:t>MAREK  LUČNÝ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6912520" y="5940077"/>
            <a:ext cx="278710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Nadpis 1"/>
          <p:cNvSpPr txBox="1">
            <a:spLocks/>
          </p:cNvSpPr>
          <p:nvPr/>
        </p:nvSpPr>
        <p:spPr bwMode="auto">
          <a:xfrm>
            <a:off x="5328344" y="4067869"/>
            <a:ext cx="4388867" cy="6302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360000" bIns="0" numCol="1" anchor="ctr" anchorCtr="0" compatLnSpc="1">
            <a:prstTxWarp prst="textNoShape">
              <a:avLst/>
            </a:prstTxWarp>
          </a:bodyPr>
          <a:lstStyle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/>
            <a:r>
              <a:rPr lang="cs-CZ" sz="2800" dirty="0" smtClean="0"/>
              <a:t>Databázové systémy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647824" y="4715941"/>
            <a:ext cx="9073008" cy="735521"/>
          </a:xfrm>
          <a:prstGeom prst="roundRect">
            <a:avLst/>
          </a:prstGeom>
          <a:solidFill>
            <a:srgbClr val="0070C0">
              <a:alpha val="80000"/>
            </a:srgb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Ins="360000" rtlCol="0">
            <a:spAutoFit/>
          </a:bodyPr>
          <a:lstStyle/>
          <a:p>
            <a:pPr algn="r"/>
            <a:r>
              <a:rPr lang="cs-CZ" sz="4000" dirty="0" smtClean="0">
                <a:solidFill>
                  <a:schemeClr val="bg1"/>
                </a:solidFill>
              </a:rPr>
              <a:t>Zpracování dat a datové modely</a:t>
            </a:r>
            <a:endParaRPr lang="cs-CZ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Hierarchický datový model - příklad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DejaVu Sans" charset="0"/>
                <a:cs typeface="DejaVu Sans" charset="0"/>
                <a:sym typeface="Webdings"/>
              </a:rPr>
              <a:t></a:t>
            </a:r>
            <a:endParaRPr lang="cs-CZ" sz="3200" b="1" dirty="0">
              <a:solidFill>
                <a:schemeClr val="accent5">
                  <a:lumMod val="60000"/>
                  <a:lumOff val="4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9</a:t>
            </a: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4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8" y="869740"/>
            <a:ext cx="8254210" cy="609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Zaoblený obdélník 14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92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5" y="1187549"/>
            <a:ext cx="3407361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48" name="Obdélník 47"/>
          <p:cNvSpPr/>
          <p:nvPr/>
        </p:nvSpPr>
        <p:spPr bwMode="auto">
          <a:xfrm>
            <a:off x="4104208" y="3347789"/>
            <a:ext cx="5976417" cy="64807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-"/>
            </a:pPr>
            <a:r>
              <a:rPr lang="cs-CZ" dirty="0" smtClean="0">
                <a:solidFill>
                  <a:srgbClr val="C00000"/>
                </a:solidFill>
              </a:rPr>
              <a:t>komplikovaný návrh, nepřehledná struktura</a:t>
            </a:r>
            <a:endParaRPr lang="cs-CZ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obtížné </a:t>
            </a:r>
            <a:r>
              <a:rPr lang="cs-CZ" dirty="0" smtClean="0">
                <a:solidFill>
                  <a:srgbClr val="C00000"/>
                </a:solidFill>
              </a:rPr>
              <a:t>udržovat </a:t>
            </a:r>
            <a:r>
              <a:rPr lang="cs-CZ" dirty="0">
                <a:solidFill>
                  <a:srgbClr val="C00000"/>
                </a:solidFill>
              </a:rPr>
              <a:t>rozsáhlejší databáze</a:t>
            </a:r>
          </a:p>
        </p:txBody>
      </p:sp>
      <p:sp>
        <p:nvSpPr>
          <p:cNvPr id="47" name="Obdélník 46"/>
          <p:cNvSpPr/>
          <p:nvPr/>
        </p:nvSpPr>
        <p:spPr bwMode="auto">
          <a:xfrm>
            <a:off x="4104207" y="2627709"/>
            <a:ext cx="5976417" cy="684076"/>
          </a:xfrm>
          <a:prstGeom prst="rect">
            <a:avLst/>
          </a:prstGeom>
          <a:solidFill>
            <a:srgbClr val="CCFF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možnost vyjádřit vztahy </a:t>
            </a:r>
            <a:r>
              <a:rPr lang="cs-CZ" dirty="0" smtClean="0">
                <a:solidFill>
                  <a:srgbClr val="00B050"/>
                </a:solidFill>
              </a:rPr>
              <a:t>M:N, nízká redundance</a:t>
            </a:r>
            <a:endParaRPr lang="cs-CZ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vysoká rychlost přístupu k datům – přímý </a:t>
            </a:r>
            <a:r>
              <a:rPr lang="cs-CZ" dirty="0" smtClean="0">
                <a:solidFill>
                  <a:srgbClr val="00B050"/>
                </a:solidFill>
              </a:rPr>
              <a:t>přístup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35" name="Obdélník 34"/>
          <p:cNvSpPr/>
          <p:nvPr/>
        </p:nvSpPr>
        <p:spPr bwMode="auto">
          <a:xfrm>
            <a:off x="-248" y="4040711"/>
            <a:ext cx="10080624" cy="2953836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Síťový datový model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5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10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6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TextovéPole 36"/>
          <p:cNvSpPr txBox="1"/>
          <p:nvPr/>
        </p:nvSpPr>
        <p:spPr>
          <a:xfrm>
            <a:off x="461491" y="1187549"/>
            <a:ext cx="1512167" cy="34996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network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4104208" y="1043533"/>
            <a:ext cx="5745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2060"/>
                </a:solidFill>
              </a:rPr>
              <a:t>existenc</a:t>
            </a:r>
            <a:r>
              <a:rPr lang="cs-CZ" sz="2000" dirty="0" smtClean="0">
                <a:solidFill>
                  <a:srgbClr val="002060"/>
                </a:solidFill>
              </a:rPr>
              <a:t>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velkého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množství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samostatných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segmentů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s </a:t>
            </a:r>
            <a:r>
              <a:rPr lang="en-US" sz="2000" dirty="0" err="1">
                <a:solidFill>
                  <a:srgbClr val="002060"/>
                </a:solidFill>
              </a:rPr>
              <a:t>rozdílnou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strukturou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mezi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segmenty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existují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vazby</a:t>
            </a:r>
            <a:r>
              <a:rPr lang="cs-CZ" sz="2000" dirty="0" smtClean="0">
                <a:solidFill>
                  <a:srgbClr val="002060"/>
                </a:solidFill>
              </a:rPr>
              <a:t> -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vytvářejí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síť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2060"/>
                </a:solidFill>
              </a:rPr>
              <a:t>byl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obvyklý</a:t>
            </a:r>
            <a:r>
              <a:rPr lang="en-US" sz="2000" dirty="0">
                <a:solidFill>
                  <a:srgbClr val="002060"/>
                </a:solidFill>
              </a:rPr>
              <a:t> v 70. </a:t>
            </a:r>
            <a:r>
              <a:rPr lang="en-US" sz="2000" dirty="0" err="1">
                <a:solidFill>
                  <a:srgbClr val="002060"/>
                </a:solidFill>
              </a:rPr>
              <a:t>letech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velkých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sálových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počítačích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později</a:t>
            </a:r>
            <a:r>
              <a:rPr lang="en-US" sz="2000" dirty="0">
                <a:solidFill>
                  <a:srgbClr val="002060"/>
                </a:solidFill>
              </a:rPr>
              <a:t> se od </a:t>
            </a:r>
            <a:r>
              <a:rPr lang="en-US" sz="2000" dirty="0" err="1">
                <a:solidFill>
                  <a:srgbClr val="002060"/>
                </a:solidFill>
              </a:rPr>
              <a:t>něj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ustoupilo</a:t>
            </a:r>
            <a:endParaRPr lang="cs-CZ" sz="2000" dirty="0">
              <a:solidFill>
                <a:srgbClr val="0070C0"/>
              </a:solidFill>
            </a:endParaRPr>
          </a:p>
        </p:txBody>
      </p:sp>
      <p:sp>
        <p:nvSpPr>
          <p:cNvPr id="4" name="Ovál 3"/>
          <p:cNvSpPr/>
          <p:nvPr/>
        </p:nvSpPr>
        <p:spPr bwMode="auto">
          <a:xfrm>
            <a:off x="9576816" y="2771725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</a:p>
        </p:txBody>
      </p:sp>
      <p:grpSp>
        <p:nvGrpSpPr>
          <p:cNvPr id="9" name="Skupina 8"/>
          <p:cNvGrpSpPr/>
          <p:nvPr/>
        </p:nvGrpSpPr>
        <p:grpSpPr>
          <a:xfrm>
            <a:off x="9576816" y="3491805"/>
            <a:ext cx="432048" cy="432048"/>
            <a:chOff x="4320232" y="3131765"/>
            <a:chExt cx="43204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Ovál 28"/>
            <p:cNvSpPr/>
            <p:nvPr/>
          </p:nvSpPr>
          <p:spPr bwMode="auto">
            <a:xfrm>
              <a:off x="4320232" y="3131765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cs-CZ" sz="2000" dirty="0"/>
            </a:p>
            <a:p>
              <a:endParaRPr lang="cs-CZ" sz="2000" dirty="0"/>
            </a:p>
            <a:p>
              <a:endParaRPr lang="cs-CZ" sz="2000" dirty="0"/>
            </a:p>
          </p:txBody>
        </p:sp>
        <p:cxnSp>
          <p:nvCxnSpPr>
            <p:cNvPr id="6" name="Přímá spojnice 5"/>
            <p:cNvCxnSpPr/>
            <p:nvPr/>
          </p:nvCxnSpPr>
          <p:spPr bwMode="auto">
            <a:xfrm>
              <a:off x="4474408" y="3347789"/>
              <a:ext cx="14401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Obdélník 39"/>
          <p:cNvSpPr/>
          <p:nvPr/>
        </p:nvSpPr>
        <p:spPr bwMode="auto">
          <a:xfrm>
            <a:off x="3116416" y="4040711"/>
            <a:ext cx="3522683" cy="2953836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TextovéPole 40"/>
          <p:cNvSpPr txBox="1"/>
          <p:nvPr/>
        </p:nvSpPr>
        <p:spPr>
          <a:xfrm>
            <a:off x="253967" y="4437981"/>
            <a:ext cx="2862450" cy="3499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Internet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4" name="TextovéPole 43"/>
          <p:cNvSpPr txBox="1"/>
          <p:nvPr/>
        </p:nvSpPr>
        <p:spPr>
          <a:xfrm>
            <a:off x="3116417" y="4438069"/>
            <a:ext cx="3522682" cy="349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hypertext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5" name="TextovéPole 44"/>
          <p:cNvSpPr txBox="1"/>
          <p:nvPr/>
        </p:nvSpPr>
        <p:spPr>
          <a:xfrm>
            <a:off x="6624488" y="4438069"/>
            <a:ext cx="3202169" cy="3499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s</a:t>
            </a:r>
            <a:r>
              <a:rPr lang="cs-CZ" dirty="0" smtClean="0">
                <a:solidFill>
                  <a:schemeClr val="bg1"/>
                </a:solidFill>
              </a:rPr>
              <a:t>ociální sítě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6" name="TextovéPole 45"/>
          <p:cNvSpPr txBox="1"/>
          <p:nvPr/>
        </p:nvSpPr>
        <p:spPr>
          <a:xfrm>
            <a:off x="253966" y="4050871"/>
            <a:ext cx="2838544" cy="387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Praktické využití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88" y="4787950"/>
            <a:ext cx="3168352" cy="22065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0" y="4788867"/>
            <a:ext cx="2855246" cy="22056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18" y="4787949"/>
            <a:ext cx="3522681" cy="22065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Vývojový diagram: sloučení 38"/>
          <p:cNvSpPr/>
          <p:nvPr/>
        </p:nvSpPr>
        <p:spPr bwMode="auto">
          <a:xfrm>
            <a:off x="4392240" y="4158980"/>
            <a:ext cx="864096" cy="196921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" name="Vývojový diagram: sloučení 41"/>
          <p:cNvSpPr/>
          <p:nvPr/>
        </p:nvSpPr>
        <p:spPr bwMode="auto">
          <a:xfrm>
            <a:off x="7848624" y="4170357"/>
            <a:ext cx="864096" cy="196921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TextovéPole 32"/>
          <p:cNvSpPr txBox="1">
            <a:spLocks noChangeAspect="1"/>
          </p:cNvSpPr>
          <p:nvPr/>
        </p:nvSpPr>
        <p:spPr>
          <a:xfrm>
            <a:off x="4521996" y="1394589"/>
            <a:ext cx="1166388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segmentů</a:t>
            </a:r>
            <a:endParaRPr lang="cs-CZ" dirty="0"/>
          </a:p>
        </p:txBody>
      </p:sp>
      <p:sp>
        <p:nvSpPr>
          <p:cNvPr id="34" name="TextovéPole 33"/>
          <p:cNvSpPr txBox="1">
            <a:spLocks noChangeAspect="1"/>
          </p:cNvSpPr>
          <p:nvPr/>
        </p:nvSpPr>
        <p:spPr>
          <a:xfrm>
            <a:off x="8993622" y="1659646"/>
            <a:ext cx="583194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síť</a:t>
            </a:r>
            <a:endParaRPr lang="cs-CZ" dirty="0"/>
          </a:p>
        </p:txBody>
      </p:sp>
      <p:sp>
        <p:nvSpPr>
          <p:cNvPr id="36" name="Zaoblený obdélník 35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69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Síťový datový model - příklad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DejaVu Sans" charset="0"/>
                <a:cs typeface="DejaVu Sans" charset="0"/>
                <a:sym typeface="Webdings"/>
              </a:rPr>
              <a:t></a:t>
            </a:r>
            <a:endParaRPr lang="cs-CZ" sz="3200" b="1" dirty="0">
              <a:solidFill>
                <a:schemeClr val="accent5">
                  <a:lumMod val="60000"/>
                  <a:lumOff val="4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11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4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28" y="1043533"/>
            <a:ext cx="7492484" cy="590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ovéPole 14"/>
          <p:cNvSpPr txBox="1"/>
          <p:nvPr/>
        </p:nvSpPr>
        <p:spPr>
          <a:xfrm>
            <a:off x="7817371" y="2037578"/>
            <a:ext cx="1512167" cy="349968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segmenty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7434578" y="4814410"/>
            <a:ext cx="2124236" cy="349968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vztahy typu M:N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3" name="Zaoblený obdélník 22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7225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18" y="4040711"/>
            <a:ext cx="3842289" cy="29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Obdélník 47"/>
          <p:cNvSpPr/>
          <p:nvPr/>
        </p:nvSpPr>
        <p:spPr bwMode="auto">
          <a:xfrm>
            <a:off x="4104208" y="5868069"/>
            <a:ext cx="5976417" cy="864096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nižší rychlost přístupu k datům</a:t>
            </a:r>
          </a:p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obtížné zachycení hierarchických nebo síťových vazeb mezi objekty databáze</a:t>
            </a:r>
          </a:p>
        </p:txBody>
      </p:sp>
      <p:sp>
        <p:nvSpPr>
          <p:cNvPr id="47" name="Obdélník 46"/>
          <p:cNvSpPr/>
          <p:nvPr/>
        </p:nvSpPr>
        <p:spPr bwMode="auto">
          <a:xfrm>
            <a:off x="4104207" y="4040711"/>
            <a:ext cx="5976417" cy="1683342"/>
          </a:xfrm>
          <a:prstGeom prst="rect">
            <a:avLst/>
          </a:prstGeom>
          <a:solidFill>
            <a:srgbClr val="CCFF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možnost vyjádřit vztahy 1:N i M:N</a:t>
            </a:r>
          </a:p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jednoduchý návrh</a:t>
            </a:r>
          </a:p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snadné dodatečné změny ve struktuře dat</a:t>
            </a:r>
          </a:p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možnost vyhledávání podle více kritérií</a:t>
            </a:r>
          </a:p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minimální redundance (v případě dobře provedené normalizace)</a:t>
            </a:r>
            <a:endParaRPr kumimoji="0" lang="cs-CZ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Relační datový model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5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12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6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TextovéPole 36"/>
          <p:cNvSpPr txBox="1"/>
          <p:nvPr/>
        </p:nvSpPr>
        <p:spPr>
          <a:xfrm>
            <a:off x="461491" y="1187549"/>
            <a:ext cx="1512167" cy="349968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relations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4104208" y="1043533"/>
            <a:ext cx="5745000" cy="266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základem</a:t>
            </a:r>
            <a:r>
              <a:rPr lang="en-US" sz="2000" dirty="0">
                <a:solidFill>
                  <a:srgbClr val="002060"/>
                </a:solidFill>
              </a:rPr>
              <a:t> je </a:t>
            </a:r>
            <a:r>
              <a:rPr lang="en-US" sz="2000" dirty="0" err="1">
                <a:solidFill>
                  <a:srgbClr val="002060"/>
                </a:solidFill>
              </a:rPr>
              <a:t>tzv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 smtClean="0">
                <a:solidFill>
                  <a:srgbClr val="002060"/>
                </a:solidFill>
              </a:rPr>
              <a:t>relac</a:t>
            </a:r>
            <a:r>
              <a:rPr lang="cs-CZ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e</a:t>
            </a:r>
            <a:r>
              <a:rPr lang="cs-CZ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,</a:t>
            </a:r>
            <a:r>
              <a:rPr lang="cs-CZ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která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je </a:t>
            </a:r>
            <a:r>
              <a:rPr lang="en-US" sz="2000" dirty="0" err="1">
                <a:solidFill>
                  <a:srgbClr val="002060"/>
                </a:solidFill>
              </a:rPr>
              <a:t>zapisována</a:t>
            </a:r>
            <a:r>
              <a:rPr lang="en-US" sz="2000" dirty="0">
                <a:solidFill>
                  <a:srgbClr val="002060"/>
                </a:solidFill>
              </a:rPr>
              <a:t> do </a:t>
            </a:r>
            <a:r>
              <a:rPr lang="en-US" sz="2000" dirty="0" err="1">
                <a:solidFill>
                  <a:srgbClr val="002060"/>
                </a:solidFill>
              </a:rPr>
              <a:t>vzájemně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provázaných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tabulek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 </a:t>
            </a:r>
            <a:r>
              <a:rPr lang="en-US" sz="2000" dirty="0" err="1">
                <a:solidFill>
                  <a:srgbClr val="002060"/>
                </a:solidFill>
              </a:rPr>
              <a:t>relacemi</a:t>
            </a:r>
            <a:r>
              <a:rPr lang="en-US" sz="2000" dirty="0">
                <a:solidFill>
                  <a:srgbClr val="002060"/>
                </a:solidFill>
              </a:rPr>
              <a:t> je </a:t>
            </a:r>
            <a:r>
              <a:rPr lang="en-US" sz="2000" dirty="0" err="1">
                <a:solidFill>
                  <a:srgbClr val="002060"/>
                </a:solidFill>
              </a:rPr>
              <a:t>možné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provádět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cs-CZ" sz="2000" dirty="0" smtClean="0">
                <a:solidFill>
                  <a:srgbClr val="002060"/>
                </a:solidFill>
              </a:rPr>
              <a:t>různé </a:t>
            </a:r>
            <a:r>
              <a:rPr lang="en-US" sz="2000" dirty="0" err="1" smtClean="0">
                <a:solidFill>
                  <a:srgbClr val="002060"/>
                </a:solidFill>
              </a:rPr>
              <a:t>operace</a:t>
            </a:r>
            <a:r>
              <a:rPr lang="cs-CZ" sz="2000" dirty="0" smtClean="0">
                <a:solidFill>
                  <a:srgbClr val="002060"/>
                </a:solidFill>
              </a:rPr>
              <a:t>:</a:t>
            </a:r>
            <a:r>
              <a:rPr lang="cs-CZ" sz="2000" dirty="0">
                <a:solidFill>
                  <a:srgbClr val="002060"/>
                </a:solidFill>
              </a:rPr>
              <a:t/>
            </a:r>
            <a:br>
              <a:rPr lang="cs-CZ" sz="2000" dirty="0">
                <a:solidFill>
                  <a:srgbClr val="002060"/>
                </a:solidFill>
              </a:rPr>
            </a:br>
            <a:r>
              <a:rPr lang="cs-CZ" sz="2000" dirty="0" smtClean="0">
                <a:solidFill>
                  <a:srgbClr val="002060"/>
                </a:solidFill>
              </a:rPr>
              <a:t>- </a:t>
            </a:r>
            <a:r>
              <a:rPr lang="en-US" sz="2000" dirty="0" err="1" smtClean="0">
                <a:solidFill>
                  <a:srgbClr val="0070C0"/>
                </a:solidFill>
              </a:rPr>
              <a:t>selekce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</a:rPr>
              <a:t>filtr</a:t>
            </a:r>
            <a:r>
              <a:rPr lang="cs-CZ" sz="2000" dirty="0" err="1" smtClean="0">
                <a:solidFill>
                  <a:srgbClr val="002060"/>
                </a:solidFill>
              </a:rPr>
              <a:t>ace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záznamů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podle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kritérií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r>
              <a:rPr lang="cs-CZ" sz="2000" dirty="0" smtClean="0">
                <a:solidFill>
                  <a:srgbClr val="002060"/>
                </a:solidFill>
              </a:rPr>
              <a:t/>
            </a:r>
            <a:br>
              <a:rPr lang="cs-CZ" sz="2000" dirty="0" smtClean="0">
                <a:solidFill>
                  <a:srgbClr val="002060"/>
                </a:solidFill>
              </a:rPr>
            </a:br>
            <a:r>
              <a:rPr lang="cs-CZ" sz="2000" dirty="0" smtClean="0">
                <a:solidFill>
                  <a:srgbClr val="002060"/>
                </a:solidFill>
              </a:rPr>
              <a:t>- </a:t>
            </a:r>
            <a:r>
              <a:rPr lang="en-US" sz="2000" dirty="0" err="1" smtClean="0">
                <a:solidFill>
                  <a:srgbClr val="0070C0"/>
                </a:solidFill>
              </a:rPr>
              <a:t>projekce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cs-CZ" sz="2000" dirty="0" smtClean="0">
                <a:solidFill>
                  <a:srgbClr val="002060"/>
                </a:solidFill>
              </a:rPr>
              <a:t>(výběr požadovaných atributů)</a:t>
            </a:r>
            <a:br>
              <a:rPr lang="cs-CZ" sz="2000" dirty="0" smtClean="0">
                <a:solidFill>
                  <a:srgbClr val="002060"/>
                </a:solidFill>
              </a:rPr>
            </a:br>
            <a:r>
              <a:rPr lang="cs-CZ" sz="2000" dirty="0" smtClean="0">
                <a:solidFill>
                  <a:srgbClr val="002060"/>
                </a:solidFill>
              </a:rPr>
              <a:t>- </a:t>
            </a:r>
            <a:r>
              <a:rPr lang="en-US" sz="2000" dirty="0" err="1" smtClean="0">
                <a:solidFill>
                  <a:srgbClr val="0070C0"/>
                </a:solidFill>
              </a:rPr>
              <a:t>spojení</a:t>
            </a:r>
            <a:r>
              <a:rPr lang="en-US" sz="2000" dirty="0" smtClean="0">
                <a:solidFill>
                  <a:srgbClr val="002060"/>
                </a:solidFill>
              </a:rPr>
              <a:t> (</a:t>
            </a:r>
            <a:r>
              <a:rPr lang="cs-CZ" sz="2000" dirty="0" smtClean="0">
                <a:solidFill>
                  <a:srgbClr val="002060"/>
                </a:solidFill>
              </a:rPr>
              <a:t>spojení více relací </a:t>
            </a:r>
            <a:r>
              <a:rPr lang="en-US" sz="2000" dirty="0" smtClean="0">
                <a:solidFill>
                  <a:srgbClr val="002060"/>
                </a:solidFill>
              </a:rPr>
              <a:t>do </a:t>
            </a:r>
            <a:r>
              <a:rPr lang="en-US" sz="2000" dirty="0" err="1" smtClean="0">
                <a:solidFill>
                  <a:srgbClr val="002060"/>
                </a:solidFill>
              </a:rPr>
              <a:t>jedné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 smtClean="0">
                <a:solidFill>
                  <a:srgbClr val="002060"/>
                </a:solidFill>
              </a:rPr>
              <a:t>tvůrce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relačního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modelu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cs-CZ" sz="2000" dirty="0" smtClean="0">
                <a:solidFill>
                  <a:srgbClr val="002060"/>
                </a:solidFill>
              </a:rPr>
              <a:t>- </a:t>
            </a:r>
            <a:r>
              <a:rPr lang="en-US" sz="2000" dirty="0" smtClean="0">
                <a:solidFill>
                  <a:srgbClr val="002060"/>
                </a:solidFill>
              </a:rPr>
              <a:t>E</a:t>
            </a:r>
            <a:r>
              <a:rPr lang="cs-CZ" sz="2000" dirty="0" smtClean="0">
                <a:solidFill>
                  <a:srgbClr val="002060"/>
                </a:solidFill>
              </a:rPr>
              <a:t>.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F. </a:t>
            </a:r>
            <a:r>
              <a:rPr lang="en-US" sz="2000" dirty="0" err="1" smtClean="0">
                <a:solidFill>
                  <a:srgbClr val="002060"/>
                </a:solidFill>
              </a:rPr>
              <a:t>Codd</a:t>
            </a:r>
            <a:r>
              <a:rPr lang="cs-CZ" sz="2000" dirty="0" smtClean="0">
                <a:solidFill>
                  <a:srgbClr val="002060"/>
                </a:solidFill>
              </a:rPr>
              <a:t>  (1970)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>
                <a:solidFill>
                  <a:srgbClr val="002060"/>
                </a:solidFill>
              </a:rPr>
              <a:t>m</a:t>
            </a:r>
            <a:r>
              <a:rPr lang="cs-CZ" sz="2000" dirty="0" smtClean="0">
                <a:solidFill>
                  <a:srgbClr val="002060"/>
                </a:solidFill>
              </a:rPr>
              <a:t>atematický základ – </a:t>
            </a:r>
            <a:r>
              <a:rPr lang="cs-CZ" sz="2000" dirty="0" smtClean="0">
                <a:solidFill>
                  <a:srgbClr val="0070C0"/>
                </a:solidFill>
              </a:rPr>
              <a:t>relační algebra</a:t>
            </a: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v </a:t>
            </a:r>
            <a:r>
              <a:rPr lang="en-US" sz="2000" dirty="0" err="1">
                <a:solidFill>
                  <a:srgbClr val="002060"/>
                </a:solidFill>
              </a:rPr>
              <a:t>současnosti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nejpoužívanější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datový</a:t>
            </a:r>
            <a:r>
              <a:rPr lang="en-US" sz="2000" dirty="0" smtClean="0">
                <a:solidFill>
                  <a:srgbClr val="002060"/>
                </a:solidFill>
              </a:rPr>
              <a:t> model</a:t>
            </a:r>
            <a:endParaRPr lang="cs-CZ" sz="2000" dirty="0">
              <a:solidFill>
                <a:srgbClr val="0070C0"/>
              </a:solidFill>
            </a:endParaRPr>
          </a:p>
        </p:txBody>
      </p:sp>
      <p:sp>
        <p:nvSpPr>
          <p:cNvPr id="4" name="Ovál 3"/>
          <p:cNvSpPr/>
          <p:nvPr/>
        </p:nvSpPr>
        <p:spPr bwMode="auto">
          <a:xfrm>
            <a:off x="9576816" y="4283893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</a:p>
        </p:txBody>
      </p:sp>
      <p:grpSp>
        <p:nvGrpSpPr>
          <p:cNvPr id="9" name="Skupina 8"/>
          <p:cNvGrpSpPr/>
          <p:nvPr/>
        </p:nvGrpSpPr>
        <p:grpSpPr>
          <a:xfrm>
            <a:off x="9576816" y="6012085"/>
            <a:ext cx="432048" cy="432048"/>
            <a:chOff x="4320232" y="3131765"/>
            <a:chExt cx="43204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Ovál 28"/>
            <p:cNvSpPr/>
            <p:nvPr/>
          </p:nvSpPr>
          <p:spPr bwMode="auto">
            <a:xfrm>
              <a:off x="4320232" y="3131765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cs-CZ" sz="2000" dirty="0"/>
            </a:p>
            <a:p>
              <a:endParaRPr lang="cs-CZ" sz="2000" dirty="0"/>
            </a:p>
            <a:p>
              <a:endParaRPr lang="cs-CZ" sz="2000" dirty="0"/>
            </a:p>
          </p:txBody>
        </p:sp>
        <p:cxnSp>
          <p:nvCxnSpPr>
            <p:cNvPr id="6" name="Přímá spojnice 5"/>
            <p:cNvCxnSpPr/>
            <p:nvPr/>
          </p:nvCxnSpPr>
          <p:spPr bwMode="auto">
            <a:xfrm>
              <a:off x="4474408" y="3347789"/>
              <a:ext cx="14401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8" y="1630329"/>
            <a:ext cx="3374728" cy="214950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3" name="Obdélník 32"/>
          <p:cNvSpPr/>
          <p:nvPr/>
        </p:nvSpPr>
        <p:spPr bwMode="auto">
          <a:xfrm>
            <a:off x="-248" y="4066361"/>
            <a:ext cx="10080624" cy="2928186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7" name="Přímá spojnice se šipkou 6"/>
          <p:cNvCxnSpPr/>
          <p:nvPr/>
        </p:nvCxnSpPr>
        <p:spPr bwMode="auto">
          <a:xfrm>
            <a:off x="2376016" y="2843733"/>
            <a:ext cx="50405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>
            <a:spLocks noChangeAspect="1"/>
          </p:cNvSpPr>
          <p:nvPr/>
        </p:nvSpPr>
        <p:spPr>
          <a:xfrm>
            <a:off x="6336456" y="1095221"/>
            <a:ext cx="864096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relace</a:t>
            </a:r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56" y="971525"/>
            <a:ext cx="936104" cy="132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ovéPole 27"/>
          <p:cNvSpPr txBox="1">
            <a:spLocks noChangeAspect="1"/>
          </p:cNvSpPr>
          <p:nvPr/>
        </p:nvSpPr>
        <p:spPr>
          <a:xfrm>
            <a:off x="7458104" y="2802122"/>
            <a:ext cx="1277318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E. F. </a:t>
            </a:r>
            <a:r>
              <a:rPr lang="cs-CZ" dirty="0" err="1" smtClean="0"/>
              <a:t>Codd</a:t>
            </a:r>
            <a:endParaRPr lang="cs-CZ" dirty="0"/>
          </a:p>
        </p:txBody>
      </p:sp>
      <p:sp>
        <p:nvSpPr>
          <p:cNvPr id="32" name="TextovéPole 31"/>
          <p:cNvSpPr txBox="1">
            <a:spLocks noChangeAspect="1"/>
          </p:cNvSpPr>
          <p:nvPr/>
        </p:nvSpPr>
        <p:spPr>
          <a:xfrm>
            <a:off x="7560592" y="1378524"/>
            <a:ext cx="864096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tabulek</a:t>
            </a:r>
            <a:endParaRPr lang="cs-CZ" dirty="0"/>
          </a:p>
        </p:txBody>
      </p:sp>
      <p:sp>
        <p:nvSpPr>
          <p:cNvPr id="35" name="TextovéPole 34"/>
          <p:cNvSpPr txBox="1">
            <a:spLocks noChangeAspect="1"/>
          </p:cNvSpPr>
          <p:nvPr/>
        </p:nvSpPr>
        <p:spPr>
          <a:xfrm>
            <a:off x="3096096" y="4715941"/>
            <a:ext cx="864096" cy="2576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tabulky</a:t>
            </a:r>
            <a:endParaRPr lang="cs-CZ" dirty="0"/>
          </a:p>
        </p:txBody>
      </p:sp>
      <p:sp>
        <p:nvSpPr>
          <p:cNvPr id="36" name="TextovéPole 35"/>
          <p:cNvSpPr txBox="1">
            <a:spLocks noChangeAspect="1"/>
          </p:cNvSpPr>
          <p:nvPr/>
        </p:nvSpPr>
        <p:spPr>
          <a:xfrm>
            <a:off x="412230" y="5595235"/>
            <a:ext cx="864096" cy="25763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vztahy</a:t>
            </a:r>
            <a:endParaRPr lang="cs-CZ" dirty="0"/>
          </a:p>
        </p:txBody>
      </p:sp>
      <p:sp>
        <p:nvSpPr>
          <p:cNvPr id="34" name="Zaoblený obdélník 33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16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" y="1331565"/>
            <a:ext cx="10079567" cy="487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Relační datový model - pojmy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DejaVu Sans" charset="0"/>
                <a:cs typeface="DejaVu Sans" charset="0"/>
                <a:sym typeface="Webdings"/>
              </a:rPr>
              <a:t></a:t>
            </a:r>
            <a:endParaRPr lang="cs-CZ" sz="3200" b="1" dirty="0">
              <a:solidFill>
                <a:schemeClr val="accent5">
                  <a:lumMod val="60000"/>
                  <a:lumOff val="4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4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13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5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" name="Zaoblený obdélník 14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372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délník 34"/>
          <p:cNvSpPr/>
          <p:nvPr/>
        </p:nvSpPr>
        <p:spPr bwMode="auto">
          <a:xfrm>
            <a:off x="-3122" y="4427909"/>
            <a:ext cx="10080624" cy="2566638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" name="Obdélník 47"/>
          <p:cNvSpPr/>
          <p:nvPr/>
        </p:nvSpPr>
        <p:spPr bwMode="auto">
          <a:xfrm>
            <a:off x="4104208" y="3707829"/>
            <a:ext cx="5976417" cy="64807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-"/>
            </a:pPr>
            <a:r>
              <a:rPr lang="cs-CZ" dirty="0" smtClean="0">
                <a:solidFill>
                  <a:srgbClr val="C00000"/>
                </a:solidFill>
              </a:rPr>
              <a:t>složitější návrh i způsoby dotazování</a:t>
            </a:r>
            <a:endParaRPr lang="cs-CZ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h</a:t>
            </a:r>
            <a:r>
              <a:rPr lang="cs-CZ" dirty="0" smtClean="0">
                <a:solidFill>
                  <a:srgbClr val="C00000"/>
                </a:solidFill>
              </a:rPr>
              <a:t>odí se spíše pro specifické případy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47" name="Obdélník 46"/>
          <p:cNvSpPr/>
          <p:nvPr/>
        </p:nvSpPr>
        <p:spPr bwMode="auto">
          <a:xfrm>
            <a:off x="4104207" y="2555701"/>
            <a:ext cx="5976417" cy="1152128"/>
          </a:xfrm>
          <a:prstGeom prst="rect">
            <a:avLst/>
          </a:prstGeom>
          <a:solidFill>
            <a:srgbClr val="CCFF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+"/>
              <a:tabLst/>
            </a:pPr>
            <a:r>
              <a:rPr lang="cs-CZ" dirty="0" smtClean="0">
                <a:solidFill>
                  <a:srgbClr val="00B050"/>
                </a:solidFill>
              </a:rPr>
              <a:t>řešení velmi blízké modernímu programování</a:t>
            </a:r>
          </a:p>
          <a:p>
            <a:pPr marL="285750" marR="0" indent="-2857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+"/>
              <a:tabLst/>
            </a:pPr>
            <a:r>
              <a:rPr kumimoji="0" lang="cs-CZ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kromě uložení dat lze určovat chování objektů</a:t>
            </a:r>
          </a:p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možnost zachycení hierarchických </a:t>
            </a:r>
            <a:r>
              <a:rPr lang="cs-CZ" dirty="0" smtClean="0">
                <a:solidFill>
                  <a:srgbClr val="00B050"/>
                </a:solidFill>
              </a:rPr>
              <a:t>i síťových </a:t>
            </a:r>
            <a:r>
              <a:rPr lang="cs-CZ" dirty="0">
                <a:solidFill>
                  <a:srgbClr val="00B050"/>
                </a:solidFill>
              </a:rPr>
              <a:t>vazeb</a:t>
            </a:r>
          </a:p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nízká nebo žádná redundance</a:t>
            </a:r>
            <a:endParaRPr kumimoji="0" lang="cs-CZ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Objektový datový model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14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4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TextovéPole 36"/>
          <p:cNvSpPr txBox="1"/>
          <p:nvPr/>
        </p:nvSpPr>
        <p:spPr>
          <a:xfrm>
            <a:off x="461491" y="1115541"/>
            <a:ext cx="1779660" cy="349968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objects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4104208" y="1043533"/>
            <a:ext cx="584943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cs-CZ" sz="2000" dirty="0">
                <a:solidFill>
                  <a:srgbClr val="002060"/>
                </a:solidFill>
              </a:rPr>
              <a:t>s</a:t>
            </a:r>
            <a:r>
              <a:rPr lang="cs-CZ" sz="2000" dirty="0" smtClean="0">
                <a:solidFill>
                  <a:srgbClr val="002060"/>
                </a:solidFill>
              </a:rPr>
              <a:t>naha přiblížit se reálnému světu objektů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 smtClean="0">
                <a:solidFill>
                  <a:srgbClr val="002060"/>
                </a:solidFill>
              </a:rPr>
              <a:t>obdoba objektového programování (OOP)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>
                <a:solidFill>
                  <a:srgbClr val="002060"/>
                </a:solidFill>
              </a:rPr>
              <a:t>o</a:t>
            </a:r>
            <a:r>
              <a:rPr lang="cs-CZ" sz="2000" dirty="0" smtClean="0">
                <a:solidFill>
                  <a:srgbClr val="002060"/>
                </a:solidFill>
              </a:rPr>
              <a:t>bjekt    vzniká podle vzoru – tzv.</a:t>
            </a:r>
            <a:endParaRPr lang="cs-CZ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 smtClean="0">
                <a:solidFill>
                  <a:srgbClr val="002060"/>
                </a:solidFill>
              </a:rPr>
              <a:t>třídy zahrnují data i </a:t>
            </a:r>
            <a:r>
              <a:rPr lang="cs-CZ" sz="2000" dirty="0" err="1" smtClean="0">
                <a:solidFill>
                  <a:srgbClr val="002060"/>
                </a:solidFill>
              </a:rPr>
              <a:t>i</a:t>
            </a:r>
            <a:r>
              <a:rPr lang="cs-CZ" sz="2000" dirty="0" smtClean="0">
                <a:solidFill>
                  <a:srgbClr val="002060"/>
                </a:solidFill>
              </a:rPr>
              <a:t> metody   (funkční části)</a:t>
            </a:r>
            <a:endParaRPr lang="cs-CZ" sz="2000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>
                <a:solidFill>
                  <a:srgbClr val="002060"/>
                </a:solidFill>
              </a:rPr>
              <a:t>t</a:t>
            </a:r>
            <a:r>
              <a:rPr lang="cs-CZ" sz="2000" dirty="0" smtClean="0">
                <a:solidFill>
                  <a:srgbClr val="002060"/>
                </a:solidFill>
              </a:rPr>
              <a:t>řídy mohou dědit vlastnosti rodičovských tříd</a:t>
            </a:r>
          </a:p>
        </p:txBody>
      </p:sp>
      <p:sp>
        <p:nvSpPr>
          <p:cNvPr id="4" name="Ovál 3"/>
          <p:cNvSpPr/>
          <p:nvPr/>
        </p:nvSpPr>
        <p:spPr bwMode="auto">
          <a:xfrm>
            <a:off x="9576816" y="2699717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</a:p>
        </p:txBody>
      </p:sp>
      <p:grpSp>
        <p:nvGrpSpPr>
          <p:cNvPr id="9" name="Skupina 8"/>
          <p:cNvGrpSpPr/>
          <p:nvPr/>
        </p:nvGrpSpPr>
        <p:grpSpPr>
          <a:xfrm>
            <a:off x="9576816" y="3815841"/>
            <a:ext cx="432048" cy="432048"/>
            <a:chOff x="4320232" y="3131765"/>
            <a:chExt cx="43204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Ovál 28"/>
            <p:cNvSpPr/>
            <p:nvPr/>
          </p:nvSpPr>
          <p:spPr bwMode="auto">
            <a:xfrm>
              <a:off x="4320232" y="3131765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cs-CZ" sz="2000" dirty="0"/>
            </a:p>
            <a:p>
              <a:endParaRPr lang="cs-CZ" sz="2000" dirty="0"/>
            </a:p>
            <a:p>
              <a:endParaRPr lang="cs-CZ" sz="2000" dirty="0"/>
            </a:p>
          </p:txBody>
        </p:sp>
        <p:cxnSp>
          <p:nvCxnSpPr>
            <p:cNvPr id="6" name="Přímá spojnice 5"/>
            <p:cNvCxnSpPr/>
            <p:nvPr/>
          </p:nvCxnSpPr>
          <p:spPr bwMode="auto">
            <a:xfrm>
              <a:off x="4474408" y="3347789"/>
              <a:ext cx="14401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91" y="1563897"/>
            <a:ext cx="3323910" cy="22159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8" name="TextovéPole 37"/>
          <p:cNvSpPr txBox="1"/>
          <p:nvPr/>
        </p:nvSpPr>
        <p:spPr>
          <a:xfrm>
            <a:off x="8280672" y="1650997"/>
            <a:ext cx="864095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  <a:lvl1pPr algn="ctr"/>
          </a:lstStyle>
          <a:p>
            <a:r>
              <a:rPr lang="cs-CZ" dirty="0"/>
              <a:t>třídy</a:t>
            </a:r>
          </a:p>
        </p:txBody>
      </p:sp>
      <p:sp>
        <p:nvSpPr>
          <p:cNvPr id="39" name="TextovéPole 38"/>
          <p:cNvSpPr txBox="1"/>
          <p:nvPr/>
        </p:nvSpPr>
        <p:spPr>
          <a:xfrm>
            <a:off x="6048425" y="1948301"/>
            <a:ext cx="648071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  <a:lvl1pPr algn="ctr"/>
          </a:lstStyle>
          <a:p>
            <a:r>
              <a:rPr lang="cs-CZ" dirty="0"/>
              <a:t>data</a:t>
            </a:r>
          </a:p>
        </p:txBody>
      </p:sp>
      <p:sp>
        <p:nvSpPr>
          <p:cNvPr id="42" name="TextovéPole 41"/>
          <p:cNvSpPr txBox="1">
            <a:spLocks noChangeAspect="1"/>
          </p:cNvSpPr>
          <p:nvPr/>
        </p:nvSpPr>
        <p:spPr>
          <a:xfrm>
            <a:off x="6880265" y="1948269"/>
            <a:ext cx="1040367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  <a:lvl1pPr algn="ctr"/>
          </a:lstStyle>
          <a:p>
            <a:r>
              <a:rPr lang="cs-CZ" dirty="0"/>
              <a:t>metody</a:t>
            </a:r>
          </a:p>
        </p:txBody>
      </p:sp>
      <p:sp>
        <p:nvSpPr>
          <p:cNvPr id="43" name="TextovéPole 42"/>
          <p:cNvSpPr txBox="1">
            <a:spLocks noChangeAspect="1"/>
          </p:cNvSpPr>
          <p:nvPr/>
        </p:nvSpPr>
        <p:spPr>
          <a:xfrm>
            <a:off x="4536257" y="1660154"/>
            <a:ext cx="799979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  <a:lvl1pPr algn="ctr"/>
          </a:lstStyle>
          <a:p>
            <a:r>
              <a:rPr lang="cs-CZ" dirty="0"/>
              <a:t>objekt</a:t>
            </a:r>
          </a:p>
        </p:txBody>
      </p:sp>
      <p:sp>
        <p:nvSpPr>
          <p:cNvPr id="32" name="TextovéPole 31"/>
          <p:cNvSpPr txBox="1"/>
          <p:nvPr/>
        </p:nvSpPr>
        <p:spPr>
          <a:xfrm>
            <a:off x="253967" y="4437981"/>
            <a:ext cx="3850240" cy="3499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GIS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3" name="TextovéPole 32"/>
          <p:cNvSpPr txBox="1"/>
          <p:nvPr/>
        </p:nvSpPr>
        <p:spPr>
          <a:xfrm>
            <a:off x="253966" y="4050871"/>
            <a:ext cx="2838544" cy="387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Praktické využití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4104207" y="4438069"/>
            <a:ext cx="2748826" cy="349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CASE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6" name="TextovéPole 35"/>
          <p:cNvSpPr txBox="1"/>
          <p:nvPr/>
        </p:nvSpPr>
        <p:spPr>
          <a:xfrm>
            <a:off x="6853033" y="4438069"/>
            <a:ext cx="2973624" cy="3499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DMS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7" y="4793297"/>
            <a:ext cx="3850240" cy="2201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08" y="4787949"/>
            <a:ext cx="2748825" cy="22065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93" y="4793297"/>
            <a:ext cx="2938782" cy="2201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Zaoblený obdélník 39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678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Objektový datový model - příklad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DejaVu Sans" charset="0"/>
                <a:cs typeface="DejaVu Sans" charset="0"/>
                <a:sym typeface="Webdings"/>
              </a:rPr>
              <a:t></a:t>
            </a:r>
            <a:endParaRPr lang="cs-CZ" sz="3200" b="1" dirty="0">
              <a:solidFill>
                <a:schemeClr val="accent5">
                  <a:lumMod val="60000"/>
                  <a:lumOff val="4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15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4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5" y="851587"/>
            <a:ext cx="9540917" cy="508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Zaoblený obdélník 14">
            <a:hlinkClick r:id="" action="ppaction://hlinkshowjump?jump=firstslide"/>
          </p:cNvPr>
          <p:cNvSpPr/>
          <p:nvPr/>
        </p:nvSpPr>
        <p:spPr>
          <a:xfrm>
            <a:off x="2376016" y="709220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26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6" y="850879"/>
            <a:ext cx="6081800" cy="465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ovéPole 22"/>
          <p:cNvSpPr txBox="1"/>
          <p:nvPr/>
        </p:nvSpPr>
        <p:spPr>
          <a:xfrm>
            <a:off x="5112320" y="2051645"/>
            <a:ext cx="4608512" cy="8652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Umožňuje odesílání multimediálních souborů (text, obrázek, zvuk, video …) </a:t>
            </a:r>
            <a:b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po internetu.</a:t>
            </a: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Objektový datový model - příklad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DejaVu Sans" charset="0"/>
                <a:cs typeface="DejaVu Sans" charset="0"/>
                <a:sym typeface="Webdings"/>
              </a:rPr>
              <a:t></a:t>
            </a:r>
            <a:endParaRPr lang="cs-CZ" sz="3200" b="1" dirty="0">
              <a:solidFill>
                <a:schemeClr val="accent5">
                  <a:lumMod val="60000"/>
                  <a:lumOff val="4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16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0" name="Zaoblený obdélník 19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4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5112320" y="1619597"/>
            <a:ext cx="4608512" cy="3871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Multimediální online knihovna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6" name="TextovéPole 25"/>
          <p:cNvSpPr txBox="1"/>
          <p:nvPr/>
        </p:nvSpPr>
        <p:spPr>
          <a:xfrm>
            <a:off x="287784" y="1691605"/>
            <a:ext cx="1994267" cy="34996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r</a:t>
            </a:r>
            <a:r>
              <a:rPr lang="cs-CZ" dirty="0" smtClean="0">
                <a:solidFill>
                  <a:schemeClr val="bg1"/>
                </a:solidFill>
              </a:rPr>
              <a:t>odičovská třída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-21770" y="3179454"/>
            <a:ext cx="1994267" cy="34996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třídy potomků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8" name="TextovéPole 27"/>
          <p:cNvSpPr txBox="1"/>
          <p:nvPr/>
        </p:nvSpPr>
        <p:spPr>
          <a:xfrm>
            <a:off x="4558213" y="4427909"/>
            <a:ext cx="1634227" cy="349968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metody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9" name="TextovéPole 28"/>
          <p:cNvSpPr txBox="1"/>
          <p:nvPr/>
        </p:nvSpPr>
        <p:spPr>
          <a:xfrm>
            <a:off x="379685" y="5332475"/>
            <a:ext cx="1634227" cy="60760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m</a:t>
            </a:r>
            <a:r>
              <a:rPr lang="cs-CZ" dirty="0" smtClean="0">
                <a:solidFill>
                  <a:schemeClr val="bg1"/>
                </a:solidFill>
              </a:rPr>
              <a:t>etoda Transport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2159993" y="5332475"/>
            <a:ext cx="388843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umožní správné přenesení vyžádaného souboru k zákazníkovi</a:t>
            </a:r>
          </a:p>
        </p:txBody>
      </p:sp>
      <p:sp>
        <p:nvSpPr>
          <p:cNvPr id="31" name="TextovéPole 30"/>
          <p:cNvSpPr txBox="1"/>
          <p:nvPr/>
        </p:nvSpPr>
        <p:spPr>
          <a:xfrm>
            <a:off x="381520" y="6124563"/>
            <a:ext cx="1634227" cy="60760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m</a:t>
            </a:r>
            <a:r>
              <a:rPr lang="cs-CZ" dirty="0" smtClean="0">
                <a:solidFill>
                  <a:schemeClr val="bg1"/>
                </a:solidFill>
              </a:rPr>
              <a:t>etoda </a:t>
            </a:r>
            <a:r>
              <a:rPr lang="cs-CZ" dirty="0" err="1" smtClean="0">
                <a:solidFill>
                  <a:schemeClr val="bg1"/>
                </a:solidFill>
              </a:rPr>
              <a:t>Summarize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2" name="Obdélník 31"/>
          <p:cNvSpPr/>
          <p:nvPr/>
        </p:nvSpPr>
        <p:spPr>
          <a:xfrm>
            <a:off x="2161827" y="6124563"/>
            <a:ext cx="4030613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informuje </a:t>
            </a:r>
            <a:r>
              <a:rPr lang="cs-CZ" dirty="0"/>
              <a:t>o obsahu – </a:t>
            </a:r>
            <a:r>
              <a:rPr lang="cs-CZ" dirty="0" smtClean="0"/>
              <a:t>vždy </a:t>
            </a:r>
            <a:r>
              <a:rPr lang="cs-CZ" dirty="0"/>
              <a:t>podle typu média </a:t>
            </a:r>
            <a:r>
              <a:rPr lang="cs-CZ" dirty="0" smtClean="0"/>
              <a:t>(zvuková </a:t>
            </a:r>
            <a:r>
              <a:rPr lang="cs-CZ" dirty="0"/>
              <a:t>ukázka, textová anotace, trailer </a:t>
            </a:r>
            <a:r>
              <a:rPr lang="cs-CZ" dirty="0" smtClean="0"/>
              <a:t>filmu)</a:t>
            </a:r>
            <a:endParaRPr lang="cs-CZ" dirty="0"/>
          </a:p>
        </p:txBody>
      </p:sp>
      <p:sp>
        <p:nvSpPr>
          <p:cNvPr id="3" name="Šipka dolů 2"/>
          <p:cNvSpPr/>
          <p:nvPr/>
        </p:nvSpPr>
        <p:spPr bwMode="auto">
          <a:xfrm>
            <a:off x="287784" y="2150811"/>
            <a:ext cx="288032" cy="98095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579536" y="2493765"/>
            <a:ext cx="1292423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chemeClr val="accent6">
                    <a:lumMod val="75000"/>
                  </a:schemeClr>
                </a:solidFill>
              </a:rPr>
              <a:t>dědičnost</a:t>
            </a:r>
            <a:endParaRPr lang="cs-CZ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bdélníkový popisek 3"/>
          <p:cNvSpPr/>
          <p:nvPr/>
        </p:nvSpPr>
        <p:spPr bwMode="auto">
          <a:xfrm>
            <a:off x="6360000" y="3481733"/>
            <a:ext cx="3360832" cy="2642830"/>
          </a:xfrm>
          <a:prstGeom prst="wedgeRectCallout">
            <a:avLst>
              <a:gd name="adj1" fmla="val -59226"/>
              <a:gd name="adj2" fmla="val -40792"/>
            </a:avLst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6360000" y="3131765"/>
            <a:ext cx="3360832" cy="349968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Objekt -&gt; Media </a:t>
            </a:r>
            <a:r>
              <a:rPr lang="cs-CZ" dirty="0" err="1" smtClean="0">
                <a:solidFill>
                  <a:schemeClr val="bg1"/>
                </a:solidFill>
              </a:rPr>
              <a:t>Three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5" name="TextovéPole 34"/>
          <p:cNvSpPr txBox="1"/>
          <p:nvPr/>
        </p:nvSpPr>
        <p:spPr>
          <a:xfrm>
            <a:off x="6402985" y="5353941"/>
            <a:ext cx="3245839" cy="354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cs-CZ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Transport()</a:t>
            </a:r>
            <a:endParaRPr lang="cs-CZ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ovéPole 35"/>
          <p:cNvSpPr txBox="1"/>
          <p:nvPr/>
        </p:nvSpPr>
        <p:spPr>
          <a:xfrm>
            <a:off x="6403675" y="5729316"/>
            <a:ext cx="3245149" cy="354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GB"/>
            </a:defPPr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cs-CZ" dirty="0" err="1"/>
              <a:t>f</a:t>
            </a:r>
            <a:r>
              <a:rPr lang="cs-CZ" dirty="0" err="1" smtClean="0"/>
              <a:t>unction</a:t>
            </a:r>
            <a:r>
              <a:rPr lang="cs-CZ" dirty="0" smtClean="0"/>
              <a:t> </a:t>
            </a:r>
            <a:r>
              <a:rPr lang="cs-CZ" dirty="0" err="1" smtClean="0"/>
              <a:t>Summarize</a:t>
            </a:r>
            <a:r>
              <a:rPr lang="cs-CZ" dirty="0"/>
              <a:t>()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 bwMode="auto">
          <a:xfrm>
            <a:off x="6402985" y="5353941"/>
            <a:ext cx="3245839" cy="74618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TextovéPole 36"/>
          <p:cNvSpPr txBox="1"/>
          <p:nvPr/>
        </p:nvSpPr>
        <p:spPr>
          <a:xfrm>
            <a:off x="6410301" y="5003973"/>
            <a:ext cx="1634227" cy="349968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metody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8" name="TextovéPole 37"/>
          <p:cNvSpPr txBox="1"/>
          <p:nvPr/>
        </p:nvSpPr>
        <p:spPr>
          <a:xfrm>
            <a:off x="6408464" y="3913781"/>
            <a:ext cx="3245839" cy="354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Titul: Vetřelec</a:t>
            </a:r>
            <a:endParaRPr lang="cs-CZ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ovéPole 38"/>
          <p:cNvSpPr txBox="1"/>
          <p:nvPr/>
        </p:nvSpPr>
        <p:spPr>
          <a:xfrm>
            <a:off x="6409154" y="4274709"/>
            <a:ext cx="3245149" cy="354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GB"/>
            </a:defPPr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 algn="l"/>
            <a:r>
              <a:rPr lang="cs-CZ" dirty="0" smtClean="0"/>
              <a:t>Typ: video</a:t>
            </a:r>
            <a:endParaRPr lang="cs-CZ" dirty="0"/>
          </a:p>
        </p:txBody>
      </p:sp>
      <p:sp>
        <p:nvSpPr>
          <p:cNvPr id="42" name="TextovéPole 41"/>
          <p:cNvSpPr txBox="1"/>
          <p:nvPr/>
        </p:nvSpPr>
        <p:spPr>
          <a:xfrm>
            <a:off x="6414723" y="4639036"/>
            <a:ext cx="3245149" cy="354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GB"/>
            </a:defPPr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 algn="l"/>
            <a:r>
              <a:rPr lang="cs-CZ" dirty="0" smtClean="0"/>
              <a:t>Velikost: 750 MB</a:t>
            </a:r>
            <a:endParaRPr lang="cs-CZ" dirty="0"/>
          </a:p>
        </p:txBody>
      </p:sp>
      <p:sp>
        <p:nvSpPr>
          <p:cNvPr id="40" name="Zaoblený obdélník 39"/>
          <p:cNvSpPr/>
          <p:nvPr/>
        </p:nvSpPr>
        <p:spPr bwMode="auto">
          <a:xfrm>
            <a:off x="6408464" y="3913781"/>
            <a:ext cx="3245839" cy="1090192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TextovéPole 40"/>
          <p:cNvSpPr txBox="1"/>
          <p:nvPr/>
        </p:nvSpPr>
        <p:spPr>
          <a:xfrm>
            <a:off x="6415780" y="3563813"/>
            <a:ext cx="1634227" cy="349968"/>
          </a:xfrm>
          <a:prstGeom prst="rect">
            <a:avLst/>
          </a:prstGeom>
          <a:solidFill>
            <a:srgbClr val="99CC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data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3" name="Obdélník 42"/>
          <p:cNvSpPr/>
          <p:nvPr/>
        </p:nvSpPr>
        <p:spPr>
          <a:xfrm>
            <a:off x="6360001" y="6268579"/>
            <a:ext cx="3360832" cy="60760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konkrétní datový objekt instance třídy Media </a:t>
            </a:r>
            <a:r>
              <a:rPr lang="cs-CZ" dirty="0" err="1">
                <a:solidFill>
                  <a:schemeClr val="bg1"/>
                </a:solidFill>
              </a:rPr>
              <a:t>Three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782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délník 41"/>
          <p:cNvSpPr/>
          <p:nvPr/>
        </p:nvSpPr>
        <p:spPr bwMode="auto">
          <a:xfrm>
            <a:off x="0" y="1835621"/>
            <a:ext cx="10079319" cy="5158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Zpracování dat </a:t>
            </a: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- historický vývoj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1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" name="TextovéPole 39"/>
          <p:cNvSpPr txBox="1"/>
          <p:nvPr/>
        </p:nvSpPr>
        <p:spPr>
          <a:xfrm>
            <a:off x="3312120" y="1043533"/>
            <a:ext cx="6393072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cs-CZ" sz="2000" dirty="0" smtClean="0"/>
              <a:t>původně papírová kartotéka </a:t>
            </a:r>
            <a:r>
              <a:rPr lang="cs-CZ" sz="2000" dirty="0"/>
              <a:t>v elektronické </a:t>
            </a:r>
            <a:r>
              <a:rPr lang="cs-CZ" sz="2000" dirty="0" smtClean="0"/>
              <a:t>podobě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 smtClean="0"/>
              <a:t>data </a:t>
            </a:r>
            <a:r>
              <a:rPr lang="cs-CZ" sz="2000" dirty="0"/>
              <a:t>uložena v určité </a:t>
            </a:r>
            <a:r>
              <a:rPr lang="cs-CZ" sz="2000" dirty="0" smtClean="0"/>
              <a:t>struktuře (tabulce, objektu …)</a:t>
            </a:r>
            <a:endParaRPr lang="cs-CZ" sz="2000" dirty="0"/>
          </a:p>
        </p:txBody>
      </p:sp>
      <p:sp>
        <p:nvSpPr>
          <p:cNvPr id="41" name="TextovéPole 40"/>
          <p:cNvSpPr txBox="1"/>
          <p:nvPr/>
        </p:nvSpPr>
        <p:spPr>
          <a:xfrm>
            <a:off x="431800" y="1115541"/>
            <a:ext cx="2520031" cy="482189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GB"/>
            </a:defPPr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Databáze</a:t>
            </a:r>
            <a:endParaRPr lang="cs-CZ" dirty="0"/>
          </a:p>
        </p:txBody>
      </p:sp>
      <p:sp>
        <p:nvSpPr>
          <p:cNvPr id="46" name="TextovéPole 45"/>
          <p:cNvSpPr txBox="1"/>
          <p:nvPr/>
        </p:nvSpPr>
        <p:spPr>
          <a:xfrm>
            <a:off x="0" y="1835621"/>
            <a:ext cx="10080625" cy="6088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2">
                    <a:lumMod val="75000"/>
                  </a:schemeClr>
                </a:solidFill>
              </a:rPr>
              <a:t>Historický vývoj hromadného zpracování dat</a:t>
            </a:r>
            <a:endParaRPr lang="cs-CZ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49082889"/>
              </p:ext>
            </p:extLst>
          </p:nvPr>
        </p:nvGraphicFramePr>
        <p:xfrm>
          <a:off x="253967" y="2294827"/>
          <a:ext cx="9825352" cy="4740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2" name="Picture 4" descr="http://2.bp.blogspot.com/_iHeZjhpWNo8/TPCXmzAobOI/AAAAAAAAAB0/1Uv97T7moZQ/s1600/Dibujo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6" y="5294446"/>
            <a:ext cx="1161572" cy="12206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44" y="2771725"/>
            <a:ext cx="1513081" cy="12525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ovéPole 9"/>
          <p:cNvSpPr txBox="1"/>
          <p:nvPr/>
        </p:nvSpPr>
        <p:spPr>
          <a:xfrm>
            <a:off x="1366078" y="4509989"/>
            <a:ext cx="7219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1950</a:t>
            </a:r>
            <a:endParaRPr lang="cs-CZ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ovéPole 54"/>
          <p:cNvSpPr txBox="1"/>
          <p:nvPr/>
        </p:nvSpPr>
        <p:spPr>
          <a:xfrm>
            <a:off x="2880072" y="4499917"/>
            <a:ext cx="7219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1960</a:t>
            </a:r>
            <a:endParaRPr lang="cs-CZ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ovéPole 55"/>
          <p:cNvSpPr txBox="1"/>
          <p:nvPr/>
        </p:nvSpPr>
        <p:spPr>
          <a:xfrm>
            <a:off x="4390414" y="4499917"/>
            <a:ext cx="7219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1970</a:t>
            </a:r>
            <a:endParaRPr lang="cs-CZ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TextovéPole 56"/>
          <p:cNvSpPr txBox="1"/>
          <p:nvPr/>
        </p:nvSpPr>
        <p:spPr>
          <a:xfrm>
            <a:off x="5832400" y="4499917"/>
            <a:ext cx="7219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1980</a:t>
            </a:r>
            <a:endParaRPr lang="cs-CZ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TextovéPole 57"/>
          <p:cNvSpPr txBox="1"/>
          <p:nvPr/>
        </p:nvSpPr>
        <p:spPr>
          <a:xfrm>
            <a:off x="7270734" y="4499917"/>
            <a:ext cx="7219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1990</a:t>
            </a:r>
            <a:endParaRPr lang="cs-CZ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9" name="Picture 5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962" y="2987749"/>
            <a:ext cx="1183539" cy="10085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66" y="5337323"/>
            <a:ext cx="1250826" cy="12508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03" y="2756823"/>
            <a:ext cx="995133" cy="12390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135" y="5364013"/>
            <a:ext cx="1131155" cy="12241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Zaoblený obdélník 28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268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6048424" y="838911"/>
            <a:ext cx="2454518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50. léta</a:t>
            </a:r>
            <a:endParaRPr lang="cs-CZ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5" name="Obdélník 64"/>
          <p:cNvSpPr/>
          <p:nvPr/>
        </p:nvSpPr>
        <p:spPr>
          <a:xfrm>
            <a:off x="6048424" y="2986672"/>
            <a:ext cx="2454518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r>
              <a:rPr lang="cs-CZ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0. léta</a:t>
            </a:r>
            <a:endParaRPr lang="cs-CZ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704" y="2915742"/>
            <a:ext cx="1438607" cy="100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704" y="879747"/>
            <a:ext cx="1440160" cy="1192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1" name="Obdélník 70"/>
          <p:cNvSpPr/>
          <p:nvPr/>
        </p:nvSpPr>
        <p:spPr bwMode="auto">
          <a:xfrm>
            <a:off x="-248" y="827509"/>
            <a:ext cx="10080624" cy="208487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0" name="Obdélník 69"/>
          <p:cNvSpPr/>
          <p:nvPr/>
        </p:nvSpPr>
        <p:spPr bwMode="auto">
          <a:xfrm>
            <a:off x="248" y="2912379"/>
            <a:ext cx="10080624" cy="408216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Obousměrná vodorovná šipka 10"/>
          <p:cNvSpPr/>
          <p:nvPr/>
        </p:nvSpPr>
        <p:spPr bwMode="auto">
          <a:xfrm rot="16200000">
            <a:off x="2416569" y="5220878"/>
            <a:ext cx="1481147" cy="792088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" name="Obdélník 47"/>
          <p:cNvSpPr/>
          <p:nvPr/>
        </p:nvSpPr>
        <p:spPr bwMode="auto">
          <a:xfrm>
            <a:off x="4104208" y="5868069"/>
            <a:ext cx="5976417" cy="105296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-"/>
            </a:pPr>
            <a:r>
              <a:rPr lang="cs-CZ" dirty="0" smtClean="0">
                <a:solidFill>
                  <a:srgbClr val="C00000"/>
                </a:solidFill>
              </a:rPr>
              <a:t>redundance </a:t>
            </a:r>
            <a:r>
              <a:rPr lang="cs-CZ" dirty="0">
                <a:solidFill>
                  <a:srgbClr val="C00000"/>
                </a:solidFill>
              </a:rPr>
              <a:t>(nadbytečnost) </a:t>
            </a:r>
            <a:r>
              <a:rPr lang="cs-CZ" dirty="0" smtClean="0">
                <a:solidFill>
                  <a:srgbClr val="C00000"/>
                </a:solidFill>
              </a:rPr>
              <a:t>dat </a:t>
            </a:r>
            <a:endParaRPr lang="cs-CZ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problémy s přístupy k datům (sekvenční vyhledávání</a:t>
            </a:r>
            <a:r>
              <a:rPr lang="cs-CZ" dirty="0" smtClean="0">
                <a:solidFill>
                  <a:srgbClr val="C00000"/>
                </a:solidFill>
              </a:rPr>
              <a:t>) </a:t>
            </a:r>
            <a:endParaRPr lang="cs-CZ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problémy s bezpečností a integritou dat (současný přístup </a:t>
            </a:r>
            <a:r>
              <a:rPr lang="cs-CZ" dirty="0" smtClean="0">
                <a:solidFill>
                  <a:srgbClr val="C00000"/>
                </a:solidFill>
              </a:rPr>
              <a:t>více </a:t>
            </a:r>
            <a:r>
              <a:rPr lang="cs-CZ" dirty="0">
                <a:solidFill>
                  <a:srgbClr val="C00000"/>
                </a:solidFill>
              </a:rPr>
              <a:t>uživatelů </a:t>
            </a:r>
            <a:r>
              <a:rPr lang="cs-CZ" dirty="0" smtClean="0">
                <a:solidFill>
                  <a:srgbClr val="C00000"/>
                </a:solidFill>
              </a:rPr>
              <a:t>může způsobit ztrátu </a:t>
            </a:r>
            <a:r>
              <a:rPr lang="cs-CZ" dirty="0">
                <a:solidFill>
                  <a:srgbClr val="C00000"/>
                </a:solidFill>
              </a:rPr>
              <a:t>dat).</a:t>
            </a:r>
          </a:p>
        </p:txBody>
      </p:sp>
      <p:sp>
        <p:nvSpPr>
          <p:cNvPr id="47" name="Obdélník 46"/>
          <p:cNvSpPr/>
          <p:nvPr/>
        </p:nvSpPr>
        <p:spPr bwMode="auto">
          <a:xfrm>
            <a:off x="4104207" y="5219997"/>
            <a:ext cx="5976417" cy="648072"/>
          </a:xfrm>
          <a:prstGeom prst="rect">
            <a:avLst/>
          </a:prstGeom>
          <a:solidFill>
            <a:srgbClr val="CCFF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d</a:t>
            </a:r>
            <a:r>
              <a:rPr lang="cs-CZ" dirty="0" smtClean="0">
                <a:solidFill>
                  <a:srgbClr val="00B050"/>
                </a:solidFill>
              </a:rPr>
              <a:t>ata jsou nezávislá na aplikaci</a:t>
            </a:r>
            <a:endParaRPr lang="cs-CZ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+"/>
            </a:pPr>
            <a:r>
              <a:rPr lang="cs-CZ" dirty="0" smtClean="0">
                <a:solidFill>
                  <a:srgbClr val="00B050"/>
                </a:solidFill>
              </a:rPr>
              <a:t>je možné zpracovávat větší objemy dat</a:t>
            </a:r>
            <a:endParaRPr kumimoji="0" lang="cs-CZ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Zpracování dat bez databázových systémů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5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2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6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4104208" y="3982735"/>
            <a:ext cx="574500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2060"/>
                </a:solidFill>
              </a:rPr>
              <a:t>systém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 </a:t>
            </a:r>
            <a:r>
              <a:rPr lang="en-US" sz="2000" dirty="0" err="1">
                <a:solidFill>
                  <a:srgbClr val="002060"/>
                </a:solidFill>
              </a:rPr>
              <a:t>ovládání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souborů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cs-CZ" sz="2000" dirty="0" smtClean="0">
                <a:solidFill>
                  <a:srgbClr val="002060"/>
                </a:solidFill>
              </a:rPr>
              <a:t>je </a:t>
            </a:r>
            <a:r>
              <a:rPr lang="en-US" sz="2000" dirty="0" err="1" smtClean="0">
                <a:solidFill>
                  <a:srgbClr val="002060"/>
                </a:solidFill>
              </a:rPr>
              <a:t>podporován</a:t>
            </a:r>
            <a:r>
              <a:rPr lang="cs-CZ" sz="2000" dirty="0" smtClean="0">
                <a:solidFill>
                  <a:srgbClr val="002060"/>
                </a:solidFill>
              </a:rPr>
              <a:t> hostitelským operační</a:t>
            </a:r>
            <a:r>
              <a:rPr lang="en-US" sz="2000" dirty="0" smtClean="0">
                <a:solidFill>
                  <a:srgbClr val="002060"/>
                </a:solidFill>
              </a:rPr>
              <a:t>m </a:t>
            </a:r>
            <a:r>
              <a:rPr lang="en-US" sz="2000" dirty="0" err="1" smtClean="0">
                <a:solidFill>
                  <a:srgbClr val="002060"/>
                </a:solidFill>
              </a:rPr>
              <a:t>systémem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cs-CZ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2060"/>
                </a:solidFill>
              </a:rPr>
              <a:t>vznik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programovacích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jazyků</a:t>
            </a:r>
            <a:r>
              <a:rPr lang="cs-CZ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pro </a:t>
            </a:r>
            <a:r>
              <a:rPr lang="en-US" sz="2000" dirty="0" err="1">
                <a:solidFill>
                  <a:srgbClr val="002060"/>
                </a:solidFill>
              </a:rPr>
              <a:t>práci</a:t>
            </a:r>
            <a:r>
              <a:rPr lang="en-US" sz="2000" dirty="0">
                <a:solidFill>
                  <a:srgbClr val="002060"/>
                </a:solidFill>
              </a:rPr>
              <a:t> se </a:t>
            </a:r>
            <a:r>
              <a:rPr lang="cs-CZ" sz="2000" dirty="0" smtClean="0">
                <a:solidFill>
                  <a:srgbClr val="002060"/>
                </a:solidFill>
              </a:rPr>
              <a:t>samostatnými </a:t>
            </a:r>
            <a:r>
              <a:rPr lang="en-US" sz="2000" dirty="0" err="1" smtClean="0">
                <a:solidFill>
                  <a:srgbClr val="002060"/>
                </a:solidFill>
              </a:rPr>
              <a:t>soubory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dirty="0" err="1">
                <a:solidFill>
                  <a:srgbClr val="002060"/>
                </a:solidFill>
              </a:rPr>
              <a:t>např</a:t>
            </a:r>
            <a:r>
              <a:rPr lang="en-US" sz="2000" dirty="0">
                <a:solidFill>
                  <a:srgbClr val="002060"/>
                </a:solidFill>
              </a:rPr>
              <a:t>. COBOL)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Ovál 3"/>
          <p:cNvSpPr/>
          <p:nvPr/>
        </p:nvSpPr>
        <p:spPr bwMode="auto">
          <a:xfrm>
            <a:off x="9576816" y="5292005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</a:p>
        </p:txBody>
      </p:sp>
      <p:grpSp>
        <p:nvGrpSpPr>
          <p:cNvPr id="9" name="Skupina 8"/>
          <p:cNvGrpSpPr/>
          <p:nvPr/>
        </p:nvGrpSpPr>
        <p:grpSpPr>
          <a:xfrm>
            <a:off x="9576816" y="6444133"/>
            <a:ext cx="432048" cy="432048"/>
            <a:chOff x="4320232" y="3131765"/>
            <a:chExt cx="43204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Ovál 28"/>
            <p:cNvSpPr/>
            <p:nvPr/>
          </p:nvSpPr>
          <p:spPr bwMode="auto">
            <a:xfrm>
              <a:off x="4320232" y="3131765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cs-CZ" sz="2000" dirty="0"/>
            </a:p>
            <a:p>
              <a:endParaRPr lang="cs-CZ" sz="2000" dirty="0"/>
            </a:p>
            <a:p>
              <a:endParaRPr lang="cs-CZ" sz="2000" dirty="0"/>
            </a:p>
          </p:txBody>
        </p:sp>
        <p:cxnSp>
          <p:nvCxnSpPr>
            <p:cNvPr id="6" name="Přímá spojnice 5"/>
            <p:cNvCxnSpPr/>
            <p:nvPr/>
          </p:nvCxnSpPr>
          <p:spPr bwMode="auto">
            <a:xfrm>
              <a:off x="4474408" y="3347789"/>
              <a:ext cx="14401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Zaoblený obdélník 54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40" name="TextovéPole 39"/>
          <p:cNvSpPr txBox="1"/>
          <p:nvPr/>
        </p:nvSpPr>
        <p:spPr>
          <a:xfrm>
            <a:off x="395356" y="1030404"/>
            <a:ext cx="4788972" cy="482189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400" dirty="0" smtClean="0">
                <a:solidFill>
                  <a:schemeClr val="bg1"/>
                </a:solidFill>
              </a:rPr>
              <a:t>Data součástí programu</a:t>
            </a:r>
            <a:endParaRPr lang="cs-CZ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33947612"/>
              </p:ext>
            </p:extLst>
          </p:nvPr>
        </p:nvGraphicFramePr>
        <p:xfrm>
          <a:off x="370597" y="2195661"/>
          <a:ext cx="3564835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1" name="TextovéPole 40"/>
          <p:cNvSpPr txBox="1"/>
          <p:nvPr/>
        </p:nvSpPr>
        <p:spPr>
          <a:xfrm>
            <a:off x="395356" y="1769851"/>
            <a:ext cx="3564835" cy="387198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a</a:t>
            </a:r>
            <a:r>
              <a:rPr lang="cs-CZ" dirty="0" smtClean="0">
                <a:solidFill>
                  <a:schemeClr val="bg1"/>
                </a:solidFill>
              </a:rPr>
              <a:t>plikační program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Zaoblený obdélník 9"/>
          <p:cNvSpPr/>
          <p:nvPr/>
        </p:nvSpPr>
        <p:spPr bwMode="auto">
          <a:xfrm>
            <a:off x="356141" y="1691605"/>
            <a:ext cx="3604050" cy="122413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" name="TextovéPole 41"/>
          <p:cNvSpPr txBox="1"/>
          <p:nvPr/>
        </p:nvSpPr>
        <p:spPr>
          <a:xfrm>
            <a:off x="395357" y="3203773"/>
            <a:ext cx="4788971" cy="482189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400" dirty="0" smtClean="0">
                <a:solidFill>
                  <a:schemeClr val="bg1"/>
                </a:solidFill>
              </a:rPr>
              <a:t>Systémy pro zpracování souborů</a:t>
            </a:r>
            <a:endParaRPr lang="cs-CZ" sz="2400" dirty="0">
              <a:solidFill>
                <a:schemeClr val="bg1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429061661"/>
              </p:ext>
            </p:extLst>
          </p:nvPr>
        </p:nvGraphicFramePr>
        <p:xfrm>
          <a:off x="370598" y="4427909"/>
          <a:ext cx="3564835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4" name="TextovéPole 43"/>
          <p:cNvSpPr txBox="1"/>
          <p:nvPr/>
        </p:nvSpPr>
        <p:spPr>
          <a:xfrm>
            <a:off x="395357" y="4002099"/>
            <a:ext cx="3564835" cy="387198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a</a:t>
            </a:r>
            <a:r>
              <a:rPr lang="cs-CZ" dirty="0" smtClean="0">
                <a:solidFill>
                  <a:schemeClr val="bg1"/>
                </a:solidFill>
              </a:rPr>
              <a:t>plikační program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5" name="Zaoblený obdélník 44"/>
          <p:cNvSpPr/>
          <p:nvPr/>
        </p:nvSpPr>
        <p:spPr bwMode="auto">
          <a:xfrm>
            <a:off x="356142" y="3923853"/>
            <a:ext cx="3604050" cy="122413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" name="TextovéPole 48"/>
          <p:cNvSpPr txBox="1"/>
          <p:nvPr/>
        </p:nvSpPr>
        <p:spPr>
          <a:xfrm>
            <a:off x="411480" y="5508029"/>
            <a:ext cx="3564835" cy="3871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cs-CZ" dirty="0" smtClean="0">
                <a:solidFill>
                  <a:schemeClr val="accent6">
                    <a:lumMod val="50000"/>
                  </a:schemeClr>
                </a:solidFill>
              </a:rPr>
              <a:t>ystém pro zpracování souborů</a:t>
            </a:r>
            <a:endParaRPr lang="cs-CZ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8" name="Diagram 57"/>
          <p:cNvGraphicFramePr/>
          <p:nvPr>
            <p:extLst>
              <p:ext uri="{D42A27DB-BD31-4B8C-83A1-F6EECF244321}">
                <p14:modId xmlns:p14="http://schemas.microsoft.com/office/powerpoint/2010/main" val="2643135197"/>
              </p:ext>
            </p:extLst>
          </p:nvPr>
        </p:nvGraphicFramePr>
        <p:xfrm>
          <a:off x="395357" y="6300117"/>
          <a:ext cx="3564835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9" name="Obdélník 58"/>
          <p:cNvSpPr/>
          <p:nvPr/>
        </p:nvSpPr>
        <p:spPr bwMode="auto">
          <a:xfrm>
            <a:off x="4104209" y="2051645"/>
            <a:ext cx="5976417" cy="864096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-"/>
            </a:pPr>
            <a:r>
              <a:rPr lang="cs-CZ" dirty="0" smtClean="0">
                <a:solidFill>
                  <a:srgbClr val="C00000"/>
                </a:solidFill>
              </a:rPr>
              <a:t>každá změna dat vyžaduje zásah programátora </a:t>
            </a:r>
            <a:endParaRPr lang="cs-CZ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v</a:t>
            </a:r>
            <a:r>
              <a:rPr lang="cs-CZ" dirty="0" smtClean="0">
                <a:solidFill>
                  <a:srgbClr val="C00000"/>
                </a:solidFill>
              </a:rPr>
              <a:t>elmi nevhodné pro větší objemy dat</a:t>
            </a:r>
            <a:endParaRPr lang="cs-CZ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d</a:t>
            </a:r>
            <a:r>
              <a:rPr lang="cs-CZ" dirty="0" smtClean="0">
                <a:solidFill>
                  <a:srgbClr val="C00000"/>
                </a:solidFill>
              </a:rPr>
              <a:t>ata není možné uložit nezávisle na programu</a:t>
            </a:r>
            <a:r>
              <a:rPr lang="cs-CZ" dirty="0" smtClean="0">
                <a:solidFill>
                  <a:srgbClr val="C00000"/>
                </a:solidFill>
              </a:rPr>
              <a:t> 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60" name="Obdélník 59"/>
          <p:cNvSpPr/>
          <p:nvPr/>
        </p:nvSpPr>
        <p:spPr bwMode="auto">
          <a:xfrm>
            <a:off x="4104208" y="1718763"/>
            <a:ext cx="5976417" cy="342038"/>
          </a:xfrm>
          <a:prstGeom prst="rect">
            <a:avLst/>
          </a:prstGeom>
          <a:solidFill>
            <a:srgbClr val="CCFF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v</a:t>
            </a:r>
            <a:r>
              <a:rPr lang="cs-CZ" dirty="0" smtClean="0">
                <a:solidFill>
                  <a:srgbClr val="00B050"/>
                </a:solidFill>
              </a:rPr>
              <a:t>elmi rychlé zpracování</a:t>
            </a:r>
            <a:endParaRPr lang="cs-CZ" dirty="0" smtClean="0">
              <a:solidFill>
                <a:srgbClr val="00B050"/>
              </a:solidFill>
            </a:endParaRPr>
          </a:p>
        </p:txBody>
      </p:sp>
      <p:sp>
        <p:nvSpPr>
          <p:cNvPr id="61" name="Ovál 60"/>
          <p:cNvSpPr/>
          <p:nvPr/>
        </p:nvSpPr>
        <p:spPr bwMode="auto">
          <a:xfrm>
            <a:off x="9576817" y="1619597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</a:p>
        </p:txBody>
      </p:sp>
      <p:grpSp>
        <p:nvGrpSpPr>
          <p:cNvPr id="62" name="Skupina 61"/>
          <p:cNvGrpSpPr/>
          <p:nvPr/>
        </p:nvGrpSpPr>
        <p:grpSpPr>
          <a:xfrm>
            <a:off x="9576817" y="2123653"/>
            <a:ext cx="432048" cy="432048"/>
            <a:chOff x="4320232" y="3131765"/>
            <a:chExt cx="43204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Ovál 62"/>
            <p:cNvSpPr/>
            <p:nvPr/>
          </p:nvSpPr>
          <p:spPr bwMode="auto">
            <a:xfrm>
              <a:off x="4320232" y="3131765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cs-CZ" sz="2000" dirty="0"/>
            </a:p>
            <a:p>
              <a:endParaRPr lang="cs-CZ" sz="2000" dirty="0"/>
            </a:p>
            <a:p>
              <a:endParaRPr lang="cs-CZ" sz="2000" dirty="0"/>
            </a:p>
          </p:txBody>
        </p:sp>
        <p:cxnSp>
          <p:nvCxnSpPr>
            <p:cNvPr id="64" name="Přímá spojnice 63"/>
            <p:cNvCxnSpPr/>
            <p:nvPr/>
          </p:nvCxnSpPr>
          <p:spPr bwMode="auto">
            <a:xfrm>
              <a:off x="4474408" y="3347789"/>
              <a:ext cx="14401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AutoShape 4"/>
          <p:cNvSpPr>
            <a:spLocks noChangeArrowheads="1"/>
          </p:cNvSpPr>
          <p:nvPr/>
        </p:nvSpPr>
        <p:spPr bwMode="auto">
          <a:xfrm>
            <a:off x="343007" y="6084093"/>
            <a:ext cx="520841" cy="54680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1"/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9" name="AutoShape 4"/>
          <p:cNvSpPr>
            <a:spLocks noChangeArrowheads="1"/>
          </p:cNvSpPr>
          <p:nvPr/>
        </p:nvSpPr>
        <p:spPr bwMode="auto">
          <a:xfrm>
            <a:off x="2143207" y="6084093"/>
            <a:ext cx="520841" cy="54680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1"/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72" name="Obdélník 71"/>
          <p:cNvSpPr/>
          <p:nvPr/>
        </p:nvSpPr>
        <p:spPr>
          <a:xfrm>
            <a:off x="344894" y="5086953"/>
            <a:ext cx="2823210" cy="4930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  <a:r>
              <a:rPr lang="cs-CZ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perační systém</a:t>
            </a:r>
            <a:endParaRPr lang="cs-CZ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982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délník 47"/>
          <p:cNvSpPr/>
          <p:nvPr/>
        </p:nvSpPr>
        <p:spPr bwMode="auto">
          <a:xfrm>
            <a:off x="4104208" y="2699717"/>
            <a:ext cx="5976417" cy="1340994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obtížná změna </a:t>
            </a:r>
            <a:r>
              <a:rPr lang="cs-CZ" dirty="0" smtClean="0">
                <a:solidFill>
                  <a:srgbClr val="C00000"/>
                </a:solidFill>
              </a:rPr>
              <a:t>struktury </a:t>
            </a:r>
            <a:endParaRPr lang="cs-CZ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redundance (nadbytečnost) </a:t>
            </a:r>
            <a:r>
              <a:rPr lang="cs-CZ" dirty="0" smtClean="0">
                <a:solidFill>
                  <a:srgbClr val="C00000"/>
                </a:solidFill>
              </a:rPr>
              <a:t>dat </a:t>
            </a:r>
            <a:endParaRPr lang="cs-CZ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problémy s přístupy k datům (sekvenční vyhledávání</a:t>
            </a:r>
            <a:r>
              <a:rPr lang="cs-CZ" dirty="0" smtClean="0">
                <a:solidFill>
                  <a:srgbClr val="C00000"/>
                </a:solidFill>
              </a:rPr>
              <a:t>) </a:t>
            </a:r>
            <a:endParaRPr lang="cs-CZ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problémy s bezpečností a integritou dat (současný přístup </a:t>
            </a:r>
            <a:r>
              <a:rPr lang="cs-CZ" dirty="0" smtClean="0">
                <a:solidFill>
                  <a:srgbClr val="C00000"/>
                </a:solidFill>
              </a:rPr>
              <a:t>více </a:t>
            </a:r>
            <a:r>
              <a:rPr lang="cs-CZ" dirty="0">
                <a:solidFill>
                  <a:srgbClr val="C00000"/>
                </a:solidFill>
              </a:rPr>
              <a:t>uživatelů </a:t>
            </a:r>
            <a:r>
              <a:rPr lang="cs-CZ" dirty="0" smtClean="0">
                <a:solidFill>
                  <a:srgbClr val="C00000"/>
                </a:solidFill>
              </a:rPr>
              <a:t>může způsobit ztrátu </a:t>
            </a:r>
            <a:r>
              <a:rPr lang="cs-CZ" dirty="0">
                <a:solidFill>
                  <a:srgbClr val="C00000"/>
                </a:solidFill>
              </a:rPr>
              <a:t>dat).</a:t>
            </a:r>
          </a:p>
        </p:txBody>
      </p:sp>
      <p:sp>
        <p:nvSpPr>
          <p:cNvPr id="47" name="Obdélník 46"/>
          <p:cNvSpPr/>
          <p:nvPr/>
        </p:nvSpPr>
        <p:spPr bwMode="auto">
          <a:xfrm>
            <a:off x="4104207" y="1979637"/>
            <a:ext cx="5976417" cy="684076"/>
          </a:xfrm>
          <a:prstGeom prst="rect">
            <a:avLst/>
          </a:prstGeom>
          <a:solidFill>
            <a:srgbClr val="CCFF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+"/>
            </a:pPr>
            <a:r>
              <a:rPr lang="cs-CZ" dirty="0" smtClean="0">
                <a:solidFill>
                  <a:srgbClr val="00B050"/>
                </a:solidFill>
              </a:rPr>
              <a:t>jednoduché řešení, snadné vytvoření i úprava</a:t>
            </a:r>
          </a:p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n</a:t>
            </a:r>
            <a:r>
              <a:rPr kumimoji="0" lang="cs-CZ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ení</a:t>
            </a:r>
            <a:r>
              <a:rPr kumimoji="0" lang="cs-CZ" sz="18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 nutná instalace podpůrného software</a:t>
            </a:r>
            <a:endParaRPr kumimoji="0" lang="cs-CZ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5" name="Obdélník 34"/>
          <p:cNvSpPr/>
          <p:nvPr/>
        </p:nvSpPr>
        <p:spPr bwMode="auto">
          <a:xfrm>
            <a:off x="-248" y="4040711"/>
            <a:ext cx="10080624" cy="2953836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Soubory CSV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3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4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4104208" y="1043533"/>
            <a:ext cx="574500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jednoduché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textové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soubory</a:t>
            </a:r>
            <a:r>
              <a:rPr lang="en-US" sz="2000" dirty="0">
                <a:solidFill>
                  <a:srgbClr val="002060"/>
                </a:solidFill>
              </a:rPr>
              <a:t> s </a:t>
            </a:r>
            <a:r>
              <a:rPr lang="en-US" sz="2000" dirty="0" err="1" smtClean="0">
                <a:solidFill>
                  <a:srgbClr val="0070C0"/>
                </a:solidFill>
              </a:rPr>
              <a:t>oddělovačem</a:t>
            </a:r>
            <a:endParaRPr lang="cs-CZ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2060"/>
                </a:solidFill>
              </a:rPr>
              <a:t>jeden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řádek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představuje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záznam</a:t>
            </a:r>
            <a:r>
              <a:rPr lang="en-US" sz="2000" dirty="0">
                <a:solidFill>
                  <a:srgbClr val="002060"/>
                </a:solidFill>
              </a:rPr>
              <a:t> o </a:t>
            </a:r>
            <a:r>
              <a:rPr lang="en-US" sz="2000" dirty="0" err="1">
                <a:solidFill>
                  <a:srgbClr val="002060"/>
                </a:solidFill>
              </a:rPr>
              <a:t>jednom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datovém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objektu</a:t>
            </a:r>
            <a:r>
              <a:rPr lang="cs-CZ" sz="2000" dirty="0" smtClean="0">
                <a:solidFill>
                  <a:srgbClr val="002060"/>
                </a:solidFill>
              </a:rPr>
              <a:t> (osobě, knize, zprávě …)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Ovál 3"/>
          <p:cNvSpPr/>
          <p:nvPr/>
        </p:nvSpPr>
        <p:spPr bwMode="auto">
          <a:xfrm>
            <a:off x="9576816" y="2051645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</a:p>
        </p:txBody>
      </p:sp>
      <p:grpSp>
        <p:nvGrpSpPr>
          <p:cNvPr id="9" name="Skupina 8"/>
          <p:cNvGrpSpPr/>
          <p:nvPr/>
        </p:nvGrpSpPr>
        <p:grpSpPr>
          <a:xfrm>
            <a:off x="9576816" y="2771725"/>
            <a:ext cx="432048" cy="432048"/>
            <a:chOff x="4320232" y="3131765"/>
            <a:chExt cx="43204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Ovál 28"/>
            <p:cNvSpPr/>
            <p:nvPr/>
          </p:nvSpPr>
          <p:spPr bwMode="auto">
            <a:xfrm>
              <a:off x="4320232" y="3131765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cs-CZ" sz="2000" dirty="0"/>
            </a:p>
            <a:p>
              <a:endParaRPr lang="cs-CZ" sz="2000" dirty="0"/>
            </a:p>
            <a:p>
              <a:endParaRPr lang="cs-CZ" sz="2000" dirty="0"/>
            </a:p>
          </p:txBody>
        </p:sp>
        <p:cxnSp>
          <p:nvCxnSpPr>
            <p:cNvPr id="6" name="Přímá spojnice 5"/>
            <p:cNvCxnSpPr/>
            <p:nvPr/>
          </p:nvCxnSpPr>
          <p:spPr bwMode="auto">
            <a:xfrm>
              <a:off x="4474408" y="3347789"/>
              <a:ext cx="14401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TextovéPole 45"/>
          <p:cNvSpPr txBox="1"/>
          <p:nvPr/>
        </p:nvSpPr>
        <p:spPr>
          <a:xfrm>
            <a:off x="277874" y="4040711"/>
            <a:ext cx="2838544" cy="387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Příklad CSV souboru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0" y="1028361"/>
            <a:ext cx="3493311" cy="1599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52" y="1204664"/>
            <a:ext cx="2143125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délník 1"/>
          <p:cNvSpPr/>
          <p:nvPr/>
        </p:nvSpPr>
        <p:spPr>
          <a:xfrm>
            <a:off x="240777" y="3273804"/>
            <a:ext cx="3791423" cy="7220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Jan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;</a:t>
            </a:r>
            <a:r>
              <a:rPr lang="cs-CZ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Novák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;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cs-CZ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1439912" y="4571925"/>
            <a:ext cx="838674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400" dirty="0" smtClean="0">
                <a:solidFill>
                  <a:srgbClr val="C00000"/>
                </a:solidFill>
              </a:rPr>
              <a:t>Jméno</a:t>
            </a:r>
            <a:r>
              <a:rPr lang="en-US" sz="2400" b="1" dirty="0" smtClean="0">
                <a:solidFill>
                  <a:srgbClr val="0066FF"/>
                </a:solidFill>
              </a:rPr>
              <a:t>;</a:t>
            </a:r>
            <a:r>
              <a:rPr lang="cs-CZ" sz="2400" dirty="0" smtClean="0">
                <a:solidFill>
                  <a:srgbClr val="C00000"/>
                </a:solidFill>
              </a:rPr>
              <a:t>Příjmení</a:t>
            </a:r>
            <a:r>
              <a:rPr lang="en-US" sz="2400" b="1" dirty="0">
                <a:solidFill>
                  <a:srgbClr val="0066FF"/>
                </a:solidFill>
              </a:rPr>
              <a:t>;</a:t>
            </a:r>
            <a:r>
              <a:rPr lang="cs-CZ" sz="2400" dirty="0" smtClean="0">
                <a:solidFill>
                  <a:srgbClr val="C00000"/>
                </a:solidFill>
              </a:rPr>
              <a:t>Ulice</a:t>
            </a:r>
            <a:r>
              <a:rPr lang="en-US" sz="2400" b="1" dirty="0">
                <a:solidFill>
                  <a:srgbClr val="0066FF"/>
                </a:solidFill>
              </a:rPr>
              <a:t>;</a:t>
            </a:r>
            <a:r>
              <a:rPr lang="en-US" sz="2400" dirty="0" smtClean="0">
                <a:solidFill>
                  <a:srgbClr val="C00000"/>
                </a:solidFill>
              </a:rPr>
              <a:t>M</a:t>
            </a:r>
            <a:r>
              <a:rPr lang="cs-CZ" sz="2400" dirty="0" err="1" smtClean="0">
                <a:solidFill>
                  <a:srgbClr val="C00000"/>
                </a:solidFill>
              </a:rPr>
              <a:t>ěsto</a:t>
            </a:r>
            <a:r>
              <a:rPr lang="en-US" sz="2400" b="1" dirty="0">
                <a:solidFill>
                  <a:srgbClr val="0066FF"/>
                </a:solidFill>
              </a:rPr>
              <a:t>;</a:t>
            </a:r>
            <a:r>
              <a:rPr lang="en-US" sz="2400" dirty="0" smtClean="0">
                <a:solidFill>
                  <a:srgbClr val="C00000"/>
                </a:solidFill>
              </a:rPr>
              <a:t>V</a:t>
            </a:r>
            <a:r>
              <a:rPr lang="cs-CZ" sz="2400" dirty="0" err="1" smtClean="0">
                <a:solidFill>
                  <a:srgbClr val="C00000"/>
                </a:solidFill>
              </a:rPr>
              <a:t>ýška</a:t>
            </a:r>
            <a:r>
              <a:rPr lang="en-US" sz="2400" b="1" dirty="0">
                <a:solidFill>
                  <a:srgbClr val="0066FF"/>
                </a:solidFill>
              </a:rPr>
              <a:t>;</a:t>
            </a:r>
            <a:r>
              <a:rPr lang="cs-CZ" sz="2400" dirty="0" smtClean="0">
                <a:solidFill>
                  <a:srgbClr val="C00000"/>
                </a:solidFill>
              </a:rPr>
              <a:t>Váha</a:t>
            </a:r>
            <a:r>
              <a:rPr lang="en-US" sz="2400" dirty="0">
                <a:solidFill>
                  <a:srgbClr val="00B050"/>
                </a:solidFill>
                <a:latin typeface="Arial"/>
                <a:cs typeface="Arial"/>
              </a:rPr>
              <a:t>&lt;CRLF&gt;</a:t>
            </a:r>
            <a:endParaRPr lang="cs-CZ" sz="24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cs-CZ" sz="2400" dirty="0" smtClean="0"/>
              <a:t>Jan</a:t>
            </a:r>
            <a:r>
              <a:rPr lang="en-US" sz="2400" b="1" dirty="0" smtClean="0">
                <a:solidFill>
                  <a:srgbClr val="0066FF"/>
                </a:solidFill>
              </a:rPr>
              <a:t>;</a:t>
            </a:r>
            <a:r>
              <a:rPr lang="en-US" sz="2400" dirty="0" smtClean="0"/>
              <a:t>Nov</a:t>
            </a:r>
            <a:r>
              <a:rPr lang="cs-CZ" sz="2400" dirty="0" err="1" smtClean="0"/>
              <a:t>ák</a:t>
            </a:r>
            <a:r>
              <a:rPr lang="en-US" sz="2400" b="1" dirty="0" smtClean="0">
                <a:solidFill>
                  <a:srgbClr val="0066FF"/>
                </a:solidFill>
              </a:rPr>
              <a:t>;</a:t>
            </a:r>
            <a:r>
              <a:rPr lang="en-US" sz="2400" dirty="0" smtClean="0">
                <a:latin typeface="Arial"/>
                <a:cs typeface="Arial"/>
              </a:rPr>
              <a:t>"</a:t>
            </a:r>
            <a:r>
              <a:rPr lang="en-US" sz="2400" dirty="0" err="1" smtClean="0"/>
              <a:t>Kv</a:t>
            </a:r>
            <a:r>
              <a:rPr lang="cs-CZ" sz="2400" dirty="0" err="1" smtClean="0"/>
              <a:t>ětinová</a:t>
            </a:r>
            <a:r>
              <a:rPr lang="cs-CZ" sz="2400" dirty="0" smtClean="0"/>
              <a:t> 3</a:t>
            </a:r>
            <a:r>
              <a:rPr lang="en-US" sz="2400" dirty="0" smtClean="0">
                <a:latin typeface="Arial"/>
                <a:cs typeface="Arial"/>
              </a:rPr>
              <a:t>"</a:t>
            </a:r>
            <a:r>
              <a:rPr lang="en-US" sz="2400" b="1" dirty="0" smtClean="0">
                <a:solidFill>
                  <a:srgbClr val="0066FF"/>
                </a:solidFill>
              </a:rPr>
              <a:t>;</a:t>
            </a:r>
            <a:r>
              <a:rPr lang="cs-CZ" sz="2400" dirty="0" smtClean="0">
                <a:latin typeface="Arial"/>
                <a:cs typeface="Arial"/>
              </a:rPr>
              <a:t>Opava</a:t>
            </a:r>
            <a:r>
              <a:rPr lang="en-US" sz="2400" b="1" dirty="0" smtClean="0">
                <a:solidFill>
                  <a:srgbClr val="0066FF"/>
                </a:solidFill>
              </a:rPr>
              <a:t>;</a:t>
            </a:r>
            <a:r>
              <a:rPr lang="en-US" sz="2400" dirty="0" smtClean="0">
                <a:latin typeface="Arial"/>
                <a:cs typeface="Arial"/>
              </a:rPr>
              <a:t>185</a:t>
            </a:r>
            <a:r>
              <a:rPr lang="en-US" sz="2400" b="1" dirty="0" smtClean="0">
                <a:solidFill>
                  <a:srgbClr val="0066FF"/>
                </a:solidFill>
              </a:rPr>
              <a:t>;</a:t>
            </a:r>
            <a:r>
              <a:rPr lang="en-US" sz="2400" dirty="0" smtClean="0">
                <a:latin typeface="Arial"/>
                <a:cs typeface="Arial"/>
              </a:rPr>
              <a:t>78</a:t>
            </a:r>
            <a:r>
              <a:rPr lang="en-US" sz="2400" dirty="0" smtClean="0">
                <a:solidFill>
                  <a:srgbClr val="00B050"/>
                </a:solidFill>
                <a:latin typeface="Arial"/>
                <a:cs typeface="Arial"/>
              </a:rPr>
              <a:t>&lt;CRLF&gt;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Jana</a:t>
            </a:r>
            <a:r>
              <a:rPr lang="en-US" sz="2400" b="1" dirty="0" smtClean="0">
                <a:solidFill>
                  <a:srgbClr val="0066FF"/>
                </a:solidFill>
              </a:rPr>
              <a:t>;</a:t>
            </a:r>
            <a:r>
              <a:rPr lang="cs-CZ" sz="2400" dirty="0" smtClean="0">
                <a:latin typeface="Arial"/>
                <a:cs typeface="Arial"/>
              </a:rPr>
              <a:t>Černá</a:t>
            </a:r>
            <a:r>
              <a:rPr lang="en-US" sz="2400" b="1" dirty="0">
                <a:solidFill>
                  <a:srgbClr val="0066FF"/>
                </a:solidFill>
              </a:rPr>
              <a:t>;</a:t>
            </a:r>
            <a:r>
              <a:rPr lang="en-US" sz="2400" dirty="0" smtClean="0">
                <a:latin typeface="Arial"/>
                <a:cs typeface="Arial"/>
              </a:rPr>
              <a:t>"</a:t>
            </a:r>
            <a:r>
              <a:rPr lang="cs-CZ" sz="2400" dirty="0" smtClean="0">
                <a:latin typeface="Arial"/>
                <a:cs typeface="Arial"/>
              </a:rPr>
              <a:t>Hornická 56</a:t>
            </a:r>
            <a:r>
              <a:rPr lang="en-US" sz="2400" dirty="0" smtClean="0">
                <a:latin typeface="Arial"/>
                <a:cs typeface="Arial"/>
              </a:rPr>
              <a:t>"</a:t>
            </a:r>
            <a:r>
              <a:rPr lang="en-US" sz="2400" b="1" dirty="0" smtClean="0">
                <a:solidFill>
                  <a:srgbClr val="0066FF"/>
                </a:solidFill>
              </a:rPr>
              <a:t>;</a:t>
            </a:r>
            <a:r>
              <a:rPr lang="cs-CZ" sz="2400" dirty="0" smtClean="0">
                <a:latin typeface="Arial"/>
                <a:cs typeface="Arial"/>
              </a:rPr>
              <a:t>Ostrava</a:t>
            </a:r>
            <a:r>
              <a:rPr lang="en-US" sz="2400" b="1" dirty="0" smtClean="0">
                <a:solidFill>
                  <a:srgbClr val="0066FF"/>
                </a:solidFill>
              </a:rPr>
              <a:t>;</a:t>
            </a:r>
            <a:r>
              <a:rPr lang="en-US" sz="2400" dirty="0" smtClean="0">
                <a:latin typeface="Arial"/>
                <a:cs typeface="Arial"/>
              </a:rPr>
              <a:t>1</a:t>
            </a:r>
            <a:r>
              <a:rPr lang="cs-CZ" sz="2400" dirty="0" smtClean="0">
                <a:latin typeface="Arial"/>
                <a:cs typeface="Arial"/>
              </a:rPr>
              <a:t>64</a:t>
            </a:r>
            <a:r>
              <a:rPr lang="en-US" sz="2400" b="1" dirty="0">
                <a:solidFill>
                  <a:srgbClr val="0066FF"/>
                </a:solidFill>
              </a:rPr>
              <a:t>;</a:t>
            </a:r>
            <a:r>
              <a:rPr lang="cs-CZ" sz="2400" dirty="0" smtClean="0">
                <a:latin typeface="Arial"/>
                <a:cs typeface="Arial"/>
              </a:rPr>
              <a:t>55</a:t>
            </a:r>
            <a:r>
              <a:rPr lang="en-US" sz="2400" dirty="0" smtClean="0">
                <a:solidFill>
                  <a:srgbClr val="00B050"/>
                </a:solidFill>
                <a:latin typeface="Arial"/>
                <a:cs typeface="Arial"/>
              </a:rPr>
              <a:t>&lt;CRLF</a:t>
            </a:r>
            <a:r>
              <a:rPr lang="en-US" sz="2400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endParaRPr lang="cs-CZ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cs-CZ" sz="2400" dirty="0" smtClean="0"/>
              <a:t>Milan</a:t>
            </a:r>
            <a:r>
              <a:rPr lang="en-US" sz="2400" b="1" dirty="0" smtClean="0">
                <a:solidFill>
                  <a:srgbClr val="0066FF"/>
                </a:solidFill>
              </a:rPr>
              <a:t>;</a:t>
            </a:r>
            <a:r>
              <a:rPr lang="cs-CZ" sz="2400" dirty="0" smtClean="0"/>
              <a:t>Kabelka</a:t>
            </a:r>
            <a:r>
              <a:rPr lang="en-US" sz="2400" b="1" dirty="0" smtClean="0">
                <a:solidFill>
                  <a:srgbClr val="0066FF"/>
                </a:solidFill>
              </a:rPr>
              <a:t>;</a:t>
            </a:r>
            <a:r>
              <a:rPr lang="en-US" sz="2400" dirty="0" smtClean="0">
                <a:latin typeface="Arial"/>
                <a:cs typeface="Arial"/>
              </a:rPr>
              <a:t>"</a:t>
            </a:r>
            <a:r>
              <a:rPr lang="cs-CZ" sz="2400" dirty="0" smtClean="0">
                <a:latin typeface="Arial"/>
                <a:cs typeface="Arial"/>
              </a:rPr>
              <a:t>Nerudova 45</a:t>
            </a:r>
            <a:r>
              <a:rPr lang="en-US" sz="2400" dirty="0" smtClean="0">
                <a:latin typeface="Arial"/>
                <a:cs typeface="Arial"/>
              </a:rPr>
              <a:t>"</a:t>
            </a:r>
            <a:r>
              <a:rPr lang="en-US" sz="2400" b="1" dirty="0" smtClean="0">
                <a:solidFill>
                  <a:srgbClr val="0066FF"/>
                </a:solidFill>
              </a:rPr>
              <a:t>;</a:t>
            </a:r>
            <a:r>
              <a:rPr lang="en-US" sz="2400" dirty="0" smtClean="0">
                <a:latin typeface="Arial"/>
                <a:cs typeface="Arial"/>
              </a:rPr>
              <a:t>"</a:t>
            </a:r>
            <a:r>
              <a:rPr lang="cs-CZ" sz="2400" dirty="0" smtClean="0">
                <a:latin typeface="Arial"/>
                <a:cs typeface="Arial"/>
              </a:rPr>
              <a:t>Praha 1</a:t>
            </a:r>
            <a:r>
              <a:rPr lang="en-US" sz="2400" dirty="0" smtClean="0">
                <a:latin typeface="Arial"/>
                <a:cs typeface="Arial"/>
              </a:rPr>
              <a:t>"</a:t>
            </a:r>
            <a:r>
              <a:rPr lang="en-US" sz="2400" b="1" dirty="0">
                <a:solidFill>
                  <a:srgbClr val="0066FF"/>
                </a:solidFill>
              </a:rPr>
              <a:t>;</a:t>
            </a:r>
            <a:r>
              <a:rPr lang="en-US" sz="2400" dirty="0" smtClean="0">
                <a:latin typeface="Arial"/>
                <a:cs typeface="Arial"/>
              </a:rPr>
              <a:t>1</a:t>
            </a:r>
            <a:r>
              <a:rPr lang="cs-CZ" sz="2400" dirty="0" smtClean="0">
                <a:latin typeface="Arial"/>
                <a:cs typeface="Arial"/>
              </a:rPr>
              <a:t>78</a:t>
            </a:r>
            <a:r>
              <a:rPr lang="en-US" sz="2400" b="1" dirty="0">
                <a:solidFill>
                  <a:srgbClr val="0066FF"/>
                </a:solidFill>
              </a:rPr>
              <a:t>;</a:t>
            </a:r>
            <a:r>
              <a:rPr lang="en-US" sz="2400" dirty="0" smtClean="0">
                <a:latin typeface="Arial"/>
                <a:cs typeface="Arial"/>
              </a:rPr>
              <a:t>8</a:t>
            </a:r>
            <a:r>
              <a:rPr lang="cs-CZ" sz="2400" dirty="0" smtClean="0">
                <a:latin typeface="Arial"/>
                <a:cs typeface="Arial"/>
              </a:rPr>
              <a:t>5</a:t>
            </a:r>
            <a:r>
              <a:rPr lang="en-US" sz="2400" dirty="0" smtClean="0">
                <a:solidFill>
                  <a:srgbClr val="00B050"/>
                </a:solidFill>
                <a:latin typeface="Arial"/>
                <a:cs typeface="Arial"/>
              </a:rPr>
              <a:t>&lt;CRLF&gt;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36" name="TextovéPole 35"/>
          <p:cNvSpPr txBox="1">
            <a:spLocks noChangeAspect="1"/>
          </p:cNvSpPr>
          <p:nvPr/>
        </p:nvSpPr>
        <p:spPr>
          <a:xfrm>
            <a:off x="253966" y="5388811"/>
            <a:ext cx="1166388" cy="257635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záznamy</a:t>
            </a:r>
            <a:endParaRPr lang="cs-CZ" dirty="0"/>
          </a:p>
        </p:txBody>
      </p:sp>
      <p:sp>
        <p:nvSpPr>
          <p:cNvPr id="5" name="Šipka dolů 4"/>
          <p:cNvSpPr/>
          <p:nvPr/>
        </p:nvSpPr>
        <p:spPr bwMode="auto">
          <a:xfrm>
            <a:off x="719832" y="5868069"/>
            <a:ext cx="288032" cy="648072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TextovéPole 36"/>
          <p:cNvSpPr txBox="1">
            <a:spLocks noChangeAspect="1"/>
          </p:cNvSpPr>
          <p:nvPr/>
        </p:nvSpPr>
        <p:spPr>
          <a:xfrm>
            <a:off x="273524" y="4818346"/>
            <a:ext cx="1166388" cy="257635"/>
          </a:xfrm>
          <a:prstGeom prst="rect">
            <a:avLst/>
          </a:prstGeom>
          <a:solidFill>
            <a:srgbClr val="C0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záhlaví</a:t>
            </a:r>
            <a:endParaRPr lang="cs-CZ" dirty="0"/>
          </a:p>
        </p:txBody>
      </p:sp>
      <p:sp>
        <p:nvSpPr>
          <p:cNvPr id="38" name="TextovéPole 37"/>
          <p:cNvSpPr txBox="1">
            <a:spLocks noChangeAspect="1"/>
          </p:cNvSpPr>
          <p:nvPr/>
        </p:nvSpPr>
        <p:spPr>
          <a:xfrm>
            <a:off x="8329295" y="4787949"/>
            <a:ext cx="1535553" cy="257635"/>
          </a:xfrm>
          <a:prstGeom prst="rect">
            <a:avLst/>
          </a:prstGeom>
          <a:solidFill>
            <a:srgbClr val="00B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/>
              <a:t>k</a:t>
            </a:r>
            <a:r>
              <a:rPr lang="cs-CZ" dirty="0" smtClean="0"/>
              <a:t>onec řádku</a:t>
            </a:r>
            <a:endParaRPr lang="cs-CZ" dirty="0"/>
          </a:p>
        </p:txBody>
      </p:sp>
      <p:sp>
        <p:nvSpPr>
          <p:cNvPr id="39" name="TextovéPole 38"/>
          <p:cNvSpPr txBox="1">
            <a:spLocks noChangeAspect="1"/>
          </p:cNvSpPr>
          <p:nvPr/>
        </p:nvSpPr>
        <p:spPr>
          <a:xfrm>
            <a:off x="3336431" y="4250694"/>
            <a:ext cx="1535553" cy="257635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en-US" dirty="0" smtClean="0"/>
              <a:t>odd</a:t>
            </a:r>
            <a:r>
              <a:rPr lang="cs-CZ" dirty="0" err="1" smtClean="0"/>
              <a:t>ělovače</a:t>
            </a:r>
            <a:endParaRPr lang="cs-CZ" dirty="0"/>
          </a:p>
        </p:txBody>
      </p:sp>
      <p:cxnSp>
        <p:nvCxnSpPr>
          <p:cNvPr id="8" name="Přímá spojnice se šipkou 7"/>
          <p:cNvCxnSpPr/>
          <p:nvPr/>
        </p:nvCxnSpPr>
        <p:spPr bwMode="auto">
          <a:xfrm flipH="1">
            <a:off x="3672160" y="4571925"/>
            <a:ext cx="360040" cy="21602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Přímá spojnice se šipkou 50"/>
          <p:cNvCxnSpPr/>
          <p:nvPr/>
        </p:nvCxnSpPr>
        <p:spPr bwMode="auto">
          <a:xfrm>
            <a:off x="4184600" y="4571925"/>
            <a:ext cx="279648" cy="246421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Obdélník 22"/>
          <p:cNvSpPr/>
          <p:nvPr/>
        </p:nvSpPr>
        <p:spPr bwMode="auto">
          <a:xfrm>
            <a:off x="3075776" y="5292005"/>
            <a:ext cx="1847896" cy="35444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" name="Obdélník 51"/>
          <p:cNvSpPr/>
          <p:nvPr/>
        </p:nvSpPr>
        <p:spPr bwMode="auto">
          <a:xfrm>
            <a:off x="3197696" y="5843188"/>
            <a:ext cx="1847896" cy="35444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" name="Obdélník 52"/>
          <p:cNvSpPr/>
          <p:nvPr/>
        </p:nvSpPr>
        <p:spPr bwMode="auto">
          <a:xfrm>
            <a:off x="3528144" y="6377724"/>
            <a:ext cx="2016224" cy="35444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" name="Obdélník 53"/>
          <p:cNvSpPr/>
          <p:nvPr/>
        </p:nvSpPr>
        <p:spPr bwMode="auto">
          <a:xfrm>
            <a:off x="5662984" y="6377753"/>
            <a:ext cx="1248836" cy="35444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Obdélník 23"/>
          <p:cNvSpPr/>
          <p:nvPr/>
        </p:nvSpPr>
        <p:spPr>
          <a:xfrm>
            <a:off x="647824" y="6516141"/>
            <a:ext cx="41549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cs-CZ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5" name="Zaoblený obdélník 54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61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délník 47"/>
          <p:cNvSpPr/>
          <p:nvPr/>
        </p:nvSpPr>
        <p:spPr bwMode="auto">
          <a:xfrm>
            <a:off x="3168103" y="3635821"/>
            <a:ext cx="6912521" cy="360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-"/>
            </a:pPr>
            <a:r>
              <a:rPr lang="cs-CZ" dirty="0" smtClean="0">
                <a:solidFill>
                  <a:srgbClr val="C00000"/>
                </a:solidFill>
              </a:rPr>
              <a:t>redundance dat a popisných informací, objemné soubory 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47" name="Obdélník 46"/>
          <p:cNvSpPr/>
          <p:nvPr/>
        </p:nvSpPr>
        <p:spPr bwMode="auto">
          <a:xfrm>
            <a:off x="3168104" y="2843733"/>
            <a:ext cx="6911215" cy="792088"/>
          </a:xfrm>
          <a:prstGeom prst="rect">
            <a:avLst/>
          </a:prstGeom>
          <a:solidFill>
            <a:srgbClr val="CCFF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s</a:t>
            </a:r>
            <a:r>
              <a:rPr lang="cs-CZ" dirty="0" smtClean="0">
                <a:solidFill>
                  <a:srgbClr val="00B050"/>
                </a:solidFill>
              </a:rPr>
              <a:t>tandardní formát využívaný v mnoha moderních aplikacích</a:t>
            </a:r>
            <a:endParaRPr lang="cs-CZ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s</a:t>
            </a:r>
            <a:r>
              <a:rPr lang="cs-CZ" dirty="0" smtClean="0">
                <a:solidFill>
                  <a:srgbClr val="00B050"/>
                </a:solidFill>
              </a:rPr>
              <a:t>nadná konverze do jiných formátů, možnost validace</a:t>
            </a:r>
          </a:p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o</a:t>
            </a:r>
            <a:r>
              <a:rPr lang="cs-CZ" dirty="0" smtClean="0">
                <a:solidFill>
                  <a:srgbClr val="00B050"/>
                </a:solidFill>
              </a:rPr>
              <a:t>bsahuje data i jejich popis, přehledná stromová struktura</a:t>
            </a:r>
          </a:p>
          <a:p>
            <a:endParaRPr kumimoji="0" lang="cs-CZ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Soubory </a:t>
            </a: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XML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4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4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3197696" y="1034007"/>
            <a:ext cx="6651512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solidFill>
                  <a:srgbClr val="0066FF"/>
                </a:solidFill>
              </a:rPr>
              <a:t>e</a:t>
            </a:r>
            <a:r>
              <a:rPr lang="en-US" sz="2000" b="1" dirty="0" err="1">
                <a:solidFill>
                  <a:srgbClr val="0066FF"/>
                </a:solidFill>
              </a:rPr>
              <a:t>X</a:t>
            </a:r>
            <a:r>
              <a:rPr lang="en-US" sz="2000" dirty="0" err="1">
                <a:solidFill>
                  <a:srgbClr val="0066FF"/>
                </a:solidFill>
              </a:rPr>
              <a:t>tensible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b="1" dirty="0">
                <a:solidFill>
                  <a:srgbClr val="0066FF"/>
                </a:solidFill>
              </a:rPr>
              <a:t>M</a:t>
            </a:r>
            <a:r>
              <a:rPr lang="en-US" sz="2000" dirty="0">
                <a:solidFill>
                  <a:srgbClr val="0066FF"/>
                </a:solidFill>
              </a:rPr>
              <a:t>arkup </a:t>
            </a:r>
            <a:r>
              <a:rPr lang="en-US" sz="2000" b="1" dirty="0" smtClean="0">
                <a:solidFill>
                  <a:srgbClr val="0066FF"/>
                </a:solidFill>
              </a:rPr>
              <a:t>L</a:t>
            </a:r>
            <a:r>
              <a:rPr lang="en-US" sz="2000" dirty="0" smtClean="0">
                <a:solidFill>
                  <a:srgbClr val="0066FF"/>
                </a:solidFill>
              </a:rPr>
              <a:t>anguage</a:t>
            </a:r>
            <a:r>
              <a:rPr lang="cs-CZ" sz="2000" dirty="0" smtClean="0">
                <a:solidFill>
                  <a:srgbClr val="002060"/>
                </a:solidFill>
              </a:rPr>
              <a:t> = </a:t>
            </a:r>
            <a:r>
              <a:rPr lang="en-US" sz="2000" i="1" dirty="0" err="1" smtClean="0">
                <a:solidFill>
                  <a:srgbClr val="002060"/>
                </a:solidFill>
              </a:rPr>
              <a:t>rozšiřitelný</a:t>
            </a:r>
            <a:r>
              <a:rPr lang="en-US" sz="2000" i="1" dirty="0" smtClean="0">
                <a:solidFill>
                  <a:srgbClr val="002060"/>
                </a:solidFill>
              </a:rPr>
              <a:t> </a:t>
            </a:r>
            <a:r>
              <a:rPr lang="en-US" sz="2000" i="1" dirty="0" err="1">
                <a:solidFill>
                  <a:srgbClr val="002060"/>
                </a:solidFill>
              </a:rPr>
              <a:t>značkovací</a:t>
            </a:r>
            <a:r>
              <a:rPr lang="en-US" sz="2000" i="1" dirty="0">
                <a:solidFill>
                  <a:srgbClr val="002060"/>
                </a:solidFill>
              </a:rPr>
              <a:t> </a:t>
            </a:r>
            <a:r>
              <a:rPr lang="en-US" sz="2000" i="1" dirty="0" err="1" smtClean="0">
                <a:solidFill>
                  <a:srgbClr val="002060"/>
                </a:solidFill>
              </a:rPr>
              <a:t>jazyk</a:t>
            </a:r>
            <a:r>
              <a:rPr lang="cs-CZ" sz="2000" dirty="0" smtClean="0">
                <a:solidFill>
                  <a:srgbClr val="002060"/>
                </a:solidFill>
              </a:rPr>
              <a:t>, </a:t>
            </a:r>
            <a:r>
              <a:rPr lang="pl-PL" sz="2000" dirty="0">
                <a:solidFill>
                  <a:srgbClr val="002060"/>
                </a:solidFill>
              </a:rPr>
              <a:t>vyvinut a standardizován </a:t>
            </a:r>
            <a:r>
              <a:rPr lang="pl-PL" sz="2000" dirty="0" smtClean="0">
                <a:solidFill>
                  <a:srgbClr val="002060"/>
                </a:solidFill>
              </a:rPr>
              <a:t>W3C</a:t>
            </a:r>
            <a:endParaRPr lang="cs-CZ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2060"/>
                </a:solidFill>
              </a:rPr>
              <a:t>výměn</a:t>
            </a:r>
            <a:r>
              <a:rPr lang="cs-CZ" sz="2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mezi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aplikacemi</a:t>
            </a:r>
            <a:r>
              <a:rPr lang="cs-CZ" sz="2000" dirty="0" smtClean="0">
                <a:solidFill>
                  <a:srgbClr val="002060"/>
                </a:solidFill>
              </a:rPr>
              <a:t> 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publikování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dokumentů</a:t>
            </a:r>
            <a:endParaRPr lang="cs-CZ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>
                <a:solidFill>
                  <a:srgbClr val="002060"/>
                </a:solidFill>
              </a:rPr>
              <a:t>j</a:t>
            </a:r>
            <a:r>
              <a:rPr lang="cs-CZ" sz="2000" dirty="0" smtClean="0">
                <a:solidFill>
                  <a:srgbClr val="002060"/>
                </a:solidFill>
              </a:rPr>
              <a:t>e možné využívat vlastních značek k </a:t>
            </a:r>
            <a:r>
              <a:rPr lang="en-US" sz="2000" dirty="0" err="1" smtClean="0">
                <a:solidFill>
                  <a:srgbClr val="002060"/>
                </a:solidFill>
              </a:rPr>
              <a:t>popisu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struktur</a:t>
            </a:r>
            <a:r>
              <a:rPr lang="cs-CZ" sz="2000" dirty="0" smtClean="0">
                <a:solidFill>
                  <a:srgbClr val="002060"/>
                </a:solidFill>
              </a:rPr>
              <a:t>y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cs-CZ" sz="2000" dirty="0" smtClean="0">
                <a:solidFill>
                  <a:srgbClr val="002060"/>
                </a:solidFill>
              </a:rPr>
              <a:t>dokumentu </a:t>
            </a:r>
            <a:r>
              <a:rPr lang="en-US" sz="2000" dirty="0" smtClean="0">
                <a:solidFill>
                  <a:srgbClr val="002060"/>
                </a:solidFill>
              </a:rPr>
              <a:t>z </a:t>
            </a:r>
            <a:r>
              <a:rPr lang="en-US" sz="2000" dirty="0" err="1">
                <a:solidFill>
                  <a:srgbClr val="002060"/>
                </a:solidFill>
              </a:rPr>
              <a:t>hlediska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věcného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obsahu</a:t>
            </a:r>
            <a:endParaRPr lang="cs-CZ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 smtClean="0">
                <a:solidFill>
                  <a:srgbClr val="002060"/>
                </a:solidFill>
              </a:rPr>
              <a:t>vzhled </a:t>
            </a:r>
            <a:r>
              <a:rPr lang="en-US" sz="2000" dirty="0" err="1" smtClean="0">
                <a:solidFill>
                  <a:srgbClr val="002060"/>
                </a:solidFill>
              </a:rPr>
              <a:t>dokumentu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cs-CZ" sz="2000" dirty="0" smtClean="0">
                <a:solidFill>
                  <a:srgbClr val="002060"/>
                </a:solidFill>
              </a:rPr>
              <a:t>řešen </a:t>
            </a:r>
            <a:r>
              <a:rPr lang="en-US" sz="2000" dirty="0" err="1" smtClean="0">
                <a:solidFill>
                  <a:srgbClr val="002060"/>
                </a:solidFill>
              </a:rPr>
              <a:t>pomocí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kaskádových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stylů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Ovál 3"/>
          <p:cNvSpPr/>
          <p:nvPr/>
        </p:nvSpPr>
        <p:spPr bwMode="auto">
          <a:xfrm>
            <a:off x="9576816" y="2915741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</a:p>
        </p:txBody>
      </p:sp>
      <p:grpSp>
        <p:nvGrpSpPr>
          <p:cNvPr id="9" name="Skupina 8"/>
          <p:cNvGrpSpPr/>
          <p:nvPr/>
        </p:nvGrpSpPr>
        <p:grpSpPr>
          <a:xfrm>
            <a:off x="9576816" y="3563813"/>
            <a:ext cx="432048" cy="432048"/>
            <a:chOff x="4320232" y="3131765"/>
            <a:chExt cx="43204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Ovál 28"/>
            <p:cNvSpPr/>
            <p:nvPr/>
          </p:nvSpPr>
          <p:spPr bwMode="auto">
            <a:xfrm>
              <a:off x="4320232" y="3131765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cs-CZ" sz="2000" dirty="0"/>
            </a:p>
            <a:p>
              <a:endParaRPr lang="cs-CZ" sz="2000" dirty="0"/>
            </a:p>
            <a:p>
              <a:endParaRPr lang="cs-CZ" sz="2000" dirty="0"/>
            </a:p>
          </p:txBody>
        </p:sp>
        <p:cxnSp>
          <p:nvCxnSpPr>
            <p:cNvPr id="6" name="Přímá spojnice 5"/>
            <p:cNvCxnSpPr/>
            <p:nvPr/>
          </p:nvCxnSpPr>
          <p:spPr bwMode="auto">
            <a:xfrm>
              <a:off x="4474408" y="3347789"/>
              <a:ext cx="14401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4" y="1046246"/>
            <a:ext cx="2675937" cy="2769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Obdélník 41"/>
          <p:cNvSpPr/>
          <p:nvPr/>
        </p:nvSpPr>
        <p:spPr bwMode="auto">
          <a:xfrm>
            <a:off x="-248" y="4040711"/>
            <a:ext cx="10080624" cy="2953836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" name="Obdélník 43"/>
          <p:cNvSpPr/>
          <p:nvPr/>
        </p:nvSpPr>
        <p:spPr bwMode="auto">
          <a:xfrm>
            <a:off x="2232000" y="4040711"/>
            <a:ext cx="3004016" cy="2953836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" name="TextovéPole 48"/>
          <p:cNvSpPr txBox="1"/>
          <p:nvPr/>
        </p:nvSpPr>
        <p:spPr>
          <a:xfrm>
            <a:off x="253967" y="4437981"/>
            <a:ext cx="1939866" cy="3499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XHTML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0" name="TextovéPole 49"/>
          <p:cNvSpPr txBox="1"/>
          <p:nvPr/>
        </p:nvSpPr>
        <p:spPr>
          <a:xfrm>
            <a:off x="2193834" y="4438069"/>
            <a:ext cx="3032022" cy="607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Office Open </a:t>
            </a:r>
            <a:r>
              <a:rPr lang="cs-CZ" dirty="0" smtClean="0">
                <a:solidFill>
                  <a:schemeClr val="bg1"/>
                </a:solidFill>
              </a:rPr>
              <a:t>XML versus </a:t>
            </a:r>
            <a:r>
              <a:rPr lang="cs-CZ" dirty="0" err="1" smtClean="0">
                <a:solidFill>
                  <a:schemeClr val="bg1"/>
                </a:solidFill>
              </a:rPr>
              <a:t>OpenDocument</a:t>
            </a:r>
            <a:r>
              <a:rPr lang="cs-CZ" dirty="0" smtClean="0">
                <a:solidFill>
                  <a:schemeClr val="bg1"/>
                </a:solidFill>
              </a:rPr>
              <a:t> (ODF)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5" name="TextovéPole 54"/>
          <p:cNvSpPr txBox="1"/>
          <p:nvPr/>
        </p:nvSpPr>
        <p:spPr>
          <a:xfrm>
            <a:off x="5225855" y="4438069"/>
            <a:ext cx="2242676" cy="3499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RSS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6" name="TextovéPole 55"/>
          <p:cNvSpPr txBox="1"/>
          <p:nvPr/>
        </p:nvSpPr>
        <p:spPr>
          <a:xfrm>
            <a:off x="277874" y="4040711"/>
            <a:ext cx="2838544" cy="387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Praktické využití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7" name="Vývojový diagram: sloučení 56"/>
          <p:cNvSpPr/>
          <p:nvPr/>
        </p:nvSpPr>
        <p:spPr bwMode="auto">
          <a:xfrm>
            <a:off x="3672160" y="4158980"/>
            <a:ext cx="864096" cy="196921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" name="Vývojový diagram: sloučení 57"/>
          <p:cNvSpPr/>
          <p:nvPr/>
        </p:nvSpPr>
        <p:spPr bwMode="auto">
          <a:xfrm>
            <a:off x="5904408" y="4170357"/>
            <a:ext cx="864096" cy="196921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34" y="5045670"/>
            <a:ext cx="3042182" cy="19462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7" y="4787949"/>
            <a:ext cx="1939866" cy="22065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15" y="4788037"/>
            <a:ext cx="2242675" cy="22038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Obdélník 58"/>
          <p:cNvSpPr/>
          <p:nvPr/>
        </p:nvSpPr>
        <p:spPr bwMode="auto">
          <a:xfrm>
            <a:off x="7478691" y="4036696"/>
            <a:ext cx="2347966" cy="2953836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" name="TextovéPole 59"/>
          <p:cNvSpPr txBox="1"/>
          <p:nvPr/>
        </p:nvSpPr>
        <p:spPr>
          <a:xfrm>
            <a:off x="7468531" y="4444214"/>
            <a:ext cx="2380677" cy="349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Android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1" name="Vývojový diagram: sloučení 60"/>
          <p:cNvSpPr/>
          <p:nvPr/>
        </p:nvSpPr>
        <p:spPr bwMode="auto">
          <a:xfrm>
            <a:off x="8280672" y="4181441"/>
            <a:ext cx="864096" cy="196921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77" y="4788036"/>
            <a:ext cx="2360351" cy="22024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96" y="5601915"/>
            <a:ext cx="1341832" cy="13418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Zaoblený obdélník 61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684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Soubory XML – struktura souboru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 RSS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5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4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DejaVu Sans" charset="0"/>
                <a:cs typeface="DejaVu Sans" charset="0"/>
                <a:sym typeface="Webdings"/>
              </a:rPr>
              <a:t></a:t>
            </a:r>
            <a:endParaRPr lang="cs-CZ" sz="3200" b="1" dirty="0">
              <a:solidFill>
                <a:schemeClr val="accent5">
                  <a:lumMod val="60000"/>
                  <a:lumOff val="4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0" name="TextovéPole 19"/>
          <p:cNvSpPr txBox="1"/>
          <p:nvPr/>
        </p:nvSpPr>
        <p:spPr>
          <a:xfrm>
            <a:off x="253967" y="858877"/>
            <a:ext cx="9572690" cy="5940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&lt;?xml version=“1.0“ encoding=“windows-1250“?&gt;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20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version=“0.91“</a:t>
            </a:r>
            <a:r>
              <a:rPr lang="en-US" sz="20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channel&gt;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title&gt;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Vzorové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RSS 0.91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link&gt;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www.server.cz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&lt;/link&gt;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&lt;description&gt;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Popis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serveru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description&gt;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language&gt;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&lt;/language&gt;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item&gt;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title&gt;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První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novinka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link&gt;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www.server.cz/prvni.html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link&gt;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description&gt;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Popis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první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novinky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&lt;/description&gt;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item&gt;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item&gt;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title&gt;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Druhá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novinka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link&gt;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www.server.cz/druha.html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link&gt;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description&gt;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Popis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druhé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novinky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&lt;/description&gt;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item&gt;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channel&gt;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20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cs-CZ" sz="2000" b="1" dirty="0">
              <a:solidFill>
                <a:srgbClr val="00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Zaoblený obdélník 1"/>
          <p:cNvSpPr/>
          <p:nvPr/>
        </p:nvSpPr>
        <p:spPr bwMode="auto">
          <a:xfrm>
            <a:off x="356141" y="1502288"/>
            <a:ext cx="9077693" cy="4936637"/>
          </a:xfrm>
          <a:prstGeom prst="roundRect">
            <a:avLst/>
          </a:prstGeom>
          <a:noFill/>
          <a:ln>
            <a:solidFill>
              <a:srgbClr val="9933FF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Zaoblený obdélník 24"/>
          <p:cNvSpPr/>
          <p:nvPr/>
        </p:nvSpPr>
        <p:spPr bwMode="auto">
          <a:xfrm>
            <a:off x="1223888" y="3042167"/>
            <a:ext cx="7957536" cy="1524550"/>
          </a:xfrm>
          <a:prstGeom prst="roundRect">
            <a:avLst/>
          </a:prstGeom>
          <a:noFill/>
          <a:ln>
            <a:solidFill>
              <a:srgbClr val="99CC00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Zaoblený obdélník 25"/>
          <p:cNvSpPr/>
          <p:nvPr/>
        </p:nvSpPr>
        <p:spPr bwMode="auto">
          <a:xfrm>
            <a:off x="1223888" y="4554335"/>
            <a:ext cx="7949152" cy="1524550"/>
          </a:xfrm>
          <a:prstGeom prst="roundRect">
            <a:avLst/>
          </a:prstGeom>
          <a:noFill/>
          <a:ln>
            <a:solidFill>
              <a:srgbClr val="99CC00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TextovéPole 26"/>
          <p:cNvSpPr txBox="1">
            <a:spLocks noChangeAspect="1"/>
          </p:cNvSpPr>
          <p:nvPr/>
        </p:nvSpPr>
        <p:spPr>
          <a:xfrm>
            <a:off x="7539690" y="966317"/>
            <a:ext cx="1166388" cy="257635"/>
          </a:xfrm>
          <a:prstGeom prst="rect">
            <a:avLst/>
          </a:prstGeom>
          <a:solidFill>
            <a:srgbClr val="C0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záhlaví</a:t>
            </a:r>
            <a:endParaRPr lang="cs-CZ" dirty="0"/>
          </a:p>
        </p:txBody>
      </p:sp>
      <p:sp>
        <p:nvSpPr>
          <p:cNvPr id="28" name="TextovéPole 27"/>
          <p:cNvSpPr txBox="1">
            <a:spLocks noChangeAspect="1"/>
          </p:cNvSpPr>
          <p:nvPr/>
        </p:nvSpPr>
        <p:spPr>
          <a:xfrm>
            <a:off x="3672160" y="1244106"/>
            <a:ext cx="1656184" cy="257635"/>
          </a:xfrm>
          <a:prstGeom prst="rect">
            <a:avLst/>
          </a:prstGeom>
          <a:solidFill>
            <a:srgbClr val="0066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/>
              <a:t>k</a:t>
            </a:r>
            <a:r>
              <a:rPr lang="cs-CZ" dirty="0" smtClean="0"/>
              <a:t>ořenový </a:t>
            </a:r>
            <a:r>
              <a:rPr lang="cs-CZ" dirty="0" err="1" smtClean="0"/>
              <a:t>tag</a:t>
            </a:r>
            <a:endParaRPr lang="cs-CZ" dirty="0"/>
          </a:p>
        </p:txBody>
      </p:sp>
      <p:sp>
        <p:nvSpPr>
          <p:cNvPr id="29" name="TextovéPole 28"/>
          <p:cNvSpPr txBox="1">
            <a:spLocks noChangeAspect="1"/>
          </p:cNvSpPr>
          <p:nvPr/>
        </p:nvSpPr>
        <p:spPr>
          <a:xfrm>
            <a:off x="5400352" y="1243218"/>
            <a:ext cx="1152128" cy="257635"/>
          </a:xfrm>
          <a:prstGeom prst="rect">
            <a:avLst/>
          </a:prstGeom>
          <a:solidFill>
            <a:srgbClr val="00B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atribut</a:t>
            </a:r>
            <a:endParaRPr lang="cs-CZ" dirty="0"/>
          </a:p>
        </p:txBody>
      </p:sp>
      <p:sp>
        <p:nvSpPr>
          <p:cNvPr id="31" name="TextovéPole 30"/>
          <p:cNvSpPr txBox="1">
            <a:spLocks noChangeAspect="1"/>
          </p:cNvSpPr>
          <p:nvPr/>
        </p:nvSpPr>
        <p:spPr>
          <a:xfrm>
            <a:off x="7056536" y="1627818"/>
            <a:ext cx="1656184" cy="515269"/>
          </a:xfrm>
          <a:prstGeom prst="rect">
            <a:avLst/>
          </a:prstGeom>
          <a:solidFill>
            <a:srgbClr val="9933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/>
              <a:t>i</a:t>
            </a:r>
            <a:r>
              <a:rPr lang="cs-CZ" dirty="0" smtClean="0"/>
              <a:t>nformace o RSS kanálu</a:t>
            </a:r>
            <a:endParaRPr lang="cs-CZ" dirty="0"/>
          </a:p>
        </p:txBody>
      </p:sp>
      <p:sp>
        <p:nvSpPr>
          <p:cNvPr id="32" name="TextovéPole 31"/>
          <p:cNvSpPr txBox="1">
            <a:spLocks noChangeAspect="1"/>
          </p:cNvSpPr>
          <p:nvPr/>
        </p:nvSpPr>
        <p:spPr>
          <a:xfrm>
            <a:off x="7056536" y="3198565"/>
            <a:ext cx="1656184" cy="257635"/>
          </a:xfrm>
          <a:prstGeom prst="rect">
            <a:avLst/>
          </a:prstGeom>
          <a:solidFill>
            <a:srgbClr val="99CC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položka</a:t>
            </a:r>
            <a:endParaRPr lang="cs-CZ" dirty="0"/>
          </a:p>
        </p:txBody>
      </p:sp>
      <p:sp>
        <p:nvSpPr>
          <p:cNvPr id="33" name="TextovéPole 32"/>
          <p:cNvSpPr txBox="1">
            <a:spLocks noChangeAspect="1"/>
          </p:cNvSpPr>
          <p:nvPr/>
        </p:nvSpPr>
        <p:spPr>
          <a:xfrm>
            <a:off x="7056536" y="4741130"/>
            <a:ext cx="1656184" cy="257635"/>
          </a:xfrm>
          <a:prstGeom prst="rect">
            <a:avLst/>
          </a:prstGeom>
          <a:solidFill>
            <a:srgbClr val="99CC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položka</a:t>
            </a:r>
            <a:endParaRPr lang="cs-CZ" dirty="0"/>
          </a:p>
        </p:txBody>
      </p:sp>
      <p:sp>
        <p:nvSpPr>
          <p:cNvPr id="34" name="TextovéPole 33"/>
          <p:cNvSpPr txBox="1">
            <a:spLocks noChangeAspect="1"/>
          </p:cNvSpPr>
          <p:nvPr/>
        </p:nvSpPr>
        <p:spPr>
          <a:xfrm>
            <a:off x="3589992" y="3121263"/>
            <a:ext cx="1194088" cy="2576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data</a:t>
            </a:r>
            <a:endParaRPr lang="cs-CZ" dirty="0"/>
          </a:p>
        </p:txBody>
      </p:sp>
      <p:sp>
        <p:nvSpPr>
          <p:cNvPr id="35" name="TextovéPole 34"/>
          <p:cNvSpPr txBox="1">
            <a:spLocks noChangeAspect="1"/>
          </p:cNvSpPr>
          <p:nvPr/>
        </p:nvSpPr>
        <p:spPr>
          <a:xfrm>
            <a:off x="4824312" y="3116480"/>
            <a:ext cx="1213952" cy="257635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&lt;/značky&gt;</a:t>
            </a:r>
            <a:endParaRPr lang="cs-CZ" dirty="0"/>
          </a:p>
        </p:txBody>
      </p:sp>
      <p:sp>
        <p:nvSpPr>
          <p:cNvPr id="36" name="TextovéPole 35"/>
          <p:cNvSpPr txBox="1">
            <a:spLocks noChangeAspect="1"/>
          </p:cNvSpPr>
          <p:nvPr/>
        </p:nvSpPr>
        <p:spPr>
          <a:xfrm>
            <a:off x="2304032" y="3106237"/>
            <a:ext cx="1213952" cy="257635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&lt;značky&gt;</a:t>
            </a:r>
            <a:endParaRPr lang="cs-CZ" dirty="0"/>
          </a:p>
        </p:txBody>
      </p:sp>
      <p:sp>
        <p:nvSpPr>
          <p:cNvPr id="42" name="Zaoblený obdélník 41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601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Typy </a:t>
            </a: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datových modelů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6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4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44" name="Přímá spojnice se šipkou 43"/>
          <p:cNvCxnSpPr/>
          <p:nvPr/>
        </p:nvCxnSpPr>
        <p:spPr bwMode="auto">
          <a:xfrm>
            <a:off x="5760392" y="5652045"/>
            <a:ext cx="28803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ovéPole 4"/>
          <p:cNvSpPr txBox="1"/>
          <p:nvPr/>
        </p:nvSpPr>
        <p:spPr>
          <a:xfrm>
            <a:off x="3240112" y="1043533"/>
            <a:ext cx="6358632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/>
              <a:t>popisuje určitým způsobem strukturu dat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/>
              <a:t>zachycuje vztahy mezi různými datovými objekty</a:t>
            </a:r>
            <a:endParaRPr lang="cs-CZ" sz="2000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431800" y="1115541"/>
            <a:ext cx="2520031" cy="482189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400" dirty="0" smtClean="0">
                <a:solidFill>
                  <a:schemeClr val="bg1"/>
                </a:solidFill>
              </a:rPr>
              <a:t>Datový model</a:t>
            </a:r>
            <a:endParaRPr lang="cs-CZ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59774210"/>
              </p:ext>
            </p:extLst>
          </p:nvPr>
        </p:nvGraphicFramePr>
        <p:xfrm>
          <a:off x="1366078" y="2339677"/>
          <a:ext cx="756293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9" name="Skupina 8"/>
          <p:cNvGrpSpPr/>
          <p:nvPr/>
        </p:nvGrpSpPr>
        <p:grpSpPr>
          <a:xfrm>
            <a:off x="8077199" y="4859957"/>
            <a:ext cx="1571625" cy="1572214"/>
            <a:chOff x="7789167" y="5036343"/>
            <a:chExt cx="1571625" cy="15722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9167" y="5036343"/>
              <a:ext cx="1571625" cy="10477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ovéPole 42"/>
            <p:cNvSpPr txBox="1"/>
            <p:nvPr/>
          </p:nvSpPr>
          <p:spPr>
            <a:xfrm>
              <a:off x="7848625" y="6258589"/>
              <a:ext cx="1512167" cy="3499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cs-CZ" dirty="0" err="1" smtClean="0">
                  <a:solidFill>
                    <a:schemeClr val="bg1"/>
                  </a:solidFill>
                </a:rPr>
                <a:t>objects</a:t>
              </a:r>
              <a:endParaRPr lang="cs-CZ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8086577" y="2699717"/>
            <a:ext cx="1512167" cy="1533376"/>
            <a:chOff x="4896296" y="5075981"/>
            <a:chExt cx="1512167" cy="15333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038" y="5075981"/>
              <a:ext cx="1495425" cy="952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ovéPole 38"/>
            <p:cNvSpPr txBox="1"/>
            <p:nvPr/>
          </p:nvSpPr>
          <p:spPr>
            <a:xfrm>
              <a:off x="4896296" y="6259389"/>
              <a:ext cx="1512167" cy="349968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cs-CZ" dirty="0" smtClean="0">
                  <a:solidFill>
                    <a:schemeClr val="bg1"/>
                  </a:solidFill>
                </a:rPr>
                <a:t>relations</a:t>
              </a:r>
              <a:endParaRPr lang="cs-CZ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359792" y="2592931"/>
            <a:ext cx="1914525" cy="1690962"/>
            <a:chOff x="519839" y="2267669"/>
            <a:chExt cx="1914525" cy="169096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839" y="2267669"/>
              <a:ext cx="1914525" cy="11334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ovéPole 36"/>
            <p:cNvSpPr txBox="1"/>
            <p:nvPr/>
          </p:nvSpPr>
          <p:spPr>
            <a:xfrm>
              <a:off x="553658" y="3608663"/>
              <a:ext cx="1512167" cy="3499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cs-CZ" dirty="0" smtClean="0">
                  <a:solidFill>
                    <a:schemeClr val="bg1"/>
                  </a:solidFill>
                </a:rPr>
                <a:t>hierarchy</a:t>
              </a:r>
              <a:endParaRPr lang="cs-CZ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359792" y="4828589"/>
            <a:ext cx="1914525" cy="1687552"/>
            <a:chOff x="553658" y="4760582"/>
            <a:chExt cx="1914525" cy="16875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58" y="4760582"/>
              <a:ext cx="1914525" cy="11334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ovéPole 37"/>
            <p:cNvSpPr txBox="1"/>
            <p:nvPr/>
          </p:nvSpPr>
          <p:spPr>
            <a:xfrm>
              <a:off x="667984" y="6098166"/>
              <a:ext cx="1512167" cy="3499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cs-CZ" dirty="0" smtClean="0">
                  <a:solidFill>
                    <a:schemeClr val="bg1"/>
                  </a:solidFill>
                </a:rPr>
                <a:t>network</a:t>
              </a:r>
              <a:endParaRPr lang="cs-CZ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Šipka doleva 11"/>
          <p:cNvSpPr/>
          <p:nvPr/>
        </p:nvSpPr>
        <p:spPr bwMode="auto">
          <a:xfrm>
            <a:off x="2190473" y="1691605"/>
            <a:ext cx="2952328" cy="1152128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cs-CZ" sz="2000" dirty="0" smtClean="0">
                <a:solidFill>
                  <a:schemeClr val="accent6">
                    <a:lumMod val="50000"/>
                  </a:schemeClr>
                </a:solidFill>
              </a:rPr>
              <a:t>historické</a:t>
            </a:r>
            <a:endParaRPr kumimoji="0" lang="cs-CZ" sz="20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40" name="Šipka doleva 39"/>
          <p:cNvSpPr/>
          <p:nvPr/>
        </p:nvSpPr>
        <p:spPr bwMode="auto">
          <a:xfrm rot="10800000">
            <a:off x="5164008" y="1691604"/>
            <a:ext cx="2952328" cy="115212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moderní</a:t>
            </a:r>
            <a:endParaRPr kumimoji="0" lang="cs-CZ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1" name="Zaoblený obdélník 40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379" y="4582085"/>
            <a:ext cx="998845" cy="824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" r="6448" b="24408"/>
          <a:stretch/>
        </p:blipFill>
        <p:spPr bwMode="auto">
          <a:xfrm>
            <a:off x="6192440" y="4587470"/>
            <a:ext cx="1008112" cy="819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04" y="3736566"/>
            <a:ext cx="1114548" cy="845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12" y="3736566"/>
            <a:ext cx="967722" cy="845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800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92" y="1187549"/>
            <a:ext cx="3210668" cy="285316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48" name="Obdélník 47"/>
          <p:cNvSpPr/>
          <p:nvPr/>
        </p:nvSpPr>
        <p:spPr bwMode="auto">
          <a:xfrm>
            <a:off x="4104208" y="3347789"/>
            <a:ext cx="5976417" cy="64807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při vyjádření vztahů M:N vzniká redundance</a:t>
            </a:r>
          </a:p>
          <a:p>
            <a:pPr marL="285750" indent="-285750">
              <a:buFont typeface="Arial" pitchFamily="34" charset="0"/>
              <a:buChar char="-"/>
            </a:pPr>
            <a:r>
              <a:rPr lang="cs-CZ" dirty="0">
                <a:solidFill>
                  <a:srgbClr val="C00000"/>
                </a:solidFill>
              </a:rPr>
              <a:t>problematický </a:t>
            </a:r>
            <a:r>
              <a:rPr lang="cs-CZ" dirty="0" smtClean="0">
                <a:solidFill>
                  <a:srgbClr val="C00000"/>
                </a:solidFill>
              </a:rPr>
              <a:t>návrh, obtížnost </a:t>
            </a:r>
            <a:r>
              <a:rPr lang="cs-CZ" dirty="0">
                <a:solidFill>
                  <a:srgbClr val="C00000"/>
                </a:solidFill>
              </a:rPr>
              <a:t>dodatečných </a:t>
            </a:r>
            <a:r>
              <a:rPr lang="cs-CZ" dirty="0" smtClean="0">
                <a:solidFill>
                  <a:srgbClr val="C00000"/>
                </a:solidFill>
              </a:rPr>
              <a:t>změn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47" name="Obdélník 46"/>
          <p:cNvSpPr/>
          <p:nvPr/>
        </p:nvSpPr>
        <p:spPr bwMode="auto">
          <a:xfrm>
            <a:off x="4104207" y="2627709"/>
            <a:ext cx="5976417" cy="684076"/>
          </a:xfrm>
          <a:prstGeom prst="rect">
            <a:avLst/>
          </a:prstGeom>
          <a:solidFill>
            <a:srgbClr val="CCFF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možnost vyjádřit jednosměrné vztahy 1:N</a:t>
            </a:r>
          </a:p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vysoká rychlost přístupu k datům – přímý přístup</a:t>
            </a:r>
            <a:endParaRPr kumimoji="0" lang="cs-CZ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5" name="Obdélník 34"/>
          <p:cNvSpPr/>
          <p:nvPr/>
        </p:nvSpPr>
        <p:spPr bwMode="auto">
          <a:xfrm>
            <a:off x="-248" y="4040711"/>
            <a:ext cx="10080624" cy="2953836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Hierarchický datový model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5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7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6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TextovéPole 36"/>
          <p:cNvSpPr txBox="1"/>
          <p:nvPr/>
        </p:nvSpPr>
        <p:spPr>
          <a:xfrm>
            <a:off x="461491" y="1187549"/>
            <a:ext cx="1512167" cy="34996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hierarchy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4104208" y="1043533"/>
            <a:ext cx="5745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data </a:t>
            </a:r>
            <a:r>
              <a:rPr lang="cs-CZ" sz="2000" dirty="0" smtClean="0">
                <a:solidFill>
                  <a:srgbClr val="002060"/>
                </a:solidFill>
              </a:rPr>
              <a:t>u</a:t>
            </a:r>
            <a:r>
              <a:rPr lang="en-US" sz="2000" dirty="0" err="1" smtClean="0">
                <a:solidFill>
                  <a:srgbClr val="002060"/>
                </a:solidFill>
              </a:rPr>
              <a:t>spořádána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do </a:t>
            </a:r>
            <a:r>
              <a:rPr lang="en-US" sz="2000" dirty="0" err="1" smtClean="0">
                <a:solidFill>
                  <a:srgbClr val="0070C0"/>
                </a:solidFill>
              </a:rPr>
              <a:t>strom</a:t>
            </a:r>
            <a:r>
              <a:rPr lang="cs-CZ" sz="2000" dirty="0" err="1" smtClean="0">
                <a:solidFill>
                  <a:srgbClr val="0070C0"/>
                </a:solidFill>
              </a:rPr>
              <a:t>ové</a:t>
            </a:r>
            <a:r>
              <a:rPr lang="cs-CZ" sz="2000" dirty="0" smtClean="0">
                <a:solidFill>
                  <a:srgbClr val="0070C0"/>
                </a:solidFill>
              </a:rPr>
              <a:t> struktury</a:t>
            </a: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každý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objekt</a:t>
            </a:r>
            <a:r>
              <a:rPr lang="en-US" sz="2000" dirty="0">
                <a:solidFill>
                  <a:srgbClr val="00206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uzel</a:t>
            </a:r>
            <a:r>
              <a:rPr lang="en-US" sz="2000" dirty="0">
                <a:solidFill>
                  <a:srgbClr val="002060"/>
                </a:solidFill>
              </a:rPr>
              <a:t>) </a:t>
            </a:r>
            <a:r>
              <a:rPr lang="en-US" sz="2000" dirty="0" err="1">
                <a:solidFill>
                  <a:srgbClr val="002060"/>
                </a:solidFill>
              </a:rPr>
              <a:t>má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odkaz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pouze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jednoho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před</a:t>
            </a:r>
            <a:r>
              <a:rPr lang="cs-CZ" sz="2000" dirty="0" err="1" smtClean="0">
                <a:solidFill>
                  <a:srgbClr val="0070C0"/>
                </a:solidFill>
              </a:rPr>
              <a:t>ka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dirty="0" err="1">
                <a:solidFill>
                  <a:srgbClr val="002060"/>
                </a:solidFill>
              </a:rPr>
              <a:t>otce</a:t>
            </a:r>
            <a:r>
              <a:rPr lang="en-US" sz="2000" dirty="0">
                <a:solidFill>
                  <a:srgbClr val="002060"/>
                </a:solidFill>
              </a:rPr>
              <a:t> - </a:t>
            </a:r>
            <a:r>
              <a:rPr lang="en-US" sz="2000" dirty="0" err="1">
                <a:solidFill>
                  <a:srgbClr val="002060"/>
                </a:solidFill>
              </a:rPr>
              <a:t>rodiče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má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libovolné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množství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potomků</a:t>
            </a:r>
            <a:r>
              <a:rPr lang="en-US" sz="2000" dirty="0">
                <a:solidFill>
                  <a:srgbClr val="002060"/>
                </a:solidFill>
              </a:rPr>
              <a:t> (</a:t>
            </a:r>
            <a:r>
              <a:rPr lang="en-US" sz="2000" dirty="0" err="1">
                <a:solidFill>
                  <a:srgbClr val="002060"/>
                </a:solidFill>
              </a:rPr>
              <a:t>synů</a:t>
            </a:r>
            <a:r>
              <a:rPr lang="en-US" sz="2000" dirty="0">
                <a:solidFill>
                  <a:srgbClr val="002060"/>
                </a:solidFill>
              </a:rPr>
              <a:t> - </a:t>
            </a:r>
            <a:r>
              <a:rPr lang="en-US" sz="2000" dirty="0" err="1">
                <a:solidFill>
                  <a:srgbClr val="002060"/>
                </a:solidFill>
              </a:rPr>
              <a:t>dětí</a:t>
            </a:r>
            <a:r>
              <a:rPr lang="en-US" sz="2000" dirty="0">
                <a:solidFill>
                  <a:srgbClr val="002060"/>
                </a:solidFill>
              </a:rPr>
              <a:t>), </a:t>
            </a:r>
            <a:r>
              <a:rPr lang="en-US" sz="2000" dirty="0" err="1">
                <a:solidFill>
                  <a:srgbClr val="002060"/>
                </a:solidFill>
              </a:rPr>
              <a:t>kterým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cs-CZ" sz="2000" dirty="0" smtClean="0">
                <a:solidFill>
                  <a:srgbClr val="002060"/>
                </a:solidFill>
              </a:rPr>
              <a:t>předává </a:t>
            </a:r>
            <a:r>
              <a:rPr lang="en-US" sz="2000" dirty="0" err="1" smtClean="0">
                <a:solidFill>
                  <a:srgbClr val="002060"/>
                </a:solidFill>
              </a:rPr>
              <a:t>své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vlastnosti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Ovál 3"/>
          <p:cNvSpPr/>
          <p:nvPr/>
        </p:nvSpPr>
        <p:spPr bwMode="auto">
          <a:xfrm>
            <a:off x="9576816" y="2771725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</a:p>
        </p:txBody>
      </p:sp>
      <p:grpSp>
        <p:nvGrpSpPr>
          <p:cNvPr id="9" name="Skupina 8"/>
          <p:cNvGrpSpPr/>
          <p:nvPr/>
        </p:nvGrpSpPr>
        <p:grpSpPr>
          <a:xfrm>
            <a:off x="9576816" y="3491805"/>
            <a:ext cx="432048" cy="432048"/>
            <a:chOff x="4320232" y="3131765"/>
            <a:chExt cx="43204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Ovál 28"/>
            <p:cNvSpPr/>
            <p:nvPr/>
          </p:nvSpPr>
          <p:spPr bwMode="auto">
            <a:xfrm>
              <a:off x="4320232" y="3131765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cs-CZ" sz="2000" dirty="0"/>
            </a:p>
            <a:p>
              <a:endParaRPr lang="cs-CZ" sz="2000" dirty="0"/>
            </a:p>
            <a:p>
              <a:endParaRPr lang="cs-CZ" sz="2000" dirty="0"/>
            </a:p>
          </p:txBody>
        </p:sp>
        <p:cxnSp>
          <p:nvCxnSpPr>
            <p:cNvPr id="6" name="Přímá spojnice 5"/>
            <p:cNvCxnSpPr/>
            <p:nvPr/>
          </p:nvCxnSpPr>
          <p:spPr bwMode="auto">
            <a:xfrm>
              <a:off x="4474408" y="3347789"/>
              <a:ext cx="14401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5" y="4787949"/>
            <a:ext cx="2914253" cy="22060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Obdélník 39"/>
          <p:cNvSpPr/>
          <p:nvPr/>
        </p:nvSpPr>
        <p:spPr bwMode="auto">
          <a:xfrm>
            <a:off x="3116416" y="4040711"/>
            <a:ext cx="3522683" cy="2953836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-8570"/>
          <a:stretch/>
        </p:blipFill>
        <p:spPr bwMode="auto">
          <a:xfrm>
            <a:off x="6624488" y="4808269"/>
            <a:ext cx="3163901" cy="23762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18" y="4747104"/>
            <a:ext cx="3508070" cy="2246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ovéPole 40"/>
          <p:cNvSpPr txBox="1"/>
          <p:nvPr/>
        </p:nvSpPr>
        <p:spPr>
          <a:xfrm>
            <a:off x="253967" y="4437981"/>
            <a:ext cx="2862450" cy="3499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souborové systémy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4" name="TextovéPole 43"/>
          <p:cNvSpPr txBox="1"/>
          <p:nvPr/>
        </p:nvSpPr>
        <p:spPr>
          <a:xfrm>
            <a:off x="3116417" y="4438069"/>
            <a:ext cx="3522682" cy="349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LDAP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5" name="TextovéPole 44"/>
          <p:cNvSpPr txBox="1"/>
          <p:nvPr/>
        </p:nvSpPr>
        <p:spPr>
          <a:xfrm>
            <a:off x="6624488" y="4438069"/>
            <a:ext cx="3202169" cy="3499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XML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6" name="TextovéPole 45"/>
          <p:cNvSpPr txBox="1"/>
          <p:nvPr/>
        </p:nvSpPr>
        <p:spPr>
          <a:xfrm>
            <a:off x="277874" y="4040711"/>
            <a:ext cx="2838544" cy="387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Praktické využití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9" name="Vývojový diagram: sloučení 48"/>
          <p:cNvSpPr/>
          <p:nvPr/>
        </p:nvSpPr>
        <p:spPr bwMode="auto">
          <a:xfrm>
            <a:off x="4392240" y="4158980"/>
            <a:ext cx="864096" cy="196921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" name="Vývojový diagram: sloučení 49"/>
          <p:cNvSpPr/>
          <p:nvPr/>
        </p:nvSpPr>
        <p:spPr bwMode="auto">
          <a:xfrm>
            <a:off x="7848624" y="4170357"/>
            <a:ext cx="864096" cy="196921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Zaoblený obdélník 32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34" name="TextovéPole 33"/>
          <p:cNvSpPr txBox="1">
            <a:spLocks noChangeAspect="1"/>
          </p:cNvSpPr>
          <p:nvPr/>
        </p:nvSpPr>
        <p:spPr>
          <a:xfrm>
            <a:off x="6867780" y="1095221"/>
            <a:ext cx="2246508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/>
              <a:t>s</a:t>
            </a:r>
            <a:r>
              <a:rPr lang="cs-CZ" dirty="0" smtClean="0"/>
              <a:t>tromové struktury</a:t>
            </a:r>
            <a:endParaRPr lang="cs-CZ" dirty="0"/>
          </a:p>
        </p:txBody>
      </p:sp>
      <p:sp>
        <p:nvSpPr>
          <p:cNvPr id="36" name="TextovéPole 35"/>
          <p:cNvSpPr txBox="1">
            <a:spLocks noChangeAspect="1"/>
          </p:cNvSpPr>
          <p:nvPr/>
        </p:nvSpPr>
        <p:spPr>
          <a:xfrm>
            <a:off x="6089952" y="1388379"/>
            <a:ext cx="518667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uzel</a:t>
            </a:r>
            <a:endParaRPr lang="cs-CZ" dirty="0"/>
          </a:p>
        </p:txBody>
      </p:sp>
      <p:sp>
        <p:nvSpPr>
          <p:cNvPr id="38" name="TextovéPole 37"/>
          <p:cNvSpPr txBox="1">
            <a:spLocks noChangeAspect="1"/>
          </p:cNvSpPr>
          <p:nvPr/>
        </p:nvSpPr>
        <p:spPr>
          <a:xfrm>
            <a:off x="5511219" y="1681362"/>
            <a:ext cx="804917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předka</a:t>
            </a:r>
            <a:endParaRPr lang="cs-CZ" dirty="0"/>
          </a:p>
        </p:txBody>
      </p:sp>
      <p:sp>
        <p:nvSpPr>
          <p:cNvPr id="39" name="TextovéPole 38"/>
          <p:cNvSpPr txBox="1">
            <a:spLocks noChangeAspect="1"/>
          </p:cNvSpPr>
          <p:nvPr/>
        </p:nvSpPr>
        <p:spPr>
          <a:xfrm>
            <a:off x="7092416" y="1962579"/>
            <a:ext cx="1044240" cy="257635"/>
          </a:xfrm>
          <a:prstGeom prst="rect">
            <a:avLst/>
          </a:prstGeom>
          <a:solidFill>
            <a:srgbClr val="92D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>
            <a:spAutoFit/>
          </a:bodyPr>
          <a:lstStyle>
            <a:defPPr>
              <a:defRPr lang="en-GB"/>
            </a:defPPr>
          </a:lstStyle>
          <a:p>
            <a:pPr algn="ctr"/>
            <a:r>
              <a:rPr lang="cs-CZ" dirty="0" smtClean="0"/>
              <a:t>potomků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24382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Hierarchický datový model – uzly a dědičnost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8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4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6" y="979487"/>
            <a:ext cx="9567615" cy="416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DejaVu Sans" charset="0"/>
                <a:cs typeface="DejaVu Sans" charset="0"/>
                <a:sym typeface="Webdings"/>
              </a:rPr>
              <a:t></a:t>
            </a:r>
            <a:endParaRPr lang="cs-CZ" sz="3200" b="1" dirty="0">
              <a:solidFill>
                <a:schemeClr val="accent5">
                  <a:lumMod val="60000"/>
                  <a:lumOff val="4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356141" y="5147989"/>
            <a:ext cx="9225464" cy="664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cs-CZ" sz="2000" dirty="0">
                <a:solidFill>
                  <a:srgbClr val="002060"/>
                </a:solidFill>
              </a:rPr>
              <a:t>n</a:t>
            </a:r>
            <a:r>
              <a:rPr lang="cs-CZ" sz="2000" dirty="0" smtClean="0">
                <a:solidFill>
                  <a:srgbClr val="002060"/>
                </a:solidFill>
              </a:rPr>
              <a:t>adřízený uzel – </a:t>
            </a:r>
            <a:r>
              <a:rPr lang="cs-CZ" sz="2000" dirty="0" smtClean="0">
                <a:solidFill>
                  <a:srgbClr val="0070C0"/>
                </a:solidFill>
              </a:rPr>
              <a:t>rodič</a:t>
            </a:r>
            <a:r>
              <a:rPr lang="cs-CZ" sz="2000" dirty="0" smtClean="0">
                <a:solidFill>
                  <a:srgbClr val="002060"/>
                </a:solidFill>
              </a:rPr>
              <a:t> (</a:t>
            </a:r>
            <a:r>
              <a:rPr lang="cs-CZ" sz="2000" i="1" dirty="0" err="1" smtClean="0">
                <a:solidFill>
                  <a:srgbClr val="002060"/>
                </a:solidFill>
              </a:rPr>
              <a:t>parent</a:t>
            </a:r>
            <a:r>
              <a:rPr lang="cs-CZ" sz="2000" dirty="0" smtClean="0">
                <a:solidFill>
                  <a:srgbClr val="002060"/>
                </a:solidFill>
              </a:rPr>
              <a:t>) – vyšší úroveň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>
                <a:solidFill>
                  <a:srgbClr val="002060"/>
                </a:solidFill>
              </a:rPr>
              <a:t>p</a:t>
            </a:r>
            <a:r>
              <a:rPr lang="cs-CZ" sz="2000" dirty="0" smtClean="0">
                <a:solidFill>
                  <a:srgbClr val="002060"/>
                </a:solidFill>
              </a:rPr>
              <a:t>odřízený uzel  - </a:t>
            </a:r>
            <a:r>
              <a:rPr lang="cs-CZ" sz="2000" dirty="0" smtClean="0">
                <a:solidFill>
                  <a:srgbClr val="0070C0"/>
                </a:solidFill>
              </a:rPr>
              <a:t>dítě</a:t>
            </a:r>
            <a:r>
              <a:rPr lang="cs-CZ" sz="2000" dirty="0" smtClean="0">
                <a:solidFill>
                  <a:srgbClr val="002060"/>
                </a:solidFill>
              </a:rPr>
              <a:t> (</a:t>
            </a:r>
            <a:r>
              <a:rPr lang="cs-CZ" sz="2000" i="1" dirty="0" err="1" smtClean="0">
                <a:solidFill>
                  <a:srgbClr val="002060"/>
                </a:solidFill>
              </a:rPr>
              <a:t>child</a:t>
            </a:r>
            <a:r>
              <a:rPr lang="cs-CZ" sz="2000" dirty="0" smtClean="0">
                <a:solidFill>
                  <a:srgbClr val="002060"/>
                </a:solidFill>
              </a:rPr>
              <a:t>) – nižší úroveň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359792" y="6012085"/>
            <a:ext cx="9225464" cy="6647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cs-CZ" sz="2000" dirty="0" smtClean="0">
                <a:solidFill>
                  <a:srgbClr val="002060"/>
                </a:solidFill>
              </a:rPr>
              <a:t>„rodičovský“ uzel může mít více potomků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 smtClean="0">
                <a:solidFill>
                  <a:srgbClr val="002060"/>
                </a:solidFill>
              </a:rPr>
              <a:t>„dětský“ uzel dědí vlastnosti svého předka (rodiče)  a může je dále rozšiřovat</a:t>
            </a:r>
          </a:p>
        </p:txBody>
      </p:sp>
      <p:sp>
        <p:nvSpPr>
          <p:cNvPr id="22" name="Zaoblený obdélník 21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Zpracování dat a datové modely</a:t>
            </a: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764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otiv sady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Motiv sady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sady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2983</TotalTime>
  <Words>1104</Words>
  <Application>Microsoft Office PowerPoint</Application>
  <PresentationFormat>Vlastní</PresentationFormat>
  <Paragraphs>328</Paragraphs>
  <Slides>17</Slides>
  <Notes>16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Motiv sady Office</vt:lpstr>
      <vt:lpstr>Prezentace aplikace PowerPoint</vt:lpstr>
      <vt:lpstr>Zpracování dat - historický vývoj</vt:lpstr>
      <vt:lpstr>Zpracování dat bez databázových systémů</vt:lpstr>
      <vt:lpstr>Soubory CSV</vt:lpstr>
      <vt:lpstr>Soubory XML</vt:lpstr>
      <vt:lpstr>Soubory XML – struktura souboru RSS</vt:lpstr>
      <vt:lpstr>Typy datových modelů</vt:lpstr>
      <vt:lpstr>Hierarchický datový model</vt:lpstr>
      <vt:lpstr>Hierarchický datový model – uzly a dědičnost</vt:lpstr>
      <vt:lpstr>Hierarchický datový model - příklad</vt:lpstr>
      <vt:lpstr>Síťový datový model</vt:lpstr>
      <vt:lpstr>Síťový datový model - příklad</vt:lpstr>
      <vt:lpstr>Relační datový model</vt:lpstr>
      <vt:lpstr>Relační datový model - pojmy</vt:lpstr>
      <vt:lpstr>Objektový datový model</vt:lpstr>
      <vt:lpstr>Objektový datový model - příklad</vt:lpstr>
      <vt:lpstr>Objektový datový model - příklad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Stavový model procesů</dc:title>
  <dc:creator>ml</dc:creator>
  <cp:lastModifiedBy>ml</cp:lastModifiedBy>
  <cp:revision>441</cp:revision>
  <cp:lastPrinted>1601-01-01T00:00:00Z</cp:lastPrinted>
  <dcterms:created xsi:type="dcterms:W3CDTF">2012-06-15T18:03:04Z</dcterms:created>
  <dcterms:modified xsi:type="dcterms:W3CDTF">2012-09-01T21:20:00Z</dcterms:modified>
</cp:coreProperties>
</file>