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4"/>
  </p:notesMasterIdLst>
  <p:sldIdLst>
    <p:sldId id="271" r:id="rId2"/>
    <p:sldId id="274" r:id="rId3"/>
    <p:sldId id="308" r:id="rId4"/>
    <p:sldId id="310" r:id="rId5"/>
    <p:sldId id="311" r:id="rId6"/>
    <p:sldId id="315" r:id="rId7"/>
    <p:sldId id="316" r:id="rId8"/>
    <p:sldId id="317" r:id="rId9"/>
    <p:sldId id="309" r:id="rId10"/>
    <p:sldId id="318" r:id="rId11"/>
    <p:sldId id="319" r:id="rId12"/>
    <p:sldId id="320" r:id="rId13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0066FF"/>
    <a:srgbClr val="CCECFF"/>
    <a:srgbClr val="99CC00"/>
    <a:srgbClr val="81DBFF"/>
    <a:srgbClr val="9933FF"/>
    <a:srgbClr val="CCFF99"/>
    <a:srgbClr val="66FFFF"/>
    <a:srgbClr val="FF99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Světlý styl 3 – zvýraznění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6" autoAdjust="0"/>
    <p:restoredTop sz="94660"/>
  </p:normalViewPr>
  <p:slideViewPr>
    <p:cSldViewPr>
      <p:cViewPr varScale="1">
        <p:scale>
          <a:sx n="94" d="100"/>
          <a:sy n="94" d="100"/>
        </p:scale>
        <p:origin x="-192" y="-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FB1AF8-D8DE-4E09-B450-D948F6FCBDB9}" type="doc">
      <dgm:prSet loTypeId="urn:microsoft.com/office/officeart/2005/8/layout/cycle4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cs-CZ"/>
        </a:p>
      </dgm:t>
    </dgm:pt>
    <dgm:pt modelId="{FAE3270A-870E-460C-848A-4BA8272CDA1A}">
      <dgm:prSet phldrT="[Text]"/>
      <dgm:spPr>
        <a:solidFill>
          <a:srgbClr val="7030A0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cs-CZ" dirty="0" smtClean="0"/>
            <a:t>Centralizované systémy</a:t>
          </a:r>
          <a:endParaRPr lang="cs-CZ" dirty="0"/>
        </a:p>
      </dgm:t>
    </dgm:pt>
    <dgm:pt modelId="{CF124EB8-55EE-4693-886A-A89A37A21A06}" type="parTrans" cxnId="{2B24B26B-3CFD-4552-BAA9-E81975B9D8B1}">
      <dgm:prSet/>
      <dgm:spPr/>
      <dgm:t>
        <a:bodyPr/>
        <a:lstStyle/>
        <a:p>
          <a:endParaRPr lang="cs-CZ"/>
        </a:p>
      </dgm:t>
    </dgm:pt>
    <dgm:pt modelId="{C2AD6757-D574-4FC4-A1D7-8C6B46C11FCE}" type="sibTrans" cxnId="{2B24B26B-3CFD-4552-BAA9-E81975B9D8B1}">
      <dgm:prSet/>
      <dgm:spPr/>
      <dgm:t>
        <a:bodyPr/>
        <a:lstStyle/>
        <a:p>
          <a:endParaRPr lang="cs-CZ"/>
        </a:p>
      </dgm:t>
    </dgm:pt>
    <dgm:pt modelId="{1CE58B47-FFD0-4EC1-9697-BB99B9F48F1C}">
      <dgm:prSet phldrT="[Text]"/>
      <dgm:spPr>
        <a:blipFill rotWithShape="0">
          <a:blip xmlns:r="http://schemas.openxmlformats.org/officeDocument/2006/relationships" r:embed="rId1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a:blipFill>
        <a:ln>
          <a:solidFill>
            <a:srgbClr val="7030A0"/>
          </a:solidFill>
        </a:ln>
      </dgm:spPr>
      <dgm:t>
        <a:bodyPr/>
        <a:lstStyle/>
        <a:p>
          <a:endParaRPr lang="cs-CZ" dirty="0"/>
        </a:p>
      </dgm:t>
    </dgm:pt>
    <dgm:pt modelId="{8680F9D1-1005-4050-83D5-C740EBC6B459}" type="parTrans" cxnId="{45F74A21-BFAC-4B9A-B2F4-D2E5605F4EAB}">
      <dgm:prSet/>
      <dgm:spPr/>
      <dgm:t>
        <a:bodyPr/>
        <a:lstStyle/>
        <a:p>
          <a:endParaRPr lang="cs-CZ"/>
        </a:p>
      </dgm:t>
    </dgm:pt>
    <dgm:pt modelId="{76A112D6-B50A-4AA3-815F-36E98CFC033E}" type="sibTrans" cxnId="{45F74A21-BFAC-4B9A-B2F4-D2E5605F4EAB}">
      <dgm:prSet/>
      <dgm:spPr/>
      <dgm:t>
        <a:bodyPr/>
        <a:lstStyle/>
        <a:p>
          <a:endParaRPr lang="cs-CZ"/>
        </a:p>
      </dgm:t>
    </dgm:pt>
    <dgm:pt modelId="{4FD76DC5-0091-4445-A8A8-1E35B7CFA860}">
      <dgm:prSet phldrT="[Text]"/>
      <dgm:spPr>
        <a:solidFill>
          <a:schemeClr val="accent4">
            <a:lumMod val="7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cs-CZ" dirty="0" smtClean="0"/>
            <a:t>Distribuované systémy</a:t>
          </a:r>
          <a:endParaRPr lang="cs-CZ" dirty="0"/>
        </a:p>
      </dgm:t>
    </dgm:pt>
    <dgm:pt modelId="{B9696631-95F5-45C2-A057-D0EFE78DE48C}" type="parTrans" cxnId="{59A2F9C4-7034-463D-ADEB-C2A079F79168}">
      <dgm:prSet/>
      <dgm:spPr/>
      <dgm:t>
        <a:bodyPr/>
        <a:lstStyle/>
        <a:p>
          <a:endParaRPr lang="cs-CZ"/>
        </a:p>
      </dgm:t>
    </dgm:pt>
    <dgm:pt modelId="{69E4F92B-08E4-49DC-B176-D3F54A4F516C}" type="sibTrans" cxnId="{59A2F9C4-7034-463D-ADEB-C2A079F79168}">
      <dgm:prSet/>
      <dgm:spPr/>
      <dgm:t>
        <a:bodyPr/>
        <a:lstStyle/>
        <a:p>
          <a:endParaRPr lang="cs-CZ"/>
        </a:p>
      </dgm:t>
    </dgm:pt>
    <dgm:pt modelId="{2121FFAF-0DE1-47FD-AB2C-AF7790C20A27}">
      <dgm:prSet phldrT="[Text]"/>
      <dgm:spPr>
        <a:blipFill rotWithShape="0">
          <a:blip xmlns:r="http://schemas.openxmlformats.org/officeDocument/2006/relationships"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a:blipFill>
        <a:ln>
          <a:solidFill>
            <a:schemeClr val="tx1"/>
          </a:solidFill>
        </a:ln>
      </dgm:spPr>
      <dgm:t>
        <a:bodyPr/>
        <a:lstStyle/>
        <a:p>
          <a:endParaRPr lang="cs-CZ" dirty="0"/>
        </a:p>
      </dgm:t>
    </dgm:pt>
    <dgm:pt modelId="{DD1F59B8-E922-4642-8A50-ED8CECFA7A36}" type="parTrans" cxnId="{EE9EB8AB-178F-4C44-8970-54EA6C0DB5BE}">
      <dgm:prSet/>
      <dgm:spPr/>
      <dgm:t>
        <a:bodyPr/>
        <a:lstStyle/>
        <a:p>
          <a:endParaRPr lang="cs-CZ"/>
        </a:p>
      </dgm:t>
    </dgm:pt>
    <dgm:pt modelId="{CA6A8E4C-0324-4CE0-8FDA-3FCD62A672C1}" type="sibTrans" cxnId="{EE9EB8AB-178F-4C44-8970-54EA6C0DB5BE}">
      <dgm:prSet/>
      <dgm:spPr/>
      <dgm:t>
        <a:bodyPr/>
        <a:lstStyle/>
        <a:p>
          <a:endParaRPr lang="cs-CZ"/>
        </a:p>
      </dgm:t>
    </dgm:pt>
    <dgm:pt modelId="{49E435E2-CCFC-4CE1-B06E-D620204910D1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cs-CZ" sz="2400" dirty="0" smtClean="0"/>
            <a:t>Klient - server</a:t>
          </a:r>
          <a:endParaRPr lang="cs-CZ" sz="2400" dirty="0"/>
        </a:p>
      </dgm:t>
    </dgm:pt>
    <dgm:pt modelId="{D5FB64CC-79D0-419A-A74F-EAC9D6304152}" type="parTrans" cxnId="{1FD01116-7131-4D90-8098-7B594C8C8AB3}">
      <dgm:prSet/>
      <dgm:spPr/>
      <dgm:t>
        <a:bodyPr/>
        <a:lstStyle/>
        <a:p>
          <a:endParaRPr lang="cs-CZ"/>
        </a:p>
      </dgm:t>
    </dgm:pt>
    <dgm:pt modelId="{2DF0BC24-C3F3-4F77-B5AC-0E81670B8C7D}" type="sibTrans" cxnId="{1FD01116-7131-4D90-8098-7B594C8C8AB3}">
      <dgm:prSet/>
      <dgm:spPr/>
      <dgm:t>
        <a:bodyPr/>
        <a:lstStyle/>
        <a:p>
          <a:endParaRPr lang="cs-CZ"/>
        </a:p>
      </dgm:t>
    </dgm:pt>
    <dgm:pt modelId="{85B6AF98-7460-4859-BB45-EFB3860FCD3F}">
      <dgm:prSet phldrT="[Text]"/>
      <dgm:spPr>
        <a:blipFill rotWithShape="0">
          <a:blip xmlns:r="http://schemas.openxmlformats.org/officeDocument/2006/relationships"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a:blipFill>
      </dgm:spPr>
      <dgm:t>
        <a:bodyPr/>
        <a:lstStyle/>
        <a:p>
          <a:endParaRPr lang="cs-CZ" dirty="0"/>
        </a:p>
      </dgm:t>
    </dgm:pt>
    <dgm:pt modelId="{A7A28C0F-E64C-4A65-A5BF-2F0180F600D0}" type="parTrans" cxnId="{E6BCF4D8-A1A3-4677-AB9D-E4195D7A03F2}">
      <dgm:prSet/>
      <dgm:spPr/>
      <dgm:t>
        <a:bodyPr/>
        <a:lstStyle/>
        <a:p>
          <a:endParaRPr lang="cs-CZ"/>
        </a:p>
      </dgm:t>
    </dgm:pt>
    <dgm:pt modelId="{817DBFD7-2644-4C5B-AD22-B1F5C7560CC3}" type="sibTrans" cxnId="{E6BCF4D8-A1A3-4677-AB9D-E4195D7A03F2}">
      <dgm:prSet/>
      <dgm:spPr/>
      <dgm:t>
        <a:bodyPr/>
        <a:lstStyle/>
        <a:p>
          <a:endParaRPr lang="cs-CZ"/>
        </a:p>
      </dgm:t>
    </dgm:pt>
    <dgm:pt modelId="{78186527-C9B4-41F8-AD85-F7BBE18D092B}">
      <dgm:prSet phldrT="[Text]" custT="1"/>
      <dgm:spPr>
        <a:solidFill>
          <a:srgbClr val="00B050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cs-CZ" sz="2400" dirty="0" err="1" smtClean="0"/>
            <a:t>File</a:t>
          </a:r>
          <a:r>
            <a:rPr lang="cs-CZ" sz="2400" dirty="0" smtClean="0"/>
            <a:t>-server</a:t>
          </a:r>
          <a:endParaRPr lang="cs-CZ" sz="2400" dirty="0"/>
        </a:p>
      </dgm:t>
    </dgm:pt>
    <dgm:pt modelId="{3422C655-F417-43AD-A259-657F6C4F39C1}" type="parTrans" cxnId="{3A11DE47-4435-4639-9001-1B003331EE01}">
      <dgm:prSet/>
      <dgm:spPr/>
      <dgm:t>
        <a:bodyPr/>
        <a:lstStyle/>
        <a:p>
          <a:endParaRPr lang="cs-CZ"/>
        </a:p>
      </dgm:t>
    </dgm:pt>
    <dgm:pt modelId="{4B3FB762-D087-4F47-8A82-5F1C7D26D8AE}" type="sibTrans" cxnId="{3A11DE47-4435-4639-9001-1B003331EE01}">
      <dgm:prSet/>
      <dgm:spPr/>
      <dgm:t>
        <a:bodyPr/>
        <a:lstStyle/>
        <a:p>
          <a:endParaRPr lang="cs-CZ"/>
        </a:p>
      </dgm:t>
    </dgm:pt>
    <dgm:pt modelId="{DEC708A0-7F73-4FD1-953E-D074ADA0C706}">
      <dgm:prSet phldrT="[Text]"/>
      <dgm:spPr>
        <a:blipFill rotWithShape="0">
          <a:blip xmlns:r="http://schemas.openxmlformats.org/officeDocument/2006/relationships"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a:blipFill>
        <a:ln>
          <a:solidFill>
            <a:srgbClr val="009900"/>
          </a:solidFill>
        </a:ln>
      </dgm:spPr>
      <dgm:t>
        <a:bodyPr/>
        <a:lstStyle/>
        <a:p>
          <a:endParaRPr lang="cs-CZ" dirty="0"/>
        </a:p>
      </dgm:t>
    </dgm:pt>
    <dgm:pt modelId="{E163F053-BDF7-46BE-B4D9-88E62496EF77}" type="parTrans" cxnId="{8CF37468-4823-469F-8669-D2D9195A2FBE}">
      <dgm:prSet/>
      <dgm:spPr/>
      <dgm:t>
        <a:bodyPr/>
        <a:lstStyle/>
        <a:p>
          <a:endParaRPr lang="cs-CZ"/>
        </a:p>
      </dgm:t>
    </dgm:pt>
    <dgm:pt modelId="{9FC99451-6EAF-494C-9136-1D23D1A41B2E}" type="sibTrans" cxnId="{8CF37468-4823-469F-8669-D2D9195A2FBE}">
      <dgm:prSet/>
      <dgm:spPr/>
      <dgm:t>
        <a:bodyPr/>
        <a:lstStyle/>
        <a:p>
          <a:endParaRPr lang="cs-CZ"/>
        </a:p>
      </dgm:t>
    </dgm:pt>
    <dgm:pt modelId="{9B41E2F2-C280-4B0A-A5BA-203246588D81}">
      <dgm:prSet/>
      <dgm:spPr/>
      <dgm:t>
        <a:bodyPr/>
        <a:lstStyle/>
        <a:p>
          <a:endParaRPr lang="cs-CZ"/>
        </a:p>
      </dgm:t>
    </dgm:pt>
    <dgm:pt modelId="{937DEAC6-CA13-4EC9-8DCC-2172D2F2E66B}" type="parTrans" cxnId="{6B255524-90A5-4D60-8107-792FE1E364F7}">
      <dgm:prSet/>
      <dgm:spPr/>
      <dgm:t>
        <a:bodyPr/>
        <a:lstStyle/>
        <a:p>
          <a:endParaRPr lang="cs-CZ"/>
        </a:p>
      </dgm:t>
    </dgm:pt>
    <dgm:pt modelId="{482804C8-F96A-44F8-A885-F8501B59B718}" type="sibTrans" cxnId="{6B255524-90A5-4D60-8107-792FE1E364F7}">
      <dgm:prSet/>
      <dgm:spPr/>
      <dgm:t>
        <a:bodyPr/>
        <a:lstStyle/>
        <a:p>
          <a:endParaRPr lang="cs-CZ"/>
        </a:p>
      </dgm:t>
    </dgm:pt>
    <dgm:pt modelId="{4A4F6A29-31D2-4BFA-A72F-246CBBCD550D}">
      <dgm:prSet/>
      <dgm:spPr/>
      <dgm:t>
        <a:bodyPr/>
        <a:lstStyle/>
        <a:p>
          <a:endParaRPr lang="cs-CZ"/>
        </a:p>
      </dgm:t>
    </dgm:pt>
    <dgm:pt modelId="{AD316FB8-2783-42DA-A256-9DBBA826108A}" type="parTrans" cxnId="{8A7DFA42-52B0-4443-8DD5-A7D61D4F7790}">
      <dgm:prSet/>
      <dgm:spPr/>
      <dgm:t>
        <a:bodyPr/>
        <a:lstStyle/>
        <a:p>
          <a:endParaRPr lang="cs-CZ"/>
        </a:p>
      </dgm:t>
    </dgm:pt>
    <dgm:pt modelId="{EA036E35-3A38-4B22-9CE4-A073AC6CAC21}" type="sibTrans" cxnId="{8A7DFA42-52B0-4443-8DD5-A7D61D4F7790}">
      <dgm:prSet/>
      <dgm:spPr/>
      <dgm:t>
        <a:bodyPr/>
        <a:lstStyle/>
        <a:p>
          <a:endParaRPr lang="cs-CZ"/>
        </a:p>
      </dgm:t>
    </dgm:pt>
    <dgm:pt modelId="{369FB8F5-2C88-4101-B952-CEC24FFB852D}">
      <dgm:prSet/>
      <dgm:spPr/>
      <dgm:t>
        <a:bodyPr/>
        <a:lstStyle/>
        <a:p>
          <a:endParaRPr lang="cs-CZ"/>
        </a:p>
      </dgm:t>
    </dgm:pt>
    <dgm:pt modelId="{3B6D21C0-E195-4350-B94F-413AD7F1ED44}" type="parTrans" cxnId="{FB20E2F7-9B2E-4E98-9571-24CAAFD40E0A}">
      <dgm:prSet/>
      <dgm:spPr/>
      <dgm:t>
        <a:bodyPr/>
        <a:lstStyle/>
        <a:p>
          <a:endParaRPr lang="cs-CZ"/>
        </a:p>
      </dgm:t>
    </dgm:pt>
    <dgm:pt modelId="{A2D0870F-AE76-43BF-AD1F-3CE47C423A50}" type="sibTrans" cxnId="{FB20E2F7-9B2E-4E98-9571-24CAAFD40E0A}">
      <dgm:prSet/>
      <dgm:spPr/>
      <dgm:t>
        <a:bodyPr/>
        <a:lstStyle/>
        <a:p>
          <a:endParaRPr lang="cs-CZ"/>
        </a:p>
      </dgm:t>
    </dgm:pt>
    <dgm:pt modelId="{ACAC9B74-8C6A-4A50-AEF6-EC570DFCE3A2}">
      <dgm:prSet/>
      <dgm:spPr/>
      <dgm:t>
        <a:bodyPr/>
        <a:lstStyle/>
        <a:p>
          <a:endParaRPr lang="cs-CZ"/>
        </a:p>
      </dgm:t>
    </dgm:pt>
    <dgm:pt modelId="{89E2E15D-A780-4F07-B4AC-7767B1FD98C5}" type="parTrans" cxnId="{9F9966F6-B14B-4C99-B7D9-774571D29E95}">
      <dgm:prSet/>
      <dgm:spPr/>
      <dgm:t>
        <a:bodyPr/>
        <a:lstStyle/>
        <a:p>
          <a:endParaRPr lang="cs-CZ"/>
        </a:p>
      </dgm:t>
    </dgm:pt>
    <dgm:pt modelId="{5D66E466-ACC1-4EF6-A2D0-06022068A66F}" type="sibTrans" cxnId="{9F9966F6-B14B-4C99-B7D9-774571D29E95}">
      <dgm:prSet/>
      <dgm:spPr/>
      <dgm:t>
        <a:bodyPr/>
        <a:lstStyle/>
        <a:p>
          <a:endParaRPr lang="cs-CZ"/>
        </a:p>
      </dgm:t>
    </dgm:pt>
    <dgm:pt modelId="{EDD5689E-23B5-42EB-9EA4-82D665D906BE}">
      <dgm:prSet/>
      <dgm:spPr/>
      <dgm:t>
        <a:bodyPr/>
        <a:lstStyle/>
        <a:p>
          <a:endParaRPr lang="cs-CZ"/>
        </a:p>
      </dgm:t>
    </dgm:pt>
    <dgm:pt modelId="{285F221C-39DF-47A1-BEC8-DE2FB20E6FC4}" type="parTrans" cxnId="{83D3E9D2-58CF-48E0-A266-5CDC28C35B4E}">
      <dgm:prSet/>
      <dgm:spPr/>
      <dgm:t>
        <a:bodyPr/>
        <a:lstStyle/>
        <a:p>
          <a:endParaRPr lang="cs-CZ"/>
        </a:p>
      </dgm:t>
    </dgm:pt>
    <dgm:pt modelId="{65FA8523-902C-4C22-862C-CE11170E3149}" type="sibTrans" cxnId="{83D3E9D2-58CF-48E0-A266-5CDC28C35B4E}">
      <dgm:prSet/>
      <dgm:spPr/>
      <dgm:t>
        <a:bodyPr/>
        <a:lstStyle/>
        <a:p>
          <a:endParaRPr lang="cs-CZ"/>
        </a:p>
      </dgm:t>
    </dgm:pt>
    <dgm:pt modelId="{0A9EA31F-02C4-4312-B7BD-A7426B2BF31B}">
      <dgm:prSet/>
      <dgm:spPr/>
      <dgm:t>
        <a:bodyPr/>
        <a:lstStyle/>
        <a:p>
          <a:endParaRPr lang="cs-CZ"/>
        </a:p>
      </dgm:t>
    </dgm:pt>
    <dgm:pt modelId="{4960FA13-47C4-48B7-B5BE-131D1AD0C3E8}" type="parTrans" cxnId="{C806FC49-F85F-4474-94FB-1D56146F6448}">
      <dgm:prSet/>
      <dgm:spPr/>
      <dgm:t>
        <a:bodyPr/>
        <a:lstStyle/>
        <a:p>
          <a:endParaRPr lang="cs-CZ"/>
        </a:p>
      </dgm:t>
    </dgm:pt>
    <dgm:pt modelId="{7A679D18-E02A-4A3B-8FAB-672E8725401C}" type="sibTrans" cxnId="{C806FC49-F85F-4474-94FB-1D56146F6448}">
      <dgm:prSet/>
      <dgm:spPr/>
      <dgm:t>
        <a:bodyPr/>
        <a:lstStyle/>
        <a:p>
          <a:endParaRPr lang="cs-CZ"/>
        </a:p>
      </dgm:t>
    </dgm:pt>
    <dgm:pt modelId="{C7753A78-2455-4473-8700-B1EEC1F693C6}">
      <dgm:prSet/>
      <dgm:spPr/>
      <dgm:t>
        <a:bodyPr/>
        <a:lstStyle/>
        <a:p>
          <a:endParaRPr lang="cs-CZ"/>
        </a:p>
      </dgm:t>
    </dgm:pt>
    <dgm:pt modelId="{C297A131-9EB7-482D-BA6F-EF6F2A4245F2}" type="parTrans" cxnId="{E1079808-A4B7-4B29-9F47-4BC4DE7E9435}">
      <dgm:prSet/>
      <dgm:spPr/>
      <dgm:t>
        <a:bodyPr/>
        <a:lstStyle/>
        <a:p>
          <a:endParaRPr lang="cs-CZ"/>
        </a:p>
      </dgm:t>
    </dgm:pt>
    <dgm:pt modelId="{EE12C83D-977D-4DDC-9EB7-610F197CB4C8}" type="sibTrans" cxnId="{E1079808-A4B7-4B29-9F47-4BC4DE7E9435}">
      <dgm:prSet/>
      <dgm:spPr/>
      <dgm:t>
        <a:bodyPr/>
        <a:lstStyle/>
        <a:p>
          <a:endParaRPr lang="cs-CZ"/>
        </a:p>
      </dgm:t>
    </dgm:pt>
    <dgm:pt modelId="{D5F03E6F-64D9-47D8-8C0D-CF572B0EEB25}">
      <dgm:prSet/>
      <dgm:spPr/>
      <dgm:t>
        <a:bodyPr/>
        <a:lstStyle/>
        <a:p>
          <a:endParaRPr lang="cs-CZ"/>
        </a:p>
      </dgm:t>
    </dgm:pt>
    <dgm:pt modelId="{9CB67B7A-F67B-4643-B2C7-B3BA409370C0}" type="parTrans" cxnId="{4CF736E3-C302-416A-BEB5-AD77F72DD94C}">
      <dgm:prSet/>
      <dgm:spPr/>
      <dgm:t>
        <a:bodyPr/>
        <a:lstStyle/>
        <a:p>
          <a:endParaRPr lang="cs-CZ"/>
        </a:p>
      </dgm:t>
    </dgm:pt>
    <dgm:pt modelId="{2C09AF43-5764-49CE-97F0-F883FC02DAFE}" type="sibTrans" cxnId="{4CF736E3-C302-416A-BEB5-AD77F72DD94C}">
      <dgm:prSet/>
      <dgm:spPr/>
      <dgm:t>
        <a:bodyPr/>
        <a:lstStyle/>
        <a:p>
          <a:endParaRPr lang="cs-CZ"/>
        </a:p>
      </dgm:t>
    </dgm:pt>
    <dgm:pt modelId="{8232E6FA-8577-48B2-BECE-1B1A5E5C7E59}">
      <dgm:prSet/>
      <dgm:spPr/>
      <dgm:t>
        <a:bodyPr/>
        <a:lstStyle/>
        <a:p>
          <a:endParaRPr lang="cs-CZ"/>
        </a:p>
      </dgm:t>
    </dgm:pt>
    <dgm:pt modelId="{3220DEAB-436F-49FA-A1F4-2C71F0CA7CD4}" type="parTrans" cxnId="{437843D4-1AF5-4176-8CFD-032057AB9FF2}">
      <dgm:prSet/>
      <dgm:spPr/>
      <dgm:t>
        <a:bodyPr/>
        <a:lstStyle/>
        <a:p>
          <a:endParaRPr lang="cs-CZ"/>
        </a:p>
      </dgm:t>
    </dgm:pt>
    <dgm:pt modelId="{1B1417B0-D741-4E58-A901-69CABA57D25E}" type="sibTrans" cxnId="{437843D4-1AF5-4176-8CFD-032057AB9FF2}">
      <dgm:prSet/>
      <dgm:spPr/>
      <dgm:t>
        <a:bodyPr/>
        <a:lstStyle/>
        <a:p>
          <a:endParaRPr lang="cs-CZ"/>
        </a:p>
      </dgm:t>
    </dgm:pt>
    <dgm:pt modelId="{0550D324-A060-4E96-93F8-6023D3FDEB21}" type="pres">
      <dgm:prSet presAssocID="{A9FB1AF8-D8DE-4E09-B450-D948F6FCBDB9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cs-CZ"/>
        </a:p>
      </dgm:t>
    </dgm:pt>
    <dgm:pt modelId="{A0697E47-CF4B-4AE2-8AEB-FBC4A9EB83E2}" type="pres">
      <dgm:prSet presAssocID="{A9FB1AF8-D8DE-4E09-B450-D948F6FCBDB9}" presName="children" presStyleCnt="0"/>
      <dgm:spPr/>
    </dgm:pt>
    <dgm:pt modelId="{4243137A-8DC1-465D-AD73-A9F262822012}" type="pres">
      <dgm:prSet presAssocID="{A9FB1AF8-D8DE-4E09-B450-D948F6FCBDB9}" presName="child1group" presStyleCnt="0"/>
      <dgm:spPr/>
    </dgm:pt>
    <dgm:pt modelId="{5C1A03DB-F3B1-44E2-8A91-A6182BFA7E78}" type="pres">
      <dgm:prSet presAssocID="{A9FB1AF8-D8DE-4E09-B450-D948F6FCBDB9}" presName="child1" presStyleLbl="bgAcc1" presStyleIdx="0" presStyleCnt="4" custScaleX="149920" custScaleY="143563" custLinFactNeighborX="-11681" custLinFactNeighborY="27009"/>
      <dgm:spPr/>
      <dgm:t>
        <a:bodyPr/>
        <a:lstStyle/>
        <a:p>
          <a:endParaRPr lang="cs-CZ"/>
        </a:p>
      </dgm:t>
    </dgm:pt>
    <dgm:pt modelId="{0E3B2516-A9EF-498F-B96D-53AA16D076AD}" type="pres">
      <dgm:prSet presAssocID="{A9FB1AF8-D8DE-4E09-B450-D948F6FCBDB9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CF5D407B-81A1-4F3B-870C-B3923EF49DCE}" type="pres">
      <dgm:prSet presAssocID="{A9FB1AF8-D8DE-4E09-B450-D948F6FCBDB9}" presName="child2group" presStyleCnt="0"/>
      <dgm:spPr/>
    </dgm:pt>
    <dgm:pt modelId="{E5831030-3517-46C2-AE75-D1429B6D5927}" type="pres">
      <dgm:prSet presAssocID="{A9FB1AF8-D8DE-4E09-B450-D948F6FCBDB9}" presName="child2" presStyleLbl="bgAcc1" presStyleIdx="1" presStyleCnt="4" custScaleX="143450" custScaleY="144223" custLinFactNeighborY="27255"/>
      <dgm:spPr/>
      <dgm:t>
        <a:bodyPr/>
        <a:lstStyle/>
        <a:p>
          <a:endParaRPr lang="cs-CZ"/>
        </a:p>
      </dgm:t>
    </dgm:pt>
    <dgm:pt modelId="{8A14B681-A9D4-402A-BBDB-5133F7B83EBE}" type="pres">
      <dgm:prSet presAssocID="{A9FB1AF8-D8DE-4E09-B450-D948F6FCBDB9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2534F345-A54B-4CD8-A1CB-BF6BC596495E}" type="pres">
      <dgm:prSet presAssocID="{A9FB1AF8-D8DE-4E09-B450-D948F6FCBDB9}" presName="child3group" presStyleCnt="0"/>
      <dgm:spPr/>
    </dgm:pt>
    <dgm:pt modelId="{059B4455-BF20-4EF3-BF25-799E945AC175}" type="pres">
      <dgm:prSet presAssocID="{A9FB1AF8-D8DE-4E09-B450-D948F6FCBDB9}" presName="child3" presStyleLbl="bgAcc1" presStyleIdx="2" presStyleCnt="4" custScaleX="143886" custScaleY="146305" custLinFactNeighborY="-24756"/>
      <dgm:spPr/>
      <dgm:t>
        <a:bodyPr/>
        <a:lstStyle/>
        <a:p>
          <a:endParaRPr lang="cs-CZ"/>
        </a:p>
      </dgm:t>
    </dgm:pt>
    <dgm:pt modelId="{1CD3EE5C-16EB-4F18-8794-69404AD5C374}" type="pres">
      <dgm:prSet presAssocID="{A9FB1AF8-D8DE-4E09-B450-D948F6FCBDB9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800DC08B-0A97-4CC7-9272-63EB21DF902A}" type="pres">
      <dgm:prSet presAssocID="{A9FB1AF8-D8DE-4E09-B450-D948F6FCBDB9}" presName="child4group" presStyleCnt="0"/>
      <dgm:spPr/>
    </dgm:pt>
    <dgm:pt modelId="{DBC7F347-C85F-4FDE-85E9-731C996201EC}" type="pres">
      <dgm:prSet presAssocID="{A9FB1AF8-D8DE-4E09-B450-D948F6FCBDB9}" presName="child4" presStyleLbl="bgAcc1" presStyleIdx="3" presStyleCnt="4" custScaleX="149637" custScaleY="148060" custLinFactNeighborX="-13334" custLinFactNeighborY="-25456"/>
      <dgm:spPr/>
      <dgm:t>
        <a:bodyPr/>
        <a:lstStyle/>
        <a:p>
          <a:endParaRPr lang="cs-CZ"/>
        </a:p>
      </dgm:t>
    </dgm:pt>
    <dgm:pt modelId="{67475097-816D-4FE1-A2C9-F644973595CE}" type="pres">
      <dgm:prSet presAssocID="{A9FB1AF8-D8DE-4E09-B450-D948F6FCBDB9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C1945B45-8616-4351-B51B-68D2842B45DE}" type="pres">
      <dgm:prSet presAssocID="{A9FB1AF8-D8DE-4E09-B450-D948F6FCBDB9}" presName="childPlaceholder" presStyleCnt="0"/>
      <dgm:spPr/>
    </dgm:pt>
    <dgm:pt modelId="{F903EFB6-A06E-45BD-BE33-AEFF912C47D0}" type="pres">
      <dgm:prSet presAssocID="{A9FB1AF8-D8DE-4E09-B450-D948F6FCBDB9}" presName="circle" presStyleCnt="0"/>
      <dgm:spPr/>
    </dgm:pt>
    <dgm:pt modelId="{8AF7623E-BCCB-4D65-98D6-3FD870AE2019}" type="pres">
      <dgm:prSet presAssocID="{A9FB1AF8-D8DE-4E09-B450-D948F6FCBDB9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2207C5FA-62D6-4876-B571-29BA4B39379A}" type="pres">
      <dgm:prSet presAssocID="{A9FB1AF8-D8DE-4E09-B450-D948F6FCBDB9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492208A3-A9FF-4BB8-BAF3-24F41FBEAF73}" type="pres">
      <dgm:prSet presAssocID="{A9FB1AF8-D8DE-4E09-B450-D948F6FCBDB9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3F789D48-05D0-4743-BDFD-B87584B3CEE1}" type="pres">
      <dgm:prSet presAssocID="{A9FB1AF8-D8DE-4E09-B450-D948F6FCBDB9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CA8F2789-C3F1-4020-9749-3AEF8D0CDACF}" type="pres">
      <dgm:prSet presAssocID="{A9FB1AF8-D8DE-4E09-B450-D948F6FCBDB9}" presName="quadrantPlaceholder" presStyleCnt="0"/>
      <dgm:spPr/>
    </dgm:pt>
    <dgm:pt modelId="{4ECF59B1-B40C-4B09-AFE4-BD6330CA8E9C}" type="pres">
      <dgm:prSet presAssocID="{A9FB1AF8-D8DE-4E09-B450-D948F6FCBDB9}" presName="center1" presStyleLbl="fgShp" presStyleIdx="0" presStyleCnt="2"/>
      <dgm:spPr>
        <a:solidFill>
          <a:schemeClr val="bg2">
            <a:lumMod val="90000"/>
          </a:schemeClr>
        </a:solidFill>
      </dgm:spPr>
    </dgm:pt>
    <dgm:pt modelId="{C46D89AA-1BA4-41BA-B3D5-DB94E4E3672C}" type="pres">
      <dgm:prSet presAssocID="{A9FB1AF8-D8DE-4E09-B450-D948F6FCBDB9}" presName="center2" presStyleLbl="fgShp" presStyleIdx="1" presStyleCnt="2"/>
      <dgm:spPr>
        <a:solidFill>
          <a:schemeClr val="bg2">
            <a:lumMod val="90000"/>
          </a:schemeClr>
        </a:solidFill>
      </dgm:spPr>
    </dgm:pt>
  </dgm:ptLst>
  <dgm:cxnLst>
    <dgm:cxn modelId="{83D3E9D2-58CF-48E0-A266-5CDC28C35B4E}" srcId="{A9FB1AF8-D8DE-4E09-B450-D948F6FCBDB9}" destId="{EDD5689E-23B5-42EB-9EA4-82D665D906BE}" srcOrd="8" destOrd="0" parTransId="{285F221C-39DF-47A1-BEC8-DE2FB20E6FC4}" sibTransId="{65FA8523-902C-4C22-862C-CE11170E3149}"/>
    <dgm:cxn modelId="{5EC3DDDE-D3FE-4D07-B5FF-7BC3A4C94D56}" type="presOf" srcId="{4FD76DC5-0091-4445-A8A8-1E35B7CFA860}" destId="{2207C5FA-62D6-4876-B571-29BA4B39379A}" srcOrd="0" destOrd="0" presId="urn:microsoft.com/office/officeart/2005/8/layout/cycle4"/>
    <dgm:cxn modelId="{45F74A21-BFAC-4B9A-B2F4-D2E5605F4EAB}" srcId="{FAE3270A-870E-460C-848A-4BA8272CDA1A}" destId="{1CE58B47-FFD0-4EC1-9697-BB99B9F48F1C}" srcOrd="0" destOrd="0" parTransId="{8680F9D1-1005-4050-83D5-C740EBC6B459}" sibTransId="{76A112D6-B50A-4AA3-815F-36E98CFC033E}"/>
    <dgm:cxn modelId="{1445338A-D43A-4FCD-97CE-A4B963011BEC}" type="presOf" srcId="{A9FB1AF8-D8DE-4E09-B450-D948F6FCBDB9}" destId="{0550D324-A060-4E96-93F8-6023D3FDEB21}" srcOrd="0" destOrd="0" presId="urn:microsoft.com/office/officeart/2005/8/layout/cycle4"/>
    <dgm:cxn modelId="{59A2F9C4-7034-463D-ADEB-C2A079F79168}" srcId="{A9FB1AF8-D8DE-4E09-B450-D948F6FCBDB9}" destId="{4FD76DC5-0091-4445-A8A8-1E35B7CFA860}" srcOrd="1" destOrd="0" parTransId="{B9696631-95F5-45C2-A057-D0EFE78DE48C}" sibTransId="{69E4F92B-08E4-49DC-B176-D3F54A4F516C}"/>
    <dgm:cxn modelId="{1DC9D661-6E34-440C-9460-4A0D58270111}" type="presOf" srcId="{FAE3270A-870E-460C-848A-4BA8272CDA1A}" destId="{8AF7623E-BCCB-4D65-98D6-3FD870AE2019}" srcOrd="0" destOrd="0" presId="urn:microsoft.com/office/officeart/2005/8/layout/cycle4"/>
    <dgm:cxn modelId="{93999C56-E754-4DB7-B705-468E61A165A6}" type="presOf" srcId="{1CE58B47-FFD0-4EC1-9697-BB99B9F48F1C}" destId="{0E3B2516-A9EF-498F-B96D-53AA16D076AD}" srcOrd="1" destOrd="0" presId="urn:microsoft.com/office/officeart/2005/8/layout/cycle4"/>
    <dgm:cxn modelId="{E1079808-A4B7-4B29-9F47-4BC4DE7E9435}" srcId="{A9FB1AF8-D8DE-4E09-B450-D948F6FCBDB9}" destId="{C7753A78-2455-4473-8700-B1EEC1F693C6}" srcOrd="10" destOrd="0" parTransId="{C297A131-9EB7-482D-BA6F-EF6F2A4245F2}" sibTransId="{EE12C83D-977D-4DDC-9EB7-610F197CB4C8}"/>
    <dgm:cxn modelId="{C806FC49-F85F-4474-94FB-1D56146F6448}" srcId="{A9FB1AF8-D8DE-4E09-B450-D948F6FCBDB9}" destId="{0A9EA31F-02C4-4312-B7BD-A7426B2BF31B}" srcOrd="9" destOrd="0" parTransId="{4960FA13-47C4-48B7-B5BE-131D1AD0C3E8}" sibTransId="{7A679D18-E02A-4A3B-8FAB-672E8725401C}"/>
    <dgm:cxn modelId="{8CF37468-4823-469F-8669-D2D9195A2FBE}" srcId="{78186527-C9B4-41F8-AD85-F7BBE18D092B}" destId="{DEC708A0-7F73-4FD1-953E-D074ADA0C706}" srcOrd="0" destOrd="0" parTransId="{E163F053-BDF7-46BE-B4D9-88E62496EF77}" sibTransId="{9FC99451-6EAF-494C-9136-1D23D1A41B2E}"/>
    <dgm:cxn modelId="{8A7DFA42-52B0-4443-8DD5-A7D61D4F7790}" srcId="{A9FB1AF8-D8DE-4E09-B450-D948F6FCBDB9}" destId="{4A4F6A29-31D2-4BFA-A72F-246CBBCD550D}" srcOrd="5" destOrd="0" parTransId="{AD316FB8-2783-42DA-A256-9DBBA826108A}" sibTransId="{EA036E35-3A38-4B22-9CE4-A073AC6CAC21}"/>
    <dgm:cxn modelId="{437843D4-1AF5-4176-8CFD-032057AB9FF2}" srcId="{A9FB1AF8-D8DE-4E09-B450-D948F6FCBDB9}" destId="{8232E6FA-8577-48B2-BECE-1B1A5E5C7E59}" srcOrd="12" destOrd="0" parTransId="{3220DEAB-436F-49FA-A1F4-2C71F0CA7CD4}" sibTransId="{1B1417B0-D741-4E58-A901-69CABA57D25E}"/>
    <dgm:cxn modelId="{28351EEA-0E43-4933-9028-70DC6C14FDE9}" type="presOf" srcId="{DEC708A0-7F73-4FD1-953E-D074ADA0C706}" destId="{67475097-816D-4FE1-A2C9-F644973595CE}" srcOrd="1" destOrd="0" presId="urn:microsoft.com/office/officeart/2005/8/layout/cycle4"/>
    <dgm:cxn modelId="{4CF736E3-C302-416A-BEB5-AD77F72DD94C}" srcId="{A9FB1AF8-D8DE-4E09-B450-D948F6FCBDB9}" destId="{D5F03E6F-64D9-47D8-8C0D-CF572B0EEB25}" srcOrd="11" destOrd="0" parTransId="{9CB67B7A-F67B-4643-B2C7-B3BA409370C0}" sibTransId="{2C09AF43-5764-49CE-97F0-F883FC02DAFE}"/>
    <dgm:cxn modelId="{480982B2-A841-4C40-B273-AD32A4902342}" type="presOf" srcId="{85B6AF98-7460-4859-BB45-EFB3860FCD3F}" destId="{059B4455-BF20-4EF3-BF25-799E945AC175}" srcOrd="0" destOrd="0" presId="urn:microsoft.com/office/officeart/2005/8/layout/cycle4"/>
    <dgm:cxn modelId="{5378EF3D-576C-4B3C-8CF1-5D0BFC5FE674}" type="presOf" srcId="{DEC708A0-7F73-4FD1-953E-D074ADA0C706}" destId="{DBC7F347-C85F-4FDE-85E9-731C996201EC}" srcOrd="0" destOrd="0" presId="urn:microsoft.com/office/officeart/2005/8/layout/cycle4"/>
    <dgm:cxn modelId="{3A11DE47-4435-4639-9001-1B003331EE01}" srcId="{A9FB1AF8-D8DE-4E09-B450-D948F6FCBDB9}" destId="{78186527-C9B4-41F8-AD85-F7BBE18D092B}" srcOrd="3" destOrd="0" parTransId="{3422C655-F417-43AD-A259-657F6C4F39C1}" sibTransId="{4B3FB762-D087-4F47-8A82-5F1C7D26D8AE}"/>
    <dgm:cxn modelId="{9F9966F6-B14B-4C99-B7D9-774571D29E95}" srcId="{A9FB1AF8-D8DE-4E09-B450-D948F6FCBDB9}" destId="{ACAC9B74-8C6A-4A50-AEF6-EC570DFCE3A2}" srcOrd="7" destOrd="0" parTransId="{89E2E15D-A780-4F07-B4AC-7767B1FD98C5}" sibTransId="{5D66E466-ACC1-4EF6-A2D0-06022068A66F}"/>
    <dgm:cxn modelId="{E6BCF4D8-A1A3-4677-AB9D-E4195D7A03F2}" srcId="{49E435E2-CCFC-4CE1-B06E-D620204910D1}" destId="{85B6AF98-7460-4859-BB45-EFB3860FCD3F}" srcOrd="0" destOrd="0" parTransId="{A7A28C0F-E64C-4A65-A5BF-2F0180F600D0}" sibTransId="{817DBFD7-2644-4C5B-AD22-B1F5C7560CC3}"/>
    <dgm:cxn modelId="{1FD01116-7131-4D90-8098-7B594C8C8AB3}" srcId="{A9FB1AF8-D8DE-4E09-B450-D948F6FCBDB9}" destId="{49E435E2-CCFC-4CE1-B06E-D620204910D1}" srcOrd="2" destOrd="0" parTransId="{D5FB64CC-79D0-419A-A74F-EAC9D6304152}" sibTransId="{2DF0BC24-C3F3-4F77-B5AC-0E81670B8C7D}"/>
    <dgm:cxn modelId="{FB20E2F7-9B2E-4E98-9571-24CAAFD40E0A}" srcId="{A9FB1AF8-D8DE-4E09-B450-D948F6FCBDB9}" destId="{369FB8F5-2C88-4101-B952-CEC24FFB852D}" srcOrd="6" destOrd="0" parTransId="{3B6D21C0-E195-4350-B94F-413AD7F1ED44}" sibTransId="{A2D0870F-AE76-43BF-AD1F-3CE47C423A50}"/>
    <dgm:cxn modelId="{B2B02E4C-4158-4309-AE90-C04160897D4A}" type="presOf" srcId="{2121FFAF-0DE1-47FD-AB2C-AF7790C20A27}" destId="{E5831030-3517-46C2-AE75-D1429B6D5927}" srcOrd="0" destOrd="0" presId="urn:microsoft.com/office/officeart/2005/8/layout/cycle4"/>
    <dgm:cxn modelId="{FC4CBD12-A509-44AD-8092-968AA5938730}" type="presOf" srcId="{2121FFAF-0DE1-47FD-AB2C-AF7790C20A27}" destId="{8A14B681-A9D4-402A-BBDB-5133F7B83EBE}" srcOrd="1" destOrd="0" presId="urn:microsoft.com/office/officeart/2005/8/layout/cycle4"/>
    <dgm:cxn modelId="{63AAD5C3-04FE-4833-95DB-EBCC45BA5C05}" type="presOf" srcId="{49E435E2-CCFC-4CE1-B06E-D620204910D1}" destId="{492208A3-A9FF-4BB8-BAF3-24F41FBEAF73}" srcOrd="0" destOrd="0" presId="urn:microsoft.com/office/officeart/2005/8/layout/cycle4"/>
    <dgm:cxn modelId="{A88E55DB-0BF1-44FE-A8CC-050E5EECC729}" type="presOf" srcId="{85B6AF98-7460-4859-BB45-EFB3860FCD3F}" destId="{1CD3EE5C-16EB-4F18-8794-69404AD5C374}" srcOrd="1" destOrd="0" presId="urn:microsoft.com/office/officeart/2005/8/layout/cycle4"/>
    <dgm:cxn modelId="{DFFF5B7D-3D9A-41EC-8EC0-247BF81EDA68}" type="presOf" srcId="{78186527-C9B4-41F8-AD85-F7BBE18D092B}" destId="{3F789D48-05D0-4743-BDFD-B87584B3CEE1}" srcOrd="0" destOrd="0" presId="urn:microsoft.com/office/officeart/2005/8/layout/cycle4"/>
    <dgm:cxn modelId="{E45DD7B5-F9DA-49D3-B3D6-991649636900}" type="presOf" srcId="{1CE58B47-FFD0-4EC1-9697-BB99B9F48F1C}" destId="{5C1A03DB-F3B1-44E2-8A91-A6182BFA7E78}" srcOrd="0" destOrd="0" presId="urn:microsoft.com/office/officeart/2005/8/layout/cycle4"/>
    <dgm:cxn modelId="{EE9EB8AB-178F-4C44-8970-54EA6C0DB5BE}" srcId="{4FD76DC5-0091-4445-A8A8-1E35B7CFA860}" destId="{2121FFAF-0DE1-47FD-AB2C-AF7790C20A27}" srcOrd="0" destOrd="0" parTransId="{DD1F59B8-E922-4642-8A50-ED8CECFA7A36}" sibTransId="{CA6A8E4C-0324-4CE0-8FDA-3FCD62A672C1}"/>
    <dgm:cxn modelId="{6B255524-90A5-4D60-8107-792FE1E364F7}" srcId="{A9FB1AF8-D8DE-4E09-B450-D948F6FCBDB9}" destId="{9B41E2F2-C280-4B0A-A5BA-203246588D81}" srcOrd="4" destOrd="0" parTransId="{937DEAC6-CA13-4EC9-8DCC-2172D2F2E66B}" sibTransId="{482804C8-F96A-44F8-A885-F8501B59B718}"/>
    <dgm:cxn modelId="{2B24B26B-3CFD-4552-BAA9-E81975B9D8B1}" srcId="{A9FB1AF8-D8DE-4E09-B450-D948F6FCBDB9}" destId="{FAE3270A-870E-460C-848A-4BA8272CDA1A}" srcOrd="0" destOrd="0" parTransId="{CF124EB8-55EE-4693-886A-A89A37A21A06}" sibTransId="{C2AD6757-D574-4FC4-A1D7-8C6B46C11FCE}"/>
    <dgm:cxn modelId="{C8CEC0FC-654A-4AD1-90FB-E66860A0725D}" type="presParOf" srcId="{0550D324-A060-4E96-93F8-6023D3FDEB21}" destId="{A0697E47-CF4B-4AE2-8AEB-FBC4A9EB83E2}" srcOrd="0" destOrd="0" presId="urn:microsoft.com/office/officeart/2005/8/layout/cycle4"/>
    <dgm:cxn modelId="{DE7B0C65-A0B3-4262-B742-C23A66DDC64D}" type="presParOf" srcId="{A0697E47-CF4B-4AE2-8AEB-FBC4A9EB83E2}" destId="{4243137A-8DC1-465D-AD73-A9F262822012}" srcOrd="0" destOrd="0" presId="urn:microsoft.com/office/officeart/2005/8/layout/cycle4"/>
    <dgm:cxn modelId="{BB19D85B-ACF8-4A25-9663-F1C3F9C441F3}" type="presParOf" srcId="{4243137A-8DC1-465D-AD73-A9F262822012}" destId="{5C1A03DB-F3B1-44E2-8A91-A6182BFA7E78}" srcOrd="0" destOrd="0" presId="urn:microsoft.com/office/officeart/2005/8/layout/cycle4"/>
    <dgm:cxn modelId="{6C8B8C48-9FF1-444F-BD78-6F087EF3C448}" type="presParOf" srcId="{4243137A-8DC1-465D-AD73-A9F262822012}" destId="{0E3B2516-A9EF-498F-B96D-53AA16D076AD}" srcOrd="1" destOrd="0" presId="urn:microsoft.com/office/officeart/2005/8/layout/cycle4"/>
    <dgm:cxn modelId="{8E214B0D-6C0D-4EBD-93DC-DBF43F818922}" type="presParOf" srcId="{A0697E47-CF4B-4AE2-8AEB-FBC4A9EB83E2}" destId="{CF5D407B-81A1-4F3B-870C-B3923EF49DCE}" srcOrd="1" destOrd="0" presId="urn:microsoft.com/office/officeart/2005/8/layout/cycle4"/>
    <dgm:cxn modelId="{1EF8D850-CAE5-4CD1-B3E6-9D121F72DF20}" type="presParOf" srcId="{CF5D407B-81A1-4F3B-870C-B3923EF49DCE}" destId="{E5831030-3517-46C2-AE75-D1429B6D5927}" srcOrd="0" destOrd="0" presId="urn:microsoft.com/office/officeart/2005/8/layout/cycle4"/>
    <dgm:cxn modelId="{97D9A45C-BEF8-4362-91DE-F11A3260C5FB}" type="presParOf" srcId="{CF5D407B-81A1-4F3B-870C-B3923EF49DCE}" destId="{8A14B681-A9D4-402A-BBDB-5133F7B83EBE}" srcOrd="1" destOrd="0" presId="urn:microsoft.com/office/officeart/2005/8/layout/cycle4"/>
    <dgm:cxn modelId="{9D3DDEEA-FED1-4F12-A064-9A636ADA2291}" type="presParOf" srcId="{A0697E47-CF4B-4AE2-8AEB-FBC4A9EB83E2}" destId="{2534F345-A54B-4CD8-A1CB-BF6BC596495E}" srcOrd="2" destOrd="0" presId="urn:microsoft.com/office/officeart/2005/8/layout/cycle4"/>
    <dgm:cxn modelId="{20EADD93-E531-46D4-8CF7-9CF30532A85A}" type="presParOf" srcId="{2534F345-A54B-4CD8-A1CB-BF6BC596495E}" destId="{059B4455-BF20-4EF3-BF25-799E945AC175}" srcOrd="0" destOrd="0" presId="urn:microsoft.com/office/officeart/2005/8/layout/cycle4"/>
    <dgm:cxn modelId="{C4946D19-52B2-4494-946B-B48AC22B18BC}" type="presParOf" srcId="{2534F345-A54B-4CD8-A1CB-BF6BC596495E}" destId="{1CD3EE5C-16EB-4F18-8794-69404AD5C374}" srcOrd="1" destOrd="0" presId="urn:microsoft.com/office/officeart/2005/8/layout/cycle4"/>
    <dgm:cxn modelId="{5D20B519-3C5E-4614-A40A-3A8E903E2D29}" type="presParOf" srcId="{A0697E47-CF4B-4AE2-8AEB-FBC4A9EB83E2}" destId="{800DC08B-0A97-4CC7-9272-63EB21DF902A}" srcOrd="3" destOrd="0" presId="urn:microsoft.com/office/officeart/2005/8/layout/cycle4"/>
    <dgm:cxn modelId="{BCDF5B6C-BFEE-4C86-914D-77F965E1C651}" type="presParOf" srcId="{800DC08B-0A97-4CC7-9272-63EB21DF902A}" destId="{DBC7F347-C85F-4FDE-85E9-731C996201EC}" srcOrd="0" destOrd="0" presId="urn:microsoft.com/office/officeart/2005/8/layout/cycle4"/>
    <dgm:cxn modelId="{26018529-FB3E-420C-93AF-24DCCEE63CC9}" type="presParOf" srcId="{800DC08B-0A97-4CC7-9272-63EB21DF902A}" destId="{67475097-816D-4FE1-A2C9-F644973595CE}" srcOrd="1" destOrd="0" presId="urn:microsoft.com/office/officeart/2005/8/layout/cycle4"/>
    <dgm:cxn modelId="{9E2424B2-69FA-4207-9B7C-9422707DA917}" type="presParOf" srcId="{A0697E47-CF4B-4AE2-8AEB-FBC4A9EB83E2}" destId="{C1945B45-8616-4351-B51B-68D2842B45DE}" srcOrd="4" destOrd="0" presId="urn:microsoft.com/office/officeart/2005/8/layout/cycle4"/>
    <dgm:cxn modelId="{8E4F0A96-3837-4F8C-B186-DF884E324731}" type="presParOf" srcId="{0550D324-A060-4E96-93F8-6023D3FDEB21}" destId="{F903EFB6-A06E-45BD-BE33-AEFF912C47D0}" srcOrd="1" destOrd="0" presId="urn:microsoft.com/office/officeart/2005/8/layout/cycle4"/>
    <dgm:cxn modelId="{E2CBF6CB-B46A-4F65-8271-BF28FD930271}" type="presParOf" srcId="{F903EFB6-A06E-45BD-BE33-AEFF912C47D0}" destId="{8AF7623E-BCCB-4D65-98D6-3FD870AE2019}" srcOrd="0" destOrd="0" presId="urn:microsoft.com/office/officeart/2005/8/layout/cycle4"/>
    <dgm:cxn modelId="{79E671E6-5319-49CB-8ADF-7EDEA93D70C4}" type="presParOf" srcId="{F903EFB6-A06E-45BD-BE33-AEFF912C47D0}" destId="{2207C5FA-62D6-4876-B571-29BA4B39379A}" srcOrd="1" destOrd="0" presId="urn:microsoft.com/office/officeart/2005/8/layout/cycle4"/>
    <dgm:cxn modelId="{A739387F-C91D-42E2-A43E-90CCD2181D5C}" type="presParOf" srcId="{F903EFB6-A06E-45BD-BE33-AEFF912C47D0}" destId="{492208A3-A9FF-4BB8-BAF3-24F41FBEAF73}" srcOrd="2" destOrd="0" presId="urn:microsoft.com/office/officeart/2005/8/layout/cycle4"/>
    <dgm:cxn modelId="{C2D925B4-3E3F-4CFE-ADFA-1DB18E2AE764}" type="presParOf" srcId="{F903EFB6-A06E-45BD-BE33-AEFF912C47D0}" destId="{3F789D48-05D0-4743-BDFD-B87584B3CEE1}" srcOrd="3" destOrd="0" presId="urn:microsoft.com/office/officeart/2005/8/layout/cycle4"/>
    <dgm:cxn modelId="{189807DE-7E22-455D-A539-CEEB35C86F7A}" type="presParOf" srcId="{F903EFB6-A06E-45BD-BE33-AEFF912C47D0}" destId="{CA8F2789-C3F1-4020-9749-3AEF8D0CDACF}" srcOrd="4" destOrd="0" presId="urn:microsoft.com/office/officeart/2005/8/layout/cycle4"/>
    <dgm:cxn modelId="{B5F9BE8B-51C4-4E99-AC45-D9CE88136C44}" type="presParOf" srcId="{0550D324-A060-4E96-93F8-6023D3FDEB21}" destId="{4ECF59B1-B40C-4B09-AFE4-BD6330CA8E9C}" srcOrd="2" destOrd="0" presId="urn:microsoft.com/office/officeart/2005/8/layout/cycle4"/>
    <dgm:cxn modelId="{AAAF3597-6C37-495C-877A-18AE224CB7A0}" type="presParOf" srcId="{0550D324-A060-4E96-93F8-6023D3FDEB21}" destId="{C46D89AA-1BA4-41BA-B3D5-DB94E4E3672C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DA7C20-4425-49FF-93D5-6DAC8D661DDE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cs-CZ"/>
        </a:p>
      </dgm:t>
    </dgm:pt>
    <dgm:pt modelId="{4D0B8F71-DB97-4B80-8DC9-63E26C40C253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cs-CZ" dirty="0" err="1" smtClean="0"/>
            <a:t>Předrelační</a:t>
          </a:r>
          <a:endParaRPr lang="cs-CZ" dirty="0"/>
        </a:p>
      </dgm:t>
    </dgm:pt>
    <dgm:pt modelId="{ADFD46D7-E9A2-4681-952E-4084F1D4F573}" type="parTrans" cxnId="{E7036C31-853D-4829-ABF1-B20FE8F7101B}">
      <dgm:prSet/>
      <dgm:spPr/>
      <dgm:t>
        <a:bodyPr/>
        <a:lstStyle/>
        <a:p>
          <a:endParaRPr lang="cs-CZ"/>
        </a:p>
      </dgm:t>
    </dgm:pt>
    <dgm:pt modelId="{475425A9-14E7-41E6-B2F7-4FE07C0BBF52}" type="sibTrans" cxnId="{E7036C31-853D-4829-ABF1-B20FE8F7101B}">
      <dgm:prSet/>
      <dgm:spPr/>
      <dgm:t>
        <a:bodyPr/>
        <a:lstStyle/>
        <a:p>
          <a:endParaRPr lang="cs-CZ"/>
        </a:p>
      </dgm:t>
    </dgm:pt>
    <dgm:pt modelId="{D04B55B2-F111-4C6F-903D-C4FEFE31760D}">
      <dgm:prSet phldrT="[Text]"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cs-CZ" dirty="0" smtClean="0">
              <a:solidFill>
                <a:schemeClr val="accent6">
                  <a:lumMod val="75000"/>
                </a:schemeClr>
              </a:solidFill>
            </a:rPr>
            <a:t>hierarchické</a:t>
          </a:r>
          <a:endParaRPr lang="cs-CZ" dirty="0">
            <a:solidFill>
              <a:schemeClr val="accent6">
                <a:lumMod val="75000"/>
              </a:schemeClr>
            </a:solidFill>
          </a:endParaRPr>
        </a:p>
      </dgm:t>
    </dgm:pt>
    <dgm:pt modelId="{0F45D9FF-B1D2-4143-8C3C-9E9E1AAB9000}" type="parTrans" cxnId="{4C0467BC-ED11-4AD7-BC86-04E4100F2A2D}">
      <dgm:prSet/>
      <dgm:spPr/>
      <dgm:t>
        <a:bodyPr/>
        <a:lstStyle/>
        <a:p>
          <a:endParaRPr lang="cs-CZ"/>
        </a:p>
      </dgm:t>
    </dgm:pt>
    <dgm:pt modelId="{E1EE3C2A-4727-48FD-A4EE-1D9FBD5E5C5A}" type="sibTrans" cxnId="{4C0467BC-ED11-4AD7-BC86-04E4100F2A2D}">
      <dgm:prSet/>
      <dgm:spPr/>
      <dgm:t>
        <a:bodyPr/>
        <a:lstStyle/>
        <a:p>
          <a:endParaRPr lang="cs-CZ"/>
        </a:p>
      </dgm:t>
    </dgm:pt>
    <dgm:pt modelId="{DF090BDA-E10F-477D-83FE-868D7B5AD797}">
      <dgm:prSet phldrT="[Text]"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cs-CZ" dirty="0" smtClean="0">
              <a:solidFill>
                <a:schemeClr val="accent6">
                  <a:lumMod val="75000"/>
                </a:schemeClr>
              </a:solidFill>
            </a:rPr>
            <a:t>síťové</a:t>
          </a:r>
          <a:endParaRPr lang="cs-CZ" dirty="0">
            <a:solidFill>
              <a:schemeClr val="accent6">
                <a:lumMod val="75000"/>
              </a:schemeClr>
            </a:solidFill>
          </a:endParaRPr>
        </a:p>
      </dgm:t>
    </dgm:pt>
    <dgm:pt modelId="{67C77714-591E-44E6-84E7-6FF5BCCFB053}" type="parTrans" cxnId="{862DB183-259B-46B1-906A-36A967F0EB5D}">
      <dgm:prSet/>
      <dgm:spPr/>
      <dgm:t>
        <a:bodyPr/>
        <a:lstStyle/>
        <a:p>
          <a:endParaRPr lang="cs-CZ"/>
        </a:p>
      </dgm:t>
    </dgm:pt>
    <dgm:pt modelId="{CB88457E-8046-4461-8AFB-30DC732102F6}" type="sibTrans" cxnId="{862DB183-259B-46B1-906A-36A967F0EB5D}">
      <dgm:prSet/>
      <dgm:spPr/>
      <dgm:t>
        <a:bodyPr/>
        <a:lstStyle/>
        <a:p>
          <a:endParaRPr lang="cs-CZ"/>
        </a:p>
      </dgm:t>
    </dgm:pt>
    <dgm:pt modelId="{2B4B6F90-3323-4208-AE43-A185C5AC33C9}">
      <dgm:prSet phldrT="[Text]"/>
      <dgm:spPr/>
      <dgm:t>
        <a:bodyPr/>
        <a:lstStyle/>
        <a:p>
          <a:r>
            <a:rPr lang="cs-CZ" dirty="0" smtClean="0"/>
            <a:t>Relační</a:t>
          </a:r>
          <a:endParaRPr lang="cs-CZ" dirty="0"/>
        </a:p>
      </dgm:t>
    </dgm:pt>
    <dgm:pt modelId="{A4AEC910-1EE1-45AA-915D-F2FC8BBC327E}" type="parTrans" cxnId="{7CDD4DBB-4BEC-4DE0-9992-64BCD157B722}">
      <dgm:prSet/>
      <dgm:spPr/>
      <dgm:t>
        <a:bodyPr/>
        <a:lstStyle/>
        <a:p>
          <a:endParaRPr lang="cs-CZ"/>
        </a:p>
      </dgm:t>
    </dgm:pt>
    <dgm:pt modelId="{24F5300C-9A98-4161-83AF-0218B73598C2}" type="sibTrans" cxnId="{7CDD4DBB-4BEC-4DE0-9992-64BCD157B722}">
      <dgm:prSet/>
      <dgm:spPr/>
      <dgm:t>
        <a:bodyPr/>
        <a:lstStyle/>
        <a:p>
          <a:endParaRPr lang="cs-CZ"/>
        </a:p>
      </dgm:t>
    </dgm:pt>
    <dgm:pt modelId="{D3421628-210B-4BDD-BFBC-1802CF04C577}">
      <dgm:prSet phldrT="[Text]"/>
      <dgm:spPr/>
      <dgm:t>
        <a:bodyPr/>
        <a:lstStyle/>
        <a:p>
          <a:r>
            <a:rPr lang="cs-CZ" dirty="0" smtClean="0">
              <a:solidFill>
                <a:srgbClr val="C00000"/>
              </a:solidFill>
            </a:rPr>
            <a:t>základem jsou relace</a:t>
          </a:r>
          <a:endParaRPr lang="cs-CZ" dirty="0">
            <a:solidFill>
              <a:srgbClr val="C00000"/>
            </a:solidFill>
          </a:endParaRPr>
        </a:p>
      </dgm:t>
    </dgm:pt>
    <dgm:pt modelId="{AE1C9908-6BA9-4DBF-883B-ADF47B31B51A}" type="parTrans" cxnId="{3032894F-DBF1-4C38-A1C6-625FB7FF4E03}">
      <dgm:prSet/>
      <dgm:spPr/>
      <dgm:t>
        <a:bodyPr/>
        <a:lstStyle/>
        <a:p>
          <a:endParaRPr lang="cs-CZ"/>
        </a:p>
      </dgm:t>
    </dgm:pt>
    <dgm:pt modelId="{54A762CB-56AB-4FDA-9FAA-8790E396E8C6}" type="sibTrans" cxnId="{3032894F-DBF1-4C38-A1C6-625FB7FF4E03}">
      <dgm:prSet/>
      <dgm:spPr/>
      <dgm:t>
        <a:bodyPr/>
        <a:lstStyle/>
        <a:p>
          <a:endParaRPr lang="cs-CZ"/>
        </a:p>
      </dgm:t>
    </dgm:pt>
    <dgm:pt modelId="{59AF6FE6-59B2-48BB-9939-94013170E804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cs-CZ" dirty="0" err="1" smtClean="0"/>
            <a:t>Postrelační</a:t>
          </a:r>
          <a:endParaRPr lang="cs-CZ" dirty="0"/>
        </a:p>
      </dgm:t>
    </dgm:pt>
    <dgm:pt modelId="{BAA41A33-3180-46AF-8C0B-01EBF53538DA}" type="parTrans" cxnId="{8FD740F2-1652-479C-9219-8C064391FA3E}">
      <dgm:prSet/>
      <dgm:spPr/>
      <dgm:t>
        <a:bodyPr/>
        <a:lstStyle/>
        <a:p>
          <a:endParaRPr lang="cs-CZ"/>
        </a:p>
      </dgm:t>
    </dgm:pt>
    <dgm:pt modelId="{6A553C01-BE51-47C5-A834-F604CD0D7BF6}" type="sibTrans" cxnId="{8FD740F2-1652-479C-9219-8C064391FA3E}">
      <dgm:prSet/>
      <dgm:spPr/>
      <dgm:t>
        <a:bodyPr/>
        <a:lstStyle/>
        <a:p>
          <a:endParaRPr lang="cs-CZ"/>
        </a:p>
      </dgm:t>
    </dgm:pt>
    <dgm:pt modelId="{4AF20571-22A0-4B0C-8C29-0EDEF9C3DE7E}">
      <dgm:prSet phldrT="[Text]"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r>
            <a:rPr lang="cs-CZ" dirty="0" smtClean="0">
              <a:solidFill>
                <a:schemeClr val="accent5">
                  <a:lumMod val="75000"/>
                </a:schemeClr>
              </a:solidFill>
            </a:rPr>
            <a:t>objektové</a:t>
          </a:r>
          <a:endParaRPr lang="cs-CZ" dirty="0">
            <a:solidFill>
              <a:schemeClr val="accent5">
                <a:lumMod val="75000"/>
              </a:schemeClr>
            </a:solidFill>
          </a:endParaRPr>
        </a:p>
      </dgm:t>
    </dgm:pt>
    <dgm:pt modelId="{8B91F122-9835-48F9-B148-6CC0826B0ABA}" type="parTrans" cxnId="{58D5BF2E-2BFE-4DD2-982B-DD2FB4D5336E}">
      <dgm:prSet/>
      <dgm:spPr/>
      <dgm:t>
        <a:bodyPr/>
        <a:lstStyle/>
        <a:p>
          <a:endParaRPr lang="cs-CZ"/>
        </a:p>
      </dgm:t>
    </dgm:pt>
    <dgm:pt modelId="{A1F0FF60-7438-44CE-A54B-E4D64A454647}" type="sibTrans" cxnId="{58D5BF2E-2BFE-4DD2-982B-DD2FB4D5336E}">
      <dgm:prSet/>
      <dgm:spPr/>
      <dgm:t>
        <a:bodyPr/>
        <a:lstStyle/>
        <a:p>
          <a:endParaRPr lang="cs-CZ"/>
        </a:p>
      </dgm:t>
    </dgm:pt>
    <dgm:pt modelId="{2519E76A-4D3D-4459-AB24-82C026698E76}">
      <dgm:prSet phldrT="[Text]"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r>
            <a:rPr lang="cs-CZ" dirty="0" smtClean="0">
              <a:solidFill>
                <a:schemeClr val="accent5">
                  <a:lumMod val="75000"/>
                </a:schemeClr>
              </a:solidFill>
            </a:rPr>
            <a:t>objektově relační</a:t>
          </a:r>
          <a:endParaRPr lang="cs-CZ" dirty="0">
            <a:solidFill>
              <a:schemeClr val="accent5">
                <a:lumMod val="75000"/>
              </a:schemeClr>
            </a:solidFill>
          </a:endParaRPr>
        </a:p>
      </dgm:t>
    </dgm:pt>
    <dgm:pt modelId="{A68564AD-C081-4DB9-A196-116BB04017AF}" type="parTrans" cxnId="{72ACFA0E-EAAE-4EF2-A025-D2C4261B2532}">
      <dgm:prSet/>
      <dgm:spPr/>
      <dgm:t>
        <a:bodyPr/>
        <a:lstStyle/>
        <a:p>
          <a:endParaRPr lang="cs-CZ"/>
        </a:p>
      </dgm:t>
    </dgm:pt>
    <dgm:pt modelId="{8C74C594-6D2F-43F6-A6E8-B2C2F97E11D2}" type="sibTrans" cxnId="{72ACFA0E-EAAE-4EF2-A025-D2C4261B2532}">
      <dgm:prSet/>
      <dgm:spPr/>
      <dgm:t>
        <a:bodyPr/>
        <a:lstStyle/>
        <a:p>
          <a:endParaRPr lang="cs-CZ"/>
        </a:p>
      </dgm:t>
    </dgm:pt>
    <dgm:pt modelId="{B3225085-DA4C-48D2-838B-96E61F3C1BD4}">
      <dgm:prSet phldrT="[Text]"/>
      <dgm:spPr/>
      <dgm:t>
        <a:bodyPr/>
        <a:lstStyle/>
        <a:p>
          <a:r>
            <a:rPr lang="cs-CZ" dirty="0" smtClean="0">
              <a:solidFill>
                <a:srgbClr val="C00000"/>
              </a:solidFill>
            </a:rPr>
            <a:t>tabulky + vztahy</a:t>
          </a:r>
          <a:endParaRPr lang="cs-CZ" dirty="0">
            <a:solidFill>
              <a:srgbClr val="C00000"/>
            </a:solidFill>
          </a:endParaRPr>
        </a:p>
      </dgm:t>
    </dgm:pt>
    <dgm:pt modelId="{DA350191-D232-4761-A696-3C165EBFCAB9}" type="parTrans" cxnId="{9C4152F2-D7D5-49A9-8812-48048463D855}">
      <dgm:prSet/>
      <dgm:spPr/>
      <dgm:t>
        <a:bodyPr/>
        <a:lstStyle/>
        <a:p>
          <a:endParaRPr lang="cs-CZ"/>
        </a:p>
      </dgm:t>
    </dgm:pt>
    <dgm:pt modelId="{591932E8-D8BF-454E-A43A-65811E5B5B00}" type="sibTrans" cxnId="{9C4152F2-D7D5-49A9-8812-48048463D855}">
      <dgm:prSet/>
      <dgm:spPr/>
      <dgm:t>
        <a:bodyPr/>
        <a:lstStyle/>
        <a:p>
          <a:endParaRPr lang="cs-CZ"/>
        </a:p>
      </dgm:t>
    </dgm:pt>
    <dgm:pt modelId="{7C82D555-69F1-47D9-9B6F-E9E9FDAC961D}" type="pres">
      <dgm:prSet presAssocID="{98DA7C20-4425-49FF-93D5-6DAC8D661DD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cs-CZ"/>
        </a:p>
      </dgm:t>
    </dgm:pt>
    <dgm:pt modelId="{599323C0-83A8-4FE5-A5FB-2920BB455114}" type="pres">
      <dgm:prSet presAssocID="{98DA7C20-4425-49FF-93D5-6DAC8D661DDE}" presName="tSp" presStyleCnt="0"/>
      <dgm:spPr/>
    </dgm:pt>
    <dgm:pt modelId="{EB25DBF2-71A9-47CD-AA5F-C43781F03497}" type="pres">
      <dgm:prSet presAssocID="{98DA7C20-4425-49FF-93D5-6DAC8D661DDE}" presName="bSp" presStyleCnt="0"/>
      <dgm:spPr/>
    </dgm:pt>
    <dgm:pt modelId="{326145AB-B67F-4A8C-8F5C-C27C3946189E}" type="pres">
      <dgm:prSet presAssocID="{98DA7C20-4425-49FF-93D5-6DAC8D661DDE}" presName="process" presStyleCnt="0"/>
      <dgm:spPr/>
    </dgm:pt>
    <dgm:pt modelId="{7F1CC630-EF5C-4640-8009-325FDD126A68}" type="pres">
      <dgm:prSet presAssocID="{4D0B8F71-DB97-4B80-8DC9-63E26C40C253}" presName="composite1" presStyleCnt="0"/>
      <dgm:spPr/>
    </dgm:pt>
    <dgm:pt modelId="{719B0CA8-AE53-48AC-99ED-BC55F915CFB6}" type="pres">
      <dgm:prSet presAssocID="{4D0B8F71-DB97-4B80-8DC9-63E26C40C253}" presName="dummyNode1" presStyleLbl="node1" presStyleIdx="0" presStyleCnt="3"/>
      <dgm:spPr/>
    </dgm:pt>
    <dgm:pt modelId="{679C0AAD-4D14-47E3-AFBD-3C5F713F83E1}" type="pres">
      <dgm:prSet presAssocID="{4D0B8F71-DB97-4B80-8DC9-63E26C40C253}" presName="childNode1" presStyleLbl="bgAcc1" presStyleIdx="0" presStyleCnt="3" custScaleY="62598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49742B92-98CA-452F-A098-4B0FD4609C87}" type="pres">
      <dgm:prSet presAssocID="{4D0B8F71-DB97-4B80-8DC9-63E26C40C253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8084D0E5-7B63-4071-B74F-1AFA25781990}" type="pres">
      <dgm:prSet presAssocID="{4D0B8F71-DB97-4B80-8DC9-63E26C40C253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EEA04180-DB22-42FF-9742-0A3891F98D94}" type="pres">
      <dgm:prSet presAssocID="{4D0B8F71-DB97-4B80-8DC9-63E26C40C253}" presName="connSite1" presStyleCnt="0"/>
      <dgm:spPr/>
    </dgm:pt>
    <dgm:pt modelId="{0F902AD5-5655-4FFC-8740-55183C28A2FC}" type="pres">
      <dgm:prSet presAssocID="{475425A9-14E7-41E6-B2F7-4FE07C0BBF52}" presName="Name9" presStyleLbl="sibTrans2D1" presStyleIdx="0" presStyleCnt="2" custLinFactNeighborY="-7713"/>
      <dgm:spPr/>
      <dgm:t>
        <a:bodyPr/>
        <a:lstStyle/>
        <a:p>
          <a:endParaRPr lang="cs-CZ"/>
        </a:p>
      </dgm:t>
    </dgm:pt>
    <dgm:pt modelId="{1DB881D6-29AF-456B-B50C-08DE4FAEA90A}" type="pres">
      <dgm:prSet presAssocID="{2B4B6F90-3323-4208-AE43-A185C5AC33C9}" presName="composite2" presStyleCnt="0"/>
      <dgm:spPr/>
    </dgm:pt>
    <dgm:pt modelId="{7CC9C5E0-A5C0-4C86-81B4-969B98377083}" type="pres">
      <dgm:prSet presAssocID="{2B4B6F90-3323-4208-AE43-A185C5AC33C9}" presName="dummyNode2" presStyleLbl="node1" presStyleIdx="0" presStyleCnt="3"/>
      <dgm:spPr/>
    </dgm:pt>
    <dgm:pt modelId="{B1404C17-277F-4EDE-82CF-36EDC1466F4C}" type="pres">
      <dgm:prSet presAssocID="{2B4B6F90-3323-4208-AE43-A185C5AC33C9}" presName="childNode2" presStyleLbl="bgAcc1" presStyleIdx="1" presStyleCnt="3" custScaleX="121128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B3E454E4-7A53-4902-98CE-46161200A9C6}" type="pres">
      <dgm:prSet presAssocID="{2B4B6F90-3323-4208-AE43-A185C5AC33C9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8FDF43FC-9985-4ADF-AAC0-273FA2ABD30D}" type="pres">
      <dgm:prSet presAssocID="{2B4B6F90-3323-4208-AE43-A185C5AC33C9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4FD62D73-6CCD-444E-A5E5-CF06644015A1}" type="pres">
      <dgm:prSet presAssocID="{2B4B6F90-3323-4208-AE43-A185C5AC33C9}" presName="connSite2" presStyleCnt="0"/>
      <dgm:spPr/>
    </dgm:pt>
    <dgm:pt modelId="{B2F15FB9-8710-4524-87D5-0E3208A7365F}" type="pres">
      <dgm:prSet presAssocID="{24F5300C-9A98-4161-83AF-0218B73598C2}" presName="Name18" presStyleLbl="sibTrans2D1" presStyleIdx="1" presStyleCnt="2" custLinFactNeighborY="6893"/>
      <dgm:spPr/>
      <dgm:t>
        <a:bodyPr/>
        <a:lstStyle/>
        <a:p>
          <a:endParaRPr lang="cs-CZ"/>
        </a:p>
      </dgm:t>
    </dgm:pt>
    <dgm:pt modelId="{A074C5A5-F390-4B1A-8432-07962E6ED260}" type="pres">
      <dgm:prSet presAssocID="{59AF6FE6-59B2-48BB-9939-94013170E804}" presName="composite1" presStyleCnt="0"/>
      <dgm:spPr/>
    </dgm:pt>
    <dgm:pt modelId="{DA790A5A-34C4-46C8-9032-F98A0DB2CB87}" type="pres">
      <dgm:prSet presAssocID="{59AF6FE6-59B2-48BB-9939-94013170E804}" presName="dummyNode1" presStyleLbl="node1" presStyleIdx="1" presStyleCnt="3"/>
      <dgm:spPr/>
    </dgm:pt>
    <dgm:pt modelId="{2E61CC85-8A88-401D-8DE5-AE347A20C6E6}" type="pres">
      <dgm:prSet presAssocID="{59AF6FE6-59B2-48BB-9939-94013170E804}" presName="childNode1" presStyleLbl="bgAcc1" presStyleIdx="2" presStyleCnt="3" custScaleY="84205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97D0A364-6847-4C7C-8878-69278A98FC5B}" type="pres">
      <dgm:prSet presAssocID="{59AF6FE6-59B2-48BB-9939-94013170E804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2D3C03A5-70DD-46B0-A634-05E0B1A39C91}" type="pres">
      <dgm:prSet presAssocID="{59AF6FE6-59B2-48BB-9939-94013170E804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B9EDDEFE-5810-46CA-AE36-0DE124138AE6}" type="pres">
      <dgm:prSet presAssocID="{59AF6FE6-59B2-48BB-9939-94013170E804}" presName="connSite1" presStyleCnt="0"/>
      <dgm:spPr/>
    </dgm:pt>
  </dgm:ptLst>
  <dgm:cxnLst>
    <dgm:cxn modelId="{72ACFA0E-EAAE-4EF2-A025-D2C4261B2532}" srcId="{59AF6FE6-59B2-48BB-9939-94013170E804}" destId="{2519E76A-4D3D-4459-AB24-82C026698E76}" srcOrd="1" destOrd="0" parTransId="{A68564AD-C081-4DB9-A196-116BB04017AF}" sibTransId="{8C74C594-6D2F-43F6-A6E8-B2C2F97E11D2}"/>
    <dgm:cxn modelId="{955F9F8D-AED7-44A2-A8B9-79F91700C05B}" type="presOf" srcId="{B3225085-DA4C-48D2-838B-96E61F3C1BD4}" destId="{B3E454E4-7A53-4902-98CE-46161200A9C6}" srcOrd="1" destOrd="1" presId="urn:microsoft.com/office/officeart/2005/8/layout/hProcess4"/>
    <dgm:cxn modelId="{5F0CD3DF-4E57-4F8A-8F00-3396DCBA988E}" type="presOf" srcId="{98DA7C20-4425-49FF-93D5-6DAC8D661DDE}" destId="{7C82D555-69F1-47D9-9B6F-E9E9FDAC961D}" srcOrd="0" destOrd="0" presId="urn:microsoft.com/office/officeart/2005/8/layout/hProcess4"/>
    <dgm:cxn modelId="{8FD740F2-1652-479C-9219-8C064391FA3E}" srcId="{98DA7C20-4425-49FF-93D5-6DAC8D661DDE}" destId="{59AF6FE6-59B2-48BB-9939-94013170E804}" srcOrd="2" destOrd="0" parTransId="{BAA41A33-3180-46AF-8C0B-01EBF53538DA}" sibTransId="{6A553C01-BE51-47C5-A834-F604CD0D7BF6}"/>
    <dgm:cxn modelId="{05A02350-BE20-4E03-ADA2-C7FAAEEAE8EA}" type="presOf" srcId="{B3225085-DA4C-48D2-838B-96E61F3C1BD4}" destId="{B1404C17-277F-4EDE-82CF-36EDC1466F4C}" srcOrd="0" destOrd="1" presId="urn:microsoft.com/office/officeart/2005/8/layout/hProcess4"/>
    <dgm:cxn modelId="{18105AF0-A0AE-461E-9F03-D9F6B5105A44}" type="presOf" srcId="{D3421628-210B-4BDD-BFBC-1802CF04C577}" destId="{B3E454E4-7A53-4902-98CE-46161200A9C6}" srcOrd="1" destOrd="0" presId="urn:microsoft.com/office/officeart/2005/8/layout/hProcess4"/>
    <dgm:cxn modelId="{58D5BF2E-2BFE-4DD2-982B-DD2FB4D5336E}" srcId="{59AF6FE6-59B2-48BB-9939-94013170E804}" destId="{4AF20571-22A0-4B0C-8C29-0EDEF9C3DE7E}" srcOrd="0" destOrd="0" parTransId="{8B91F122-9835-48F9-B148-6CC0826B0ABA}" sibTransId="{A1F0FF60-7438-44CE-A54B-E4D64A454647}"/>
    <dgm:cxn modelId="{3463C293-5D2B-48E0-A217-455522ECAF78}" type="presOf" srcId="{4AF20571-22A0-4B0C-8C29-0EDEF9C3DE7E}" destId="{2E61CC85-8A88-401D-8DE5-AE347A20C6E6}" srcOrd="0" destOrd="0" presId="urn:microsoft.com/office/officeart/2005/8/layout/hProcess4"/>
    <dgm:cxn modelId="{7F05569C-1AB9-4A7E-9B8C-2D952905F190}" type="presOf" srcId="{DF090BDA-E10F-477D-83FE-868D7B5AD797}" destId="{679C0AAD-4D14-47E3-AFBD-3C5F713F83E1}" srcOrd="0" destOrd="1" presId="urn:microsoft.com/office/officeart/2005/8/layout/hProcess4"/>
    <dgm:cxn modelId="{F4EE4B1F-255B-4D41-A38E-990C7ED3A617}" type="presOf" srcId="{59AF6FE6-59B2-48BB-9939-94013170E804}" destId="{2D3C03A5-70DD-46B0-A634-05E0B1A39C91}" srcOrd="0" destOrd="0" presId="urn:microsoft.com/office/officeart/2005/8/layout/hProcess4"/>
    <dgm:cxn modelId="{9C4152F2-D7D5-49A9-8812-48048463D855}" srcId="{2B4B6F90-3323-4208-AE43-A185C5AC33C9}" destId="{B3225085-DA4C-48D2-838B-96E61F3C1BD4}" srcOrd="1" destOrd="0" parTransId="{DA350191-D232-4761-A696-3C165EBFCAB9}" sibTransId="{591932E8-D8BF-454E-A43A-65811E5B5B00}"/>
    <dgm:cxn modelId="{FFB803EF-4890-43D8-99D5-291574D11F68}" type="presOf" srcId="{DF090BDA-E10F-477D-83FE-868D7B5AD797}" destId="{49742B92-98CA-452F-A098-4B0FD4609C87}" srcOrd="1" destOrd="1" presId="urn:microsoft.com/office/officeart/2005/8/layout/hProcess4"/>
    <dgm:cxn modelId="{4C0467BC-ED11-4AD7-BC86-04E4100F2A2D}" srcId="{4D0B8F71-DB97-4B80-8DC9-63E26C40C253}" destId="{D04B55B2-F111-4C6F-903D-C4FEFE31760D}" srcOrd="0" destOrd="0" parTransId="{0F45D9FF-B1D2-4143-8C3C-9E9E1AAB9000}" sibTransId="{E1EE3C2A-4727-48FD-A4EE-1D9FBD5E5C5A}"/>
    <dgm:cxn modelId="{87AF13DD-A615-47E9-81F4-CA095E46854A}" type="presOf" srcId="{475425A9-14E7-41E6-B2F7-4FE07C0BBF52}" destId="{0F902AD5-5655-4FFC-8740-55183C28A2FC}" srcOrd="0" destOrd="0" presId="urn:microsoft.com/office/officeart/2005/8/layout/hProcess4"/>
    <dgm:cxn modelId="{862DB183-259B-46B1-906A-36A967F0EB5D}" srcId="{4D0B8F71-DB97-4B80-8DC9-63E26C40C253}" destId="{DF090BDA-E10F-477D-83FE-868D7B5AD797}" srcOrd="1" destOrd="0" parTransId="{67C77714-591E-44E6-84E7-6FF5BCCFB053}" sibTransId="{CB88457E-8046-4461-8AFB-30DC732102F6}"/>
    <dgm:cxn modelId="{3032894F-DBF1-4C38-A1C6-625FB7FF4E03}" srcId="{2B4B6F90-3323-4208-AE43-A185C5AC33C9}" destId="{D3421628-210B-4BDD-BFBC-1802CF04C577}" srcOrd="0" destOrd="0" parTransId="{AE1C9908-6BA9-4DBF-883B-ADF47B31B51A}" sibTransId="{54A762CB-56AB-4FDA-9FAA-8790E396E8C6}"/>
    <dgm:cxn modelId="{8C018684-1ABF-4568-95F7-19C65A94B5FE}" type="presOf" srcId="{D04B55B2-F111-4C6F-903D-C4FEFE31760D}" destId="{49742B92-98CA-452F-A098-4B0FD4609C87}" srcOrd="1" destOrd="0" presId="urn:microsoft.com/office/officeart/2005/8/layout/hProcess4"/>
    <dgm:cxn modelId="{A2A5E873-72A8-4C13-8C16-A01D4ED3E1E9}" type="presOf" srcId="{4AF20571-22A0-4B0C-8C29-0EDEF9C3DE7E}" destId="{97D0A364-6847-4C7C-8878-69278A98FC5B}" srcOrd="1" destOrd="0" presId="urn:microsoft.com/office/officeart/2005/8/layout/hProcess4"/>
    <dgm:cxn modelId="{FD6D9C3D-DE32-4789-BEC2-F9FCD23F0C05}" type="presOf" srcId="{2B4B6F90-3323-4208-AE43-A185C5AC33C9}" destId="{8FDF43FC-9985-4ADF-AAC0-273FA2ABD30D}" srcOrd="0" destOrd="0" presId="urn:microsoft.com/office/officeart/2005/8/layout/hProcess4"/>
    <dgm:cxn modelId="{DC12533E-1573-40D4-B9D3-B1484375B39E}" type="presOf" srcId="{2519E76A-4D3D-4459-AB24-82C026698E76}" destId="{2E61CC85-8A88-401D-8DE5-AE347A20C6E6}" srcOrd="0" destOrd="1" presId="urn:microsoft.com/office/officeart/2005/8/layout/hProcess4"/>
    <dgm:cxn modelId="{D375D401-6DFE-4FD7-911C-F96AF4A5B2DF}" type="presOf" srcId="{24F5300C-9A98-4161-83AF-0218B73598C2}" destId="{B2F15FB9-8710-4524-87D5-0E3208A7365F}" srcOrd="0" destOrd="0" presId="urn:microsoft.com/office/officeart/2005/8/layout/hProcess4"/>
    <dgm:cxn modelId="{7CDD4DBB-4BEC-4DE0-9992-64BCD157B722}" srcId="{98DA7C20-4425-49FF-93D5-6DAC8D661DDE}" destId="{2B4B6F90-3323-4208-AE43-A185C5AC33C9}" srcOrd="1" destOrd="0" parTransId="{A4AEC910-1EE1-45AA-915D-F2FC8BBC327E}" sibTransId="{24F5300C-9A98-4161-83AF-0218B73598C2}"/>
    <dgm:cxn modelId="{3A45B663-30ED-4886-BE67-B28A94138F17}" type="presOf" srcId="{D04B55B2-F111-4C6F-903D-C4FEFE31760D}" destId="{679C0AAD-4D14-47E3-AFBD-3C5F713F83E1}" srcOrd="0" destOrd="0" presId="urn:microsoft.com/office/officeart/2005/8/layout/hProcess4"/>
    <dgm:cxn modelId="{E7036C31-853D-4829-ABF1-B20FE8F7101B}" srcId="{98DA7C20-4425-49FF-93D5-6DAC8D661DDE}" destId="{4D0B8F71-DB97-4B80-8DC9-63E26C40C253}" srcOrd="0" destOrd="0" parTransId="{ADFD46D7-E9A2-4681-952E-4084F1D4F573}" sibTransId="{475425A9-14E7-41E6-B2F7-4FE07C0BBF52}"/>
    <dgm:cxn modelId="{00F0FA64-953F-43EB-A4CB-3C99E99BAD31}" type="presOf" srcId="{2519E76A-4D3D-4459-AB24-82C026698E76}" destId="{97D0A364-6847-4C7C-8878-69278A98FC5B}" srcOrd="1" destOrd="1" presId="urn:microsoft.com/office/officeart/2005/8/layout/hProcess4"/>
    <dgm:cxn modelId="{B39A3052-7954-4D95-95E8-D5AF429D1139}" type="presOf" srcId="{D3421628-210B-4BDD-BFBC-1802CF04C577}" destId="{B1404C17-277F-4EDE-82CF-36EDC1466F4C}" srcOrd="0" destOrd="0" presId="urn:microsoft.com/office/officeart/2005/8/layout/hProcess4"/>
    <dgm:cxn modelId="{8919249C-40E5-482E-9B48-A47A636A52FF}" type="presOf" srcId="{4D0B8F71-DB97-4B80-8DC9-63E26C40C253}" destId="{8084D0E5-7B63-4071-B74F-1AFA25781990}" srcOrd="0" destOrd="0" presId="urn:microsoft.com/office/officeart/2005/8/layout/hProcess4"/>
    <dgm:cxn modelId="{82BA0A26-2C01-4479-80DB-554AD15B1EEB}" type="presParOf" srcId="{7C82D555-69F1-47D9-9B6F-E9E9FDAC961D}" destId="{599323C0-83A8-4FE5-A5FB-2920BB455114}" srcOrd="0" destOrd="0" presId="urn:microsoft.com/office/officeart/2005/8/layout/hProcess4"/>
    <dgm:cxn modelId="{7FA47FF2-B6DD-488D-BB0E-3A005640A141}" type="presParOf" srcId="{7C82D555-69F1-47D9-9B6F-E9E9FDAC961D}" destId="{EB25DBF2-71A9-47CD-AA5F-C43781F03497}" srcOrd="1" destOrd="0" presId="urn:microsoft.com/office/officeart/2005/8/layout/hProcess4"/>
    <dgm:cxn modelId="{7AC58CD7-96E1-42A0-BA8E-E6D095B5F03B}" type="presParOf" srcId="{7C82D555-69F1-47D9-9B6F-E9E9FDAC961D}" destId="{326145AB-B67F-4A8C-8F5C-C27C3946189E}" srcOrd="2" destOrd="0" presId="urn:microsoft.com/office/officeart/2005/8/layout/hProcess4"/>
    <dgm:cxn modelId="{0C80521A-C9EA-4C37-899E-DCF7D0A54D47}" type="presParOf" srcId="{326145AB-B67F-4A8C-8F5C-C27C3946189E}" destId="{7F1CC630-EF5C-4640-8009-325FDD126A68}" srcOrd="0" destOrd="0" presId="urn:microsoft.com/office/officeart/2005/8/layout/hProcess4"/>
    <dgm:cxn modelId="{ED0E35A5-13A4-4BE7-A815-FEF68CEB1C2A}" type="presParOf" srcId="{7F1CC630-EF5C-4640-8009-325FDD126A68}" destId="{719B0CA8-AE53-48AC-99ED-BC55F915CFB6}" srcOrd="0" destOrd="0" presId="urn:microsoft.com/office/officeart/2005/8/layout/hProcess4"/>
    <dgm:cxn modelId="{6452C6CE-E464-4AE3-B8AD-CABBEDDC6E3B}" type="presParOf" srcId="{7F1CC630-EF5C-4640-8009-325FDD126A68}" destId="{679C0AAD-4D14-47E3-AFBD-3C5F713F83E1}" srcOrd="1" destOrd="0" presId="urn:microsoft.com/office/officeart/2005/8/layout/hProcess4"/>
    <dgm:cxn modelId="{6CC483D6-22EB-4765-92F2-B3562C607111}" type="presParOf" srcId="{7F1CC630-EF5C-4640-8009-325FDD126A68}" destId="{49742B92-98CA-452F-A098-4B0FD4609C87}" srcOrd="2" destOrd="0" presId="urn:microsoft.com/office/officeart/2005/8/layout/hProcess4"/>
    <dgm:cxn modelId="{A3191CE8-0BEA-4A62-9C32-273DD11FC26A}" type="presParOf" srcId="{7F1CC630-EF5C-4640-8009-325FDD126A68}" destId="{8084D0E5-7B63-4071-B74F-1AFA25781990}" srcOrd="3" destOrd="0" presId="urn:microsoft.com/office/officeart/2005/8/layout/hProcess4"/>
    <dgm:cxn modelId="{9D8CC4D0-7C1B-410B-960D-3D2C5ADCA9C9}" type="presParOf" srcId="{7F1CC630-EF5C-4640-8009-325FDD126A68}" destId="{EEA04180-DB22-42FF-9742-0A3891F98D94}" srcOrd="4" destOrd="0" presId="urn:microsoft.com/office/officeart/2005/8/layout/hProcess4"/>
    <dgm:cxn modelId="{DE856C6C-C1FA-4E24-9305-97456A981DBC}" type="presParOf" srcId="{326145AB-B67F-4A8C-8F5C-C27C3946189E}" destId="{0F902AD5-5655-4FFC-8740-55183C28A2FC}" srcOrd="1" destOrd="0" presId="urn:microsoft.com/office/officeart/2005/8/layout/hProcess4"/>
    <dgm:cxn modelId="{4872CABE-E886-416F-8B5A-0DCD52940910}" type="presParOf" srcId="{326145AB-B67F-4A8C-8F5C-C27C3946189E}" destId="{1DB881D6-29AF-456B-B50C-08DE4FAEA90A}" srcOrd="2" destOrd="0" presId="urn:microsoft.com/office/officeart/2005/8/layout/hProcess4"/>
    <dgm:cxn modelId="{95EE3FD1-0A57-45AF-9F0D-510B13046740}" type="presParOf" srcId="{1DB881D6-29AF-456B-B50C-08DE4FAEA90A}" destId="{7CC9C5E0-A5C0-4C86-81B4-969B98377083}" srcOrd="0" destOrd="0" presId="urn:microsoft.com/office/officeart/2005/8/layout/hProcess4"/>
    <dgm:cxn modelId="{EFBC534E-7C9A-43C4-8BEF-7F7450B0DC2A}" type="presParOf" srcId="{1DB881D6-29AF-456B-B50C-08DE4FAEA90A}" destId="{B1404C17-277F-4EDE-82CF-36EDC1466F4C}" srcOrd="1" destOrd="0" presId="urn:microsoft.com/office/officeart/2005/8/layout/hProcess4"/>
    <dgm:cxn modelId="{E7385CE9-1C81-4045-9518-72CC4578F858}" type="presParOf" srcId="{1DB881D6-29AF-456B-B50C-08DE4FAEA90A}" destId="{B3E454E4-7A53-4902-98CE-46161200A9C6}" srcOrd="2" destOrd="0" presId="urn:microsoft.com/office/officeart/2005/8/layout/hProcess4"/>
    <dgm:cxn modelId="{E0B0F6C2-A07E-4578-9BFC-92F60A4076B1}" type="presParOf" srcId="{1DB881D6-29AF-456B-B50C-08DE4FAEA90A}" destId="{8FDF43FC-9985-4ADF-AAC0-273FA2ABD30D}" srcOrd="3" destOrd="0" presId="urn:microsoft.com/office/officeart/2005/8/layout/hProcess4"/>
    <dgm:cxn modelId="{FA12F79B-FED5-4883-9B42-107417564E32}" type="presParOf" srcId="{1DB881D6-29AF-456B-B50C-08DE4FAEA90A}" destId="{4FD62D73-6CCD-444E-A5E5-CF06644015A1}" srcOrd="4" destOrd="0" presId="urn:microsoft.com/office/officeart/2005/8/layout/hProcess4"/>
    <dgm:cxn modelId="{D487928D-B5B9-420B-A2FB-8FA736A2D219}" type="presParOf" srcId="{326145AB-B67F-4A8C-8F5C-C27C3946189E}" destId="{B2F15FB9-8710-4524-87D5-0E3208A7365F}" srcOrd="3" destOrd="0" presId="urn:microsoft.com/office/officeart/2005/8/layout/hProcess4"/>
    <dgm:cxn modelId="{0C4B5EDB-04A3-4940-B971-CD244AC19A95}" type="presParOf" srcId="{326145AB-B67F-4A8C-8F5C-C27C3946189E}" destId="{A074C5A5-F390-4B1A-8432-07962E6ED260}" srcOrd="4" destOrd="0" presId="urn:microsoft.com/office/officeart/2005/8/layout/hProcess4"/>
    <dgm:cxn modelId="{296AF494-1A28-4474-B706-B99DDDCC7C4B}" type="presParOf" srcId="{A074C5A5-F390-4B1A-8432-07962E6ED260}" destId="{DA790A5A-34C4-46C8-9032-F98A0DB2CB87}" srcOrd="0" destOrd="0" presId="urn:microsoft.com/office/officeart/2005/8/layout/hProcess4"/>
    <dgm:cxn modelId="{0393D17C-A77C-4A5F-A8DA-BEAABE1E6804}" type="presParOf" srcId="{A074C5A5-F390-4B1A-8432-07962E6ED260}" destId="{2E61CC85-8A88-401D-8DE5-AE347A20C6E6}" srcOrd="1" destOrd="0" presId="urn:microsoft.com/office/officeart/2005/8/layout/hProcess4"/>
    <dgm:cxn modelId="{853FC588-00BB-48DE-8185-C5D9EC2CC652}" type="presParOf" srcId="{A074C5A5-F390-4B1A-8432-07962E6ED260}" destId="{97D0A364-6847-4C7C-8878-69278A98FC5B}" srcOrd="2" destOrd="0" presId="urn:microsoft.com/office/officeart/2005/8/layout/hProcess4"/>
    <dgm:cxn modelId="{68261C49-E389-4514-BD3F-D1774B472E17}" type="presParOf" srcId="{A074C5A5-F390-4B1A-8432-07962E6ED260}" destId="{2D3C03A5-70DD-46B0-A634-05E0B1A39C91}" srcOrd="3" destOrd="0" presId="urn:microsoft.com/office/officeart/2005/8/layout/hProcess4"/>
    <dgm:cxn modelId="{481C0D84-C07C-4982-ADF7-6EBF88CF5473}" type="presParOf" srcId="{A074C5A5-F390-4B1A-8432-07962E6ED260}" destId="{B9EDDEFE-5810-46CA-AE36-0DE124138AE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9B4455-BF20-4EF3-BF25-799E945AC175}">
      <dsp:nvSpPr>
        <dsp:cNvPr id="0" name=""/>
        <dsp:cNvSpPr/>
      </dsp:nvSpPr>
      <dsp:spPr>
        <a:xfrm>
          <a:off x="4941426" y="3053687"/>
          <a:ext cx="4133139" cy="272234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cs-CZ" sz="5100" kern="1200" dirty="0"/>
        </a:p>
      </dsp:txBody>
      <dsp:txXfrm>
        <a:off x="6241169" y="3794075"/>
        <a:ext cx="2773595" cy="1922159"/>
      </dsp:txXfrm>
    </dsp:sp>
    <dsp:sp modelId="{DBC7F347-C85F-4FDE-85E9-731C996201EC}">
      <dsp:nvSpPr>
        <dsp:cNvPr id="0" name=""/>
        <dsp:cNvSpPr/>
      </dsp:nvSpPr>
      <dsp:spPr>
        <a:xfrm>
          <a:off x="0" y="3024334"/>
          <a:ext cx="4298338" cy="275500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a:blipFill>
        <a:ln w="25400" cap="flat" cmpd="sng" algn="ctr">
          <a:solidFill>
            <a:srgbClr val="0099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cs-CZ" sz="5100" kern="1200" dirty="0"/>
        </a:p>
      </dsp:txBody>
      <dsp:txXfrm>
        <a:off x="60518" y="3773603"/>
        <a:ext cx="2887800" cy="1945217"/>
      </dsp:txXfrm>
    </dsp:sp>
    <dsp:sp modelId="{E5831030-3517-46C2-AE75-D1429B6D5927}">
      <dsp:nvSpPr>
        <dsp:cNvPr id="0" name=""/>
        <dsp:cNvSpPr/>
      </dsp:nvSpPr>
      <dsp:spPr>
        <a:xfrm>
          <a:off x="4947688" y="86782"/>
          <a:ext cx="4120615" cy="268360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a:blip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cs-CZ" sz="5100" kern="1200" dirty="0"/>
        </a:p>
      </dsp:txBody>
      <dsp:txXfrm>
        <a:off x="6242823" y="145732"/>
        <a:ext cx="2766531" cy="1894806"/>
      </dsp:txXfrm>
    </dsp:sp>
    <dsp:sp modelId="{5C1A03DB-F3B1-44E2-8A91-A6182BFA7E78}">
      <dsp:nvSpPr>
        <dsp:cNvPr id="0" name=""/>
        <dsp:cNvSpPr/>
      </dsp:nvSpPr>
      <dsp:spPr>
        <a:xfrm>
          <a:off x="0" y="88345"/>
          <a:ext cx="4306467" cy="267132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a:blipFill>
        <a:ln w="25400" cap="flat" cmpd="sng" algn="ctr">
          <a:solidFill>
            <a:srgbClr val="7030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cs-CZ" sz="5100" kern="1200" dirty="0"/>
        </a:p>
      </dsp:txBody>
      <dsp:txXfrm>
        <a:off x="58680" y="147025"/>
        <a:ext cx="2897167" cy="1886135"/>
      </dsp:txXfrm>
    </dsp:sp>
    <dsp:sp modelId="{8AF7623E-BCCB-4D65-98D6-3FD870AE2019}">
      <dsp:nvSpPr>
        <dsp:cNvPr id="0" name=""/>
        <dsp:cNvSpPr/>
      </dsp:nvSpPr>
      <dsp:spPr>
        <a:xfrm>
          <a:off x="2045346" y="340368"/>
          <a:ext cx="2517807" cy="2517807"/>
        </a:xfrm>
        <a:prstGeom prst="pieWedge">
          <a:avLst/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700" kern="1200" dirty="0" smtClean="0"/>
            <a:t>Centralizované systémy</a:t>
          </a:r>
          <a:endParaRPr lang="cs-CZ" sz="1700" kern="1200" dirty="0"/>
        </a:p>
      </dsp:txBody>
      <dsp:txXfrm>
        <a:off x="2782795" y="1077817"/>
        <a:ext cx="1780358" cy="1780358"/>
      </dsp:txXfrm>
    </dsp:sp>
    <dsp:sp modelId="{2207C5FA-62D6-4876-B571-29BA4B39379A}">
      <dsp:nvSpPr>
        <dsp:cNvPr id="0" name=""/>
        <dsp:cNvSpPr/>
      </dsp:nvSpPr>
      <dsp:spPr>
        <a:xfrm rot="5400000">
          <a:off x="4679449" y="340368"/>
          <a:ext cx="2517807" cy="2517807"/>
        </a:xfrm>
        <a:prstGeom prst="pieWedge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700" kern="1200" dirty="0" smtClean="0"/>
            <a:t>Distribuované systémy</a:t>
          </a:r>
          <a:endParaRPr lang="cs-CZ" sz="1700" kern="1200" dirty="0"/>
        </a:p>
      </dsp:txBody>
      <dsp:txXfrm rot="-5400000">
        <a:off x="4679449" y="1077817"/>
        <a:ext cx="1780358" cy="1780358"/>
      </dsp:txXfrm>
    </dsp:sp>
    <dsp:sp modelId="{492208A3-A9FF-4BB8-BAF3-24F41FBEAF73}">
      <dsp:nvSpPr>
        <dsp:cNvPr id="0" name=""/>
        <dsp:cNvSpPr/>
      </dsp:nvSpPr>
      <dsp:spPr>
        <a:xfrm rot="10800000">
          <a:off x="4679449" y="2974471"/>
          <a:ext cx="2517807" cy="2517807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400" kern="1200" dirty="0" smtClean="0"/>
            <a:t>Klient - server</a:t>
          </a:r>
          <a:endParaRPr lang="cs-CZ" sz="2400" kern="1200" dirty="0"/>
        </a:p>
      </dsp:txBody>
      <dsp:txXfrm rot="10800000">
        <a:off x="4679449" y="2974471"/>
        <a:ext cx="1780358" cy="1780358"/>
      </dsp:txXfrm>
    </dsp:sp>
    <dsp:sp modelId="{3F789D48-05D0-4743-BDFD-B87584B3CEE1}">
      <dsp:nvSpPr>
        <dsp:cNvPr id="0" name=""/>
        <dsp:cNvSpPr/>
      </dsp:nvSpPr>
      <dsp:spPr>
        <a:xfrm rot="16200000">
          <a:off x="2045346" y="2974471"/>
          <a:ext cx="2517807" cy="2517807"/>
        </a:xfrm>
        <a:prstGeom prst="pieWedge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400" kern="1200" dirty="0" err="1" smtClean="0"/>
            <a:t>File</a:t>
          </a:r>
          <a:r>
            <a:rPr lang="cs-CZ" sz="2400" kern="1200" dirty="0" smtClean="0"/>
            <a:t>-server</a:t>
          </a:r>
          <a:endParaRPr lang="cs-CZ" sz="2400" kern="1200" dirty="0"/>
        </a:p>
      </dsp:txBody>
      <dsp:txXfrm rot="5400000">
        <a:off x="2782795" y="2974471"/>
        <a:ext cx="1780358" cy="1780358"/>
      </dsp:txXfrm>
    </dsp:sp>
    <dsp:sp modelId="{4ECF59B1-B40C-4B09-AFE4-BD6330CA8E9C}">
      <dsp:nvSpPr>
        <dsp:cNvPr id="0" name=""/>
        <dsp:cNvSpPr/>
      </dsp:nvSpPr>
      <dsp:spPr>
        <a:xfrm>
          <a:off x="4186645" y="2392991"/>
          <a:ext cx="869312" cy="755923"/>
        </a:xfrm>
        <a:prstGeom prst="circularArrow">
          <a:avLst/>
        </a:prstGeom>
        <a:solidFill>
          <a:schemeClr val="bg2">
            <a:lumMod val="9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6D89AA-1BA4-41BA-B3D5-DB94E4E3672C}">
      <dsp:nvSpPr>
        <dsp:cNvPr id="0" name=""/>
        <dsp:cNvSpPr/>
      </dsp:nvSpPr>
      <dsp:spPr>
        <a:xfrm rot="10800000">
          <a:off x="4186645" y="2683731"/>
          <a:ext cx="869312" cy="755923"/>
        </a:xfrm>
        <a:prstGeom prst="circularArrow">
          <a:avLst/>
        </a:prstGeom>
        <a:solidFill>
          <a:schemeClr val="bg2">
            <a:lumMod val="9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9C0AAD-4D14-47E3-AFBD-3C5F713F83E1}">
      <dsp:nvSpPr>
        <dsp:cNvPr id="0" name=""/>
        <dsp:cNvSpPr/>
      </dsp:nvSpPr>
      <dsp:spPr>
        <a:xfrm>
          <a:off x="2595" y="1420011"/>
          <a:ext cx="2402992" cy="12406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cs-CZ" sz="2600" kern="1200" dirty="0" smtClean="0">
              <a:solidFill>
                <a:schemeClr val="accent6">
                  <a:lumMod val="75000"/>
                </a:schemeClr>
              </a:solidFill>
            </a:rPr>
            <a:t>hierarchické</a:t>
          </a:r>
          <a:endParaRPr lang="cs-CZ" sz="2600" kern="1200" dirty="0">
            <a:solidFill>
              <a:schemeClr val="accent6">
                <a:lumMod val="75000"/>
              </a:schemeClr>
            </a:solidFill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cs-CZ" sz="2600" kern="1200" dirty="0" smtClean="0">
              <a:solidFill>
                <a:schemeClr val="accent6">
                  <a:lumMod val="75000"/>
                </a:schemeClr>
              </a:solidFill>
            </a:rPr>
            <a:t>síťové</a:t>
          </a:r>
          <a:endParaRPr lang="cs-CZ" sz="2600" kern="1200" dirty="0">
            <a:solidFill>
              <a:schemeClr val="accent6">
                <a:lumMod val="75000"/>
              </a:schemeClr>
            </a:solidFill>
          </a:endParaRPr>
        </a:p>
      </dsp:txBody>
      <dsp:txXfrm>
        <a:off x="31146" y="1448562"/>
        <a:ext cx="2345890" cy="917710"/>
      </dsp:txXfrm>
    </dsp:sp>
    <dsp:sp modelId="{0F902AD5-5655-4FFC-8740-55183C28A2FC}">
      <dsp:nvSpPr>
        <dsp:cNvPr id="0" name=""/>
        <dsp:cNvSpPr/>
      </dsp:nvSpPr>
      <dsp:spPr>
        <a:xfrm>
          <a:off x="1316778" y="1007644"/>
          <a:ext cx="3033228" cy="3033228"/>
        </a:xfrm>
        <a:prstGeom prst="leftCircularArrow">
          <a:avLst>
            <a:gd name="adj1" fmla="val 3149"/>
            <a:gd name="adj2" fmla="val 387539"/>
            <a:gd name="adj3" fmla="val 2163050"/>
            <a:gd name="adj4" fmla="val 9024489"/>
            <a:gd name="adj5" fmla="val 367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84D0E5-7B63-4071-B74F-1AFA25781990}">
      <dsp:nvSpPr>
        <dsp:cNvPr id="0" name=""/>
        <dsp:cNvSpPr/>
      </dsp:nvSpPr>
      <dsp:spPr>
        <a:xfrm>
          <a:off x="536593" y="2606622"/>
          <a:ext cx="2135993" cy="849413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3000" kern="1200" dirty="0" err="1" smtClean="0"/>
            <a:t>Předrelační</a:t>
          </a:r>
          <a:endParaRPr lang="cs-CZ" sz="3000" kern="1200" dirty="0"/>
        </a:p>
      </dsp:txBody>
      <dsp:txXfrm>
        <a:off x="561471" y="2631500"/>
        <a:ext cx="2086237" cy="799657"/>
      </dsp:txXfrm>
    </dsp:sp>
    <dsp:sp modelId="{B1404C17-277F-4EDE-82CF-36EDC1466F4C}">
      <dsp:nvSpPr>
        <dsp:cNvPr id="0" name=""/>
        <dsp:cNvSpPr/>
      </dsp:nvSpPr>
      <dsp:spPr>
        <a:xfrm>
          <a:off x="3127494" y="1049364"/>
          <a:ext cx="2910696" cy="19819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cs-CZ" sz="2600" kern="1200" dirty="0" smtClean="0">
              <a:solidFill>
                <a:srgbClr val="C00000"/>
              </a:solidFill>
            </a:rPr>
            <a:t>základem jsou relace</a:t>
          </a:r>
          <a:endParaRPr lang="cs-CZ" sz="2600" kern="1200" dirty="0">
            <a:solidFill>
              <a:srgbClr val="C00000"/>
            </a:solidFill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cs-CZ" sz="2600" kern="1200" dirty="0" smtClean="0">
              <a:solidFill>
                <a:srgbClr val="C00000"/>
              </a:solidFill>
            </a:rPr>
            <a:t>tabulky + vztahy</a:t>
          </a:r>
          <a:endParaRPr lang="cs-CZ" sz="2600" kern="1200" dirty="0">
            <a:solidFill>
              <a:srgbClr val="C00000"/>
            </a:solidFill>
          </a:endParaRPr>
        </a:p>
      </dsp:txBody>
      <dsp:txXfrm>
        <a:off x="3173105" y="1519682"/>
        <a:ext cx="2819474" cy="1466036"/>
      </dsp:txXfrm>
    </dsp:sp>
    <dsp:sp modelId="{B2F15FB9-8710-4524-87D5-0E3208A7365F}">
      <dsp:nvSpPr>
        <dsp:cNvPr id="0" name=""/>
        <dsp:cNvSpPr/>
      </dsp:nvSpPr>
      <dsp:spPr>
        <a:xfrm>
          <a:off x="4693908" y="13282"/>
          <a:ext cx="3048348" cy="3048348"/>
        </a:xfrm>
        <a:prstGeom prst="circularArrow">
          <a:avLst>
            <a:gd name="adj1" fmla="val 3134"/>
            <a:gd name="adj2" fmla="val 385475"/>
            <a:gd name="adj3" fmla="val 19442126"/>
            <a:gd name="adj4" fmla="val 12578622"/>
            <a:gd name="adj5" fmla="val 365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DF43FC-9985-4ADF-AAC0-273FA2ABD30D}">
      <dsp:nvSpPr>
        <dsp:cNvPr id="0" name=""/>
        <dsp:cNvSpPr/>
      </dsp:nvSpPr>
      <dsp:spPr>
        <a:xfrm>
          <a:off x="3915345" y="624657"/>
          <a:ext cx="2135993" cy="8494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3000" kern="1200" dirty="0" smtClean="0"/>
            <a:t>Relační</a:t>
          </a:r>
          <a:endParaRPr lang="cs-CZ" sz="3000" kern="1200" dirty="0"/>
        </a:p>
      </dsp:txBody>
      <dsp:txXfrm>
        <a:off x="3940223" y="649535"/>
        <a:ext cx="2086237" cy="799657"/>
      </dsp:txXfrm>
    </dsp:sp>
    <dsp:sp modelId="{2E61CC85-8A88-401D-8DE5-AE347A20C6E6}">
      <dsp:nvSpPr>
        <dsp:cNvPr id="0" name=""/>
        <dsp:cNvSpPr/>
      </dsp:nvSpPr>
      <dsp:spPr>
        <a:xfrm>
          <a:off x="6506246" y="1205889"/>
          <a:ext cx="2402992" cy="16689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cs-CZ" sz="2600" kern="1200" dirty="0" smtClean="0">
              <a:solidFill>
                <a:schemeClr val="accent5">
                  <a:lumMod val="75000"/>
                </a:schemeClr>
              </a:solidFill>
            </a:rPr>
            <a:t>objektové</a:t>
          </a:r>
          <a:endParaRPr lang="cs-CZ" sz="2600" kern="1200" dirty="0">
            <a:solidFill>
              <a:schemeClr val="accent5">
                <a:lumMod val="75000"/>
              </a:schemeClr>
            </a:solidFill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cs-CZ" sz="2600" kern="1200" dirty="0" smtClean="0">
              <a:solidFill>
                <a:schemeClr val="accent5">
                  <a:lumMod val="75000"/>
                </a:schemeClr>
              </a:solidFill>
            </a:rPr>
            <a:t>objektově relační</a:t>
          </a:r>
          <a:endParaRPr lang="cs-CZ" sz="2600" kern="1200" dirty="0">
            <a:solidFill>
              <a:schemeClr val="accent5">
                <a:lumMod val="75000"/>
              </a:schemeClr>
            </a:solidFill>
          </a:endParaRPr>
        </a:p>
      </dsp:txBody>
      <dsp:txXfrm>
        <a:off x="6544652" y="1244295"/>
        <a:ext cx="2326180" cy="1234477"/>
      </dsp:txXfrm>
    </dsp:sp>
    <dsp:sp modelId="{2D3C03A5-70DD-46B0-A634-05E0B1A39C91}">
      <dsp:nvSpPr>
        <dsp:cNvPr id="0" name=""/>
        <dsp:cNvSpPr/>
      </dsp:nvSpPr>
      <dsp:spPr>
        <a:xfrm>
          <a:off x="7040244" y="2606622"/>
          <a:ext cx="2135993" cy="849413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3000" kern="1200" dirty="0" err="1" smtClean="0"/>
            <a:t>Postrelační</a:t>
          </a:r>
          <a:endParaRPr lang="cs-CZ" sz="3000" kern="1200" dirty="0"/>
        </a:p>
      </dsp:txBody>
      <dsp:txXfrm>
        <a:off x="7065122" y="2631500"/>
        <a:ext cx="2086237" cy="7996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cs-CZ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8188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cs-CZ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9900" y="0"/>
            <a:ext cx="3278188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cs-CZ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8188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cs-CZ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9900" y="10156825"/>
            <a:ext cx="3278188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DA230949-854F-40A1-A548-E7AD1EB1BA6A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125018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273A6D3-5E02-4107-82A8-FC1C7F8DC543}" type="slidenum">
              <a:rPr lang="cs-CZ"/>
              <a:pPr/>
              <a:t>2</a:t>
            </a:fld>
            <a:endParaRPr lang="cs-CZ"/>
          </a:p>
        </p:txBody>
      </p:sp>
      <p:sp>
        <p:nvSpPr>
          <p:cNvPr id="51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1084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273A6D3-5E02-4107-82A8-FC1C7F8DC543}" type="slidenum">
              <a:rPr lang="cs-CZ"/>
              <a:pPr/>
              <a:t>11</a:t>
            </a:fld>
            <a:endParaRPr lang="cs-CZ"/>
          </a:p>
        </p:txBody>
      </p:sp>
      <p:sp>
        <p:nvSpPr>
          <p:cNvPr id="51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1084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273A6D3-5E02-4107-82A8-FC1C7F8DC543}" type="slidenum">
              <a:rPr lang="cs-CZ"/>
              <a:pPr/>
              <a:t>12</a:t>
            </a:fld>
            <a:endParaRPr lang="cs-CZ"/>
          </a:p>
        </p:txBody>
      </p:sp>
      <p:sp>
        <p:nvSpPr>
          <p:cNvPr id="51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1084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273A6D3-5E02-4107-82A8-FC1C7F8DC543}" type="slidenum">
              <a:rPr lang="cs-CZ"/>
              <a:pPr/>
              <a:t>3</a:t>
            </a:fld>
            <a:endParaRPr lang="cs-CZ"/>
          </a:p>
        </p:txBody>
      </p:sp>
      <p:sp>
        <p:nvSpPr>
          <p:cNvPr id="51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1084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273A6D3-5E02-4107-82A8-FC1C7F8DC543}" type="slidenum">
              <a:rPr lang="cs-CZ"/>
              <a:pPr/>
              <a:t>4</a:t>
            </a:fld>
            <a:endParaRPr lang="cs-CZ"/>
          </a:p>
        </p:txBody>
      </p:sp>
      <p:sp>
        <p:nvSpPr>
          <p:cNvPr id="51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1084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273A6D3-5E02-4107-82A8-FC1C7F8DC543}" type="slidenum">
              <a:rPr lang="cs-CZ"/>
              <a:pPr/>
              <a:t>5</a:t>
            </a:fld>
            <a:endParaRPr lang="cs-CZ"/>
          </a:p>
        </p:txBody>
      </p:sp>
      <p:sp>
        <p:nvSpPr>
          <p:cNvPr id="51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1084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273A6D3-5E02-4107-82A8-FC1C7F8DC543}" type="slidenum">
              <a:rPr lang="cs-CZ"/>
              <a:pPr/>
              <a:t>6</a:t>
            </a:fld>
            <a:endParaRPr lang="cs-CZ"/>
          </a:p>
        </p:txBody>
      </p:sp>
      <p:sp>
        <p:nvSpPr>
          <p:cNvPr id="51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1084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273A6D3-5E02-4107-82A8-FC1C7F8DC543}" type="slidenum">
              <a:rPr lang="cs-CZ"/>
              <a:pPr/>
              <a:t>7</a:t>
            </a:fld>
            <a:endParaRPr lang="cs-CZ"/>
          </a:p>
        </p:txBody>
      </p:sp>
      <p:sp>
        <p:nvSpPr>
          <p:cNvPr id="51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1084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273A6D3-5E02-4107-82A8-FC1C7F8DC543}" type="slidenum">
              <a:rPr lang="cs-CZ"/>
              <a:pPr/>
              <a:t>8</a:t>
            </a:fld>
            <a:endParaRPr lang="cs-CZ"/>
          </a:p>
        </p:txBody>
      </p:sp>
      <p:sp>
        <p:nvSpPr>
          <p:cNvPr id="51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1084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273A6D3-5E02-4107-82A8-FC1C7F8DC543}" type="slidenum">
              <a:rPr lang="cs-CZ"/>
              <a:pPr/>
              <a:t>9</a:t>
            </a:fld>
            <a:endParaRPr lang="cs-CZ"/>
          </a:p>
        </p:txBody>
      </p:sp>
      <p:sp>
        <p:nvSpPr>
          <p:cNvPr id="51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1084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273A6D3-5E02-4107-82A8-FC1C7F8DC543}" type="slidenum">
              <a:rPr lang="cs-CZ"/>
              <a:pPr/>
              <a:t>10</a:t>
            </a:fld>
            <a:endParaRPr lang="cs-CZ"/>
          </a:p>
        </p:txBody>
      </p:sp>
      <p:sp>
        <p:nvSpPr>
          <p:cNvPr id="51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1084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E9C3C62-8DCF-4180-A167-A4191C558FC3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9A59185-B09E-42AA-85EF-2BB09812A7B7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6ABFA4E-3B57-485E-B9C7-62D8CD184FC7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</p:spPr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idx="12"/>
          </p:nvPr>
        </p:nvSpPr>
        <p:spPr>
          <a:xfrm>
            <a:off x="7226300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fld id="{5D28477B-0BFD-43B5-A9A5-01D0F75D6AB2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0F4B958-C9B6-4ACF-BD3B-E5684FDBB629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AB625BE-FE42-45E5-8421-D676153A5694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498D03F-250D-4A97-819F-36E6A394B3CF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128ABBB-DA92-48FC-988C-9AD6446568DA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43717D8-706F-454E-8625-4CACE9BBE250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FD7CE34-DF8D-445E-BF68-823E24864A61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3C31FCC-BB98-43D5-8FC1-795DDAFDF429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6CB0A83-8B1E-47A6-A163-A252A8E4A633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Klepněte pro úpravu formátu titulního textu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Klepněte pro úpravu formátu textu osnovy</a:t>
            </a:r>
          </a:p>
          <a:p>
            <a:pPr lvl="1"/>
            <a:r>
              <a:rPr lang="en-GB" smtClean="0"/>
              <a:t>Druhá úroveň</a:t>
            </a:r>
          </a:p>
          <a:p>
            <a:pPr lvl="2"/>
            <a:r>
              <a:rPr lang="en-GB" smtClean="0"/>
              <a:t>Třetí úroveň</a:t>
            </a:r>
          </a:p>
          <a:p>
            <a:pPr lvl="3"/>
            <a:r>
              <a:rPr lang="en-GB" smtClean="0"/>
              <a:t>Čtvrtá úroveň osnovy</a:t>
            </a:r>
          </a:p>
          <a:p>
            <a:pPr lvl="4"/>
            <a:r>
              <a:rPr lang="en-GB" smtClean="0"/>
              <a:t>Pátá úroveň osnovy</a:t>
            </a:r>
          </a:p>
          <a:p>
            <a:pPr lvl="4"/>
            <a:r>
              <a:rPr lang="en-GB" smtClean="0"/>
              <a:t>Šestá úroveň</a:t>
            </a:r>
          </a:p>
          <a:p>
            <a:pPr lvl="4"/>
            <a:r>
              <a:rPr lang="en-GB" smtClean="0"/>
              <a:t>Sedmá úroveň</a:t>
            </a:r>
          </a:p>
          <a:p>
            <a:pPr lvl="4"/>
            <a:r>
              <a:rPr lang="en-GB" smtClean="0"/>
              <a:t>Osmá úroveň textu</a:t>
            </a:r>
          </a:p>
          <a:p>
            <a:pPr lvl="4"/>
            <a:r>
              <a:rPr lang="en-GB" smtClean="0"/>
              <a:t>Devátá úroveň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endParaRPr lang="cs-CZ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endParaRPr lang="cs-CZ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6300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fld id="{E8AAC503-EF9B-4556-B7F4-2F67FAE59301}" type="slidenum">
              <a:rPr lang="cs-CZ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image" Target="../media/image36.png"/><Relationship Id="rId7" Type="http://schemas.openxmlformats.org/officeDocument/2006/relationships/image" Target="../media/image4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.jpeg"/><Relationship Id="rId11" Type="http://schemas.openxmlformats.org/officeDocument/2006/relationships/image" Target="../media/image42.png"/><Relationship Id="rId5" Type="http://schemas.openxmlformats.org/officeDocument/2006/relationships/image" Target="../media/image38.jpeg"/><Relationship Id="rId10" Type="http://schemas.openxmlformats.org/officeDocument/2006/relationships/image" Target="../media/image41.png"/><Relationship Id="rId4" Type="http://schemas.openxmlformats.org/officeDocument/2006/relationships/image" Target="../media/image37.jpeg"/><Relationship Id="rId9" Type="http://schemas.openxmlformats.org/officeDocument/2006/relationships/slide" Target="slid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gif"/><Relationship Id="rId3" Type="http://schemas.openxmlformats.org/officeDocument/2006/relationships/image" Target="../media/image43.gif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6.gif"/><Relationship Id="rId11" Type="http://schemas.openxmlformats.org/officeDocument/2006/relationships/slide" Target="slide10.xml"/><Relationship Id="rId5" Type="http://schemas.openxmlformats.org/officeDocument/2006/relationships/image" Target="../media/image45.gif"/><Relationship Id="rId10" Type="http://schemas.openxmlformats.org/officeDocument/2006/relationships/slide" Target="slide12.xml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3.jpeg"/><Relationship Id="rId5" Type="http://schemas.openxmlformats.org/officeDocument/2006/relationships/image" Target="../media/image52.jpeg"/><Relationship Id="rId4" Type="http://schemas.openxmlformats.org/officeDocument/2006/relationships/image" Target="../media/image51.jpe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11.jpeg"/><Relationship Id="rId3" Type="http://schemas.openxmlformats.org/officeDocument/2006/relationships/slide" Target="slide3.xml"/><Relationship Id="rId7" Type="http://schemas.openxmlformats.org/officeDocument/2006/relationships/image" Target="../media/image6.pn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jpeg"/><Relationship Id="rId9" Type="http://schemas.openxmlformats.org/officeDocument/2006/relationships/image" Target="../media/image7.png"/><Relationship Id="rId14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18.jpeg"/><Relationship Id="rId7" Type="http://schemas.openxmlformats.org/officeDocument/2006/relationships/slide" Target="slide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9.jpeg"/><Relationship Id="rId9" Type="http://schemas.openxmlformats.org/officeDocument/2006/relationships/image" Target="../media/image22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gif"/><Relationship Id="rId5" Type="http://schemas.openxmlformats.org/officeDocument/2006/relationships/slide" Target="slide5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gif"/><Relationship Id="rId3" Type="http://schemas.openxmlformats.org/officeDocument/2006/relationships/image" Target="../media/image25.jpeg"/><Relationship Id="rId7" Type="http://schemas.openxmlformats.org/officeDocument/2006/relationships/slide" Target="slide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8.xml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7.xml"/><Relationship Id="rId5" Type="http://schemas.openxmlformats.org/officeDocument/2006/relationships/slide" Target="slide9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13" Type="http://schemas.microsoft.com/office/2007/relationships/hdphoto" Target="../media/hdphoto4.wdp"/><Relationship Id="rId3" Type="http://schemas.openxmlformats.org/officeDocument/2006/relationships/slide" Target="slide10.xml"/><Relationship Id="rId7" Type="http://schemas.openxmlformats.org/officeDocument/2006/relationships/diagramQuickStyle" Target="../diagrams/quickStyle2.xml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diagramLayout" Target="../diagrams/layout2.xml"/><Relationship Id="rId11" Type="http://schemas.microsoft.com/office/2007/relationships/hdphoto" Target="../media/hdphoto3.wdp"/><Relationship Id="rId5" Type="http://schemas.openxmlformats.org/officeDocument/2006/relationships/diagramData" Target="../diagrams/data2.xml"/><Relationship Id="rId15" Type="http://schemas.openxmlformats.org/officeDocument/2006/relationships/image" Target="../media/image35.png"/><Relationship Id="rId10" Type="http://schemas.openxmlformats.org/officeDocument/2006/relationships/image" Target="../media/image32.png"/><Relationship Id="rId4" Type="http://schemas.openxmlformats.org/officeDocument/2006/relationships/slide" Target="slide8.xml"/><Relationship Id="rId9" Type="http://schemas.microsoft.com/office/2007/relationships/diagramDrawing" Target="../diagrams/drawing2.xml"/><Relationship Id="rId1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2"/>
          <p:cNvSpPr/>
          <p:nvPr/>
        </p:nvSpPr>
        <p:spPr bwMode="auto">
          <a:xfrm>
            <a:off x="-248" y="-20320"/>
            <a:ext cx="4702016" cy="7579995"/>
          </a:xfrm>
          <a:custGeom>
            <a:avLst/>
            <a:gdLst>
              <a:gd name="connsiteX0" fmla="*/ 0 w 2304256"/>
              <a:gd name="connsiteY0" fmla="*/ 0 h 7559675"/>
              <a:gd name="connsiteX1" fmla="*/ 2304256 w 2304256"/>
              <a:gd name="connsiteY1" fmla="*/ 0 h 7559675"/>
              <a:gd name="connsiteX2" fmla="*/ 2304256 w 2304256"/>
              <a:gd name="connsiteY2" fmla="*/ 7559675 h 7559675"/>
              <a:gd name="connsiteX3" fmla="*/ 0 w 2304256"/>
              <a:gd name="connsiteY3" fmla="*/ 7559675 h 7559675"/>
              <a:gd name="connsiteX4" fmla="*/ 0 w 2304256"/>
              <a:gd name="connsiteY4" fmla="*/ 0 h 7559675"/>
              <a:gd name="connsiteX0" fmla="*/ 0 w 3635216"/>
              <a:gd name="connsiteY0" fmla="*/ 0 h 7590155"/>
              <a:gd name="connsiteX1" fmla="*/ 2304256 w 3635216"/>
              <a:gd name="connsiteY1" fmla="*/ 0 h 7590155"/>
              <a:gd name="connsiteX2" fmla="*/ 3635216 w 3635216"/>
              <a:gd name="connsiteY2" fmla="*/ 7590155 h 7590155"/>
              <a:gd name="connsiteX3" fmla="*/ 0 w 3635216"/>
              <a:gd name="connsiteY3" fmla="*/ 7559675 h 7590155"/>
              <a:gd name="connsiteX4" fmla="*/ 0 w 3635216"/>
              <a:gd name="connsiteY4" fmla="*/ 0 h 7590155"/>
              <a:gd name="connsiteX0" fmla="*/ 0 w 4702016"/>
              <a:gd name="connsiteY0" fmla="*/ 0 h 7559675"/>
              <a:gd name="connsiteX1" fmla="*/ 2304256 w 4702016"/>
              <a:gd name="connsiteY1" fmla="*/ 0 h 7559675"/>
              <a:gd name="connsiteX2" fmla="*/ 4702016 w 4702016"/>
              <a:gd name="connsiteY2" fmla="*/ 7549515 h 7559675"/>
              <a:gd name="connsiteX3" fmla="*/ 0 w 4702016"/>
              <a:gd name="connsiteY3" fmla="*/ 7559675 h 7559675"/>
              <a:gd name="connsiteX4" fmla="*/ 0 w 4702016"/>
              <a:gd name="connsiteY4" fmla="*/ 0 h 7559675"/>
              <a:gd name="connsiteX0" fmla="*/ 0 w 4702016"/>
              <a:gd name="connsiteY0" fmla="*/ 20320 h 7579995"/>
              <a:gd name="connsiteX1" fmla="*/ 1867376 w 4702016"/>
              <a:gd name="connsiteY1" fmla="*/ 0 h 7579995"/>
              <a:gd name="connsiteX2" fmla="*/ 4702016 w 4702016"/>
              <a:gd name="connsiteY2" fmla="*/ 7569835 h 7579995"/>
              <a:gd name="connsiteX3" fmla="*/ 0 w 4702016"/>
              <a:gd name="connsiteY3" fmla="*/ 7579995 h 7579995"/>
              <a:gd name="connsiteX4" fmla="*/ 0 w 4702016"/>
              <a:gd name="connsiteY4" fmla="*/ 20320 h 757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02016" h="7579995">
                <a:moveTo>
                  <a:pt x="0" y="20320"/>
                </a:moveTo>
                <a:lnTo>
                  <a:pt x="1867376" y="0"/>
                </a:lnTo>
                <a:lnTo>
                  <a:pt x="4702016" y="7569835"/>
                </a:lnTo>
                <a:lnTo>
                  <a:pt x="0" y="7579995"/>
                </a:lnTo>
                <a:lnTo>
                  <a:pt x="0" y="2032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pic>
        <p:nvPicPr>
          <p:cNvPr id="1026" name="Picture 2" descr="http://thinkinginrails.com/wp-content/uploads/2010/05/database-integration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192" y="179437"/>
            <a:ext cx="5280587" cy="39604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ovéPole 4"/>
          <p:cNvSpPr txBox="1"/>
          <p:nvPr/>
        </p:nvSpPr>
        <p:spPr>
          <a:xfrm>
            <a:off x="7416576" y="6770449"/>
            <a:ext cx="1584176" cy="24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dirty="0" smtClean="0">
                <a:latin typeface="Arial Narrow" pitchFamily="34" charset="0"/>
              </a:rPr>
              <a:t>MAREK  LUČNÝ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grayscl/>
          </a:blip>
          <a:srcRect/>
          <a:stretch>
            <a:fillRect/>
          </a:stretch>
        </p:blipFill>
        <p:spPr bwMode="auto">
          <a:xfrm>
            <a:off x="6912520" y="5940077"/>
            <a:ext cx="2787102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Nadpis 1"/>
          <p:cNvSpPr txBox="1">
            <a:spLocks/>
          </p:cNvSpPr>
          <p:nvPr/>
        </p:nvSpPr>
        <p:spPr bwMode="auto">
          <a:xfrm>
            <a:off x="5328344" y="4067869"/>
            <a:ext cx="4388867" cy="6302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57150" cap="flat" cmpd="sng" algn="ctr">
            <a:solidFill>
              <a:schemeClr val="bg1"/>
            </a:solidFill>
            <a:prstDash val="solid"/>
            <a:round/>
            <a:headEnd/>
            <a:tailEnd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0" tIns="0" rIns="360000" bIns="0" numCol="1" anchor="ctr" anchorCtr="0" compatLnSpc="1">
            <a:prstTxWarp prst="textNoShape">
              <a:avLst/>
            </a:prstTxWarp>
          </a:bodyPr>
          <a:lstStyle>
            <a:lvl1pPr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r"/>
            <a:r>
              <a:rPr lang="cs-CZ" sz="2800" dirty="0" smtClean="0"/>
              <a:t>Databázové systémy</a:t>
            </a:r>
            <a:endParaRPr lang="cs-CZ" dirty="0"/>
          </a:p>
        </p:txBody>
      </p:sp>
      <p:sp>
        <p:nvSpPr>
          <p:cNvPr id="11" name="TextovéPole 10"/>
          <p:cNvSpPr txBox="1"/>
          <p:nvPr/>
        </p:nvSpPr>
        <p:spPr>
          <a:xfrm>
            <a:off x="647824" y="4715941"/>
            <a:ext cx="9073008" cy="735521"/>
          </a:xfrm>
          <a:prstGeom prst="roundRect">
            <a:avLst/>
          </a:prstGeom>
          <a:solidFill>
            <a:srgbClr val="0070C0">
              <a:alpha val="80000"/>
            </a:srgbClr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Ins="360000" rtlCol="0">
            <a:spAutoFit/>
          </a:bodyPr>
          <a:lstStyle/>
          <a:p>
            <a:pPr algn="r"/>
            <a:r>
              <a:rPr lang="cs-CZ" sz="4000" dirty="0" smtClean="0">
                <a:solidFill>
                  <a:schemeClr val="bg1"/>
                </a:solidFill>
              </a:rPr>
              <a:t>Typy databázových systémů</a:t>
            </a:r>
            <a:endParaRPr lang="cs-CZ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94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5500463"/>
            <a:ext cx="2277335" cy="1479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 descr="https://encrypted-tbn3.gstatic.com/images?q=tbn:ANd9GcQKnKrVz8qJuZvh6Rx5cu4BWn3KNefW4mPVmz38YlLhidAjpKENF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265" y="5428550"/>
            <a:ext cx="2529095" cy="1447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5" name="Picture 11" descr="https://encrypted-tbn0.gstatic.com/images?q=tbn:ANd9GcT7DiwjNGR349K-2q0imTefu4n2Q3VAd9ypPLTx1nBzRMPVAyCZC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309" y="5410986"/>
            <a:ext cx="1689531" cy="1465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7" name="Picture 13" descr="https://encrypted-tbn3.gstatic.com/images?q=tbn:ANd9GcSzMWYAf0tUejq-DzanGehWauJRytBr4FiI7Lq5nnLVu4VUrM1J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360" y="5410985"/>
            <a:ext cx="1325045" cy="1465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3" name="Picture 9" descr="https://encrypted-tbn1.gstatic.com/images?q=tbn:ANd9GcTq_Ol1T6FnvFk1q7ZD-R9vrP8nF3gmOLis8iSj2O8bYUD_pGFZ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188" y="5415697"/>
            <a:ext cx="1460484" cy="1460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Obdélník 32"/>
          <p:cNvSpPr/>
          <p:nvPr/>
        </p:nvSpPr>
        <p:spPr bwMode="auto">
          <a:xfrm>
            <a:off x="-248" y="5292005"/>
            <a:ext cx="10080624" cy="1702541"/>
          </a:xfrm>
          <a:prstGeom prst="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8" name="Obdélník 17"/>
          <p:cNvSpPr/>
          <p:nvPr/>
        </p:nvSpPr>
        <p:spPr bwMode="auto">
          <a:xfrm>
            <a:off x="-1306" y="-6377"/>
            <a:ext cx="10080625" cy="857256"/>
          </a:xfrm>
          <a:prstGeom prst="rect">
            <a:avLst/>
          </a:prstGeom>
          <a:solidFill>
            <a:schemeClr val="bg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7" name="Obdélník 16"/>
          <p:cNvSpPr/>
          <p:nvPr/>
        </p:nvSpPr>
        <p:spPr bwMode="auto">
          <a:xfrm>
            <a:off x="0" y="6994547"/>
            <a:ext cx="10080625" cy="565128"/>
          </a:xfrm>
          <a:prstGeom prst="rect">
            <a:avLst/>
          </a:prstGeom>
          <a:solidFill>
            <a:schemeClr val="bg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426742" y="22225"/>
            <a:ext cx="8256907" cy="828654"/>
          </a:xfrm>
          <a:noFill/>
          <a:ln/>
        </p:spPr>
        <p:txBody>
          <a:bodyPr tIns="31752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cs-CZ" sz="3600" dirty="0" smtClean="0">
                <a:solidFill>
                  <a:schemeClr val="accent3">
                    <a:lumMod val="50000"/>
                  </a:schemeClr>
                </a:solidFill>
                <a:latin typeface="Arial Narrow" pitchFamily="34" charset="0"/>
              </a:rPr>
              <a:t>Relační databázové systémy</a:t>
            </a:r>
            <a:endParaRPr lang="cs-CZ" sz="3600" dirty="0">
              <a:solidFill>
                <a:schemeClr val="accent3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8856736" y="49085"/>
            <a:ext cx="724869" cy="706416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cs-CZ" sz="3200" b="1" dirty="0" smtClean="0">
                <a:solidFill>
                  <a:schemeClr val="bg2">
                    <a:lumMod val="90000"/>
                  </a:schemeClr>
                </a:solidFill>
                <a:ea typeface="DejaVu Sans" charset="0"/>
                <a:cs typeface="DejaVu Sans" charset="0"/>
                <a:sym typeface="Webdings"/>
              </a:rPr>
              <a:t></a:t>
            </a:r>
            <a:endParaRPr lang="cs-CZ" sz="3200" b="1" dirty="0">
              <a:solidFill>
                <a:schemeClr val="bg2">
                  <a:lumMod val="90000"/>
                </a:schemeClr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4" name="Rovnoramenný trojúhelník 13">
            <a:hlinkClick r:id="rId8" action="ppaction://hlinksldjump"/>
          </p:cNvPr>
          <p:cNvSpPr/>
          <p:nvPr/>
        </p:nvSpPr>
        <p:spPr bwMode="auto">
          <a:xfrm>
            <a:off x="9329538" y="7146273"/>
            <a:ext cx="538413" cy="237572"/>
          </a:xfrm>
          <a:prstGeom prst="triangl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6" name="AutoShape 4"/>
          <p:cNvSpPr>
            <a:spLocks noChangeArrowheads="1"/>
          </p:cNvSpPr>
          <p:nvPr/>
        </p:nvSpPr>
        <p:spPr bwMode="auto">
          <a:xfrm>
            <a:off x="8929011" y="7035505"/>
            <a:ext cx="504824" cy="49369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cs-CZ" sz="1600" b="1" dirty="0" smtClean="0">
                <a:solidFill>
                  <a:srgbClr val="FFFFFF"/>
                </a:solidFill>
                <a:ea typeface="DejaVu Sans" charset="0"/>
                <a:cs typeface="DejaVu Sans" charset="0"/>
              </a:rPr>
              <a:t>9</a:t>
            </a:r>
            <a:endParaRPr lang="cs-CZ" sz="1600" b="1" dirty="0">
              <a:solidFill>
                <a:srgbClr val="FFFFFF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20" name="Zaoblený obdélník 19"/>
          <p:cNvSpPr/>
          <p:nvPr/>
        </p:nvSpPr>
        <p:spPr>
          <a:xfrm>
            <a:off x="2376016" y="7098925"/>
            <a:ext cx="4176464" cy="323848"/>
          </a:xfrm>
          <a:prstGeom prst="roundRect">
            <a:avLst/>
          </a:prstGeom>
          <a:solidFill>
            <a:schemeClr val="bg2">
              <a:alpha val="75000"/>
            </a:schemeClr>
          </a:solidFill>
          <a:ln cap="rnd">
            <a:noFill/>
          </a:ln>
        </p:spPr>
        <p:txBody>
          <a:bodyPr wrap="square">
            <a:spAutoFit/>
          </a:bodyPr>
          <a:lstStyle/>
          <a:p>
            <a:r>
              <a:rPr lang="cs-CZ" sz="1400" dirty="0" smtClean="0">
                <a:solidFill>
                  <a:schemeClr val="bg1"/>
                </a:solidFill>
              </a:rPr>
              <a:t>Typy databázových systémů</a:t>
            </a:r>
            <a:endParaRPr lang="cs-CZ" sz="1400" dirty="0">
              <a:solidFill>
                <a:schemeClr val="bg1"/>
              </a:solidFill>
            </a:endParaRPr>
          </a:p>
        </p:txBody>
      </p:sp>
      <p:sp>
        <p:nvSpPr>
          <p:cNvPr id="19" name="Obdélník 18"/>
          <p:cNvSpPr/>
          <p:nvPr/>
        </p:nvSpPr>
        <p:spPr bwMode="auto">
          <a:xfrm>
            <a:off x="0" y="0"/>
            <a:ext cx="253966" cy="7559675"/>
          </a:xfrm>
          <a:prstGeom prst="rect">
            <a:avLst/>
          </a:prstGeom>
          <a:solidFill>
            <a:schemeClr val="bg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1" name="Obdélník 20"/>
          <p:cNvSpPr/>
          <p:nvPr/>
        </p:nvSpPr>
        <p:spPr bwMode="auto">
          <a:xfrm>
            <a:off x="9826657" y="0"/>
            <a:ext cx="253967" cy="7559675"/>
          </a:xfrm>
          <a:prstGeom prst="rect">
            <a:avLst/>
          </a:prstGeom>
          <a:solidFill>
            <a:schemeClr val="bg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356141" y="7098925"/>
            <a:ext cx="2019875" cy="323848"/>
          </a:xfrm>
          <a:prstGeom prst="roundRect">
            <a:avLst>
              <a:gd name="adj" fmla="val 16667"/>
            </a:avLst>
          </a:prstGeom>
          <a:solidFill>
            <a:schemeClr val="accent3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r>
              <a:rPr lang="cs-CZ" sz="1400" dirty="0" smtClean="0">
                <a:solidFill>
                  <a:srgbClr val="FFFFFF"/>
                </a:solidFill>
                <a:ea typeface="DejaVu Sans" charset="0"/>
                <a:cs typeface="DejaVu Sans" charset="0"/>
              </a:rPr>
              <a:t>Databázové systémy</a:t>
            </a:r>
            <a:endParaRPr lang="cs-CZ" sz="1400" dirty="0">
              <a:solidFill>
                <a:srgbClr val="FFFFFF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30" name="Rovnoramenný trojúhelník 29">
            <a:hlinkClick r:id="rId9" action="ppaction://hlinksldjump"/>
          </p:cNvPr>
          <p:cNvSpPr/>
          <p:nvPr/>
        </p:nvSpPr>
        <p:spPr bwMode="auto">
          <a:xfrm rot="10800000">
            <a:off x="8496696" y="7164213"/>
            <a:ext cx="538413" cy="237572"/>
          </a:xfrm>
          <a:prstGeom prst="triangl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" name="Obdélník 3"/>
          <p:cNvSpPr/>
          <p:nvPr/>
        </p:nvSpPr>
        <p:spPr>
          <a:xfrm>
            <a:off x="431800" y="1534463"/>
            <a:ext cx="9166944" cy="951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cs-CZ" sz="2000" dirty="0" smtClean="0"/>
              <a:t>využívají tabulek</a:t>
            </a:r>
            <a:r>
              <a:rPr lang="cs-CZ" sz="2000" dirty="0"/>
              <a:t>, které jsou propojeny předem nastavenými </a:t>
            </a:r>
            <a:r>
              <a:rPr lang="cs-CZ" sz="2000" dirty="0" smtClean="0"/>
              <a:t>vztahy</a:t>
            </a:r>
            <a:endParaRPr lang="cs-CZ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cs-CZ" sz="2000" dirty="0" smtClean="0"/>
              <a:t>tabulka </a:t>
            </a:r>
            <a:r>
              <a:rPr lang="cs-CZ" sz="2000" dirty="0"/>
              <a:t>obsahuje jednotlivé sloupce (</a:t>
            </a:r>
            <a:r>
              <a:rPr lang="cs-CZ" sz="2000" dirty="0" smtClean="0"/>
              <a:t>atributy) </a:t>
            </a:r>
            <a:r>
              <a:rPr lang="cs-CZ" sz="2000" dirty="0"/>
              <a:t>a </a:t>
            </a:r>
            <a:r>
              <a:rPr lang="cs-CZ" sz="2000" dirty="0" smtClean="0"/>
              <a:t>řádky (záznamy)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cs-CZ" sz="2000" dirty="0" smtClean="0"/>
              <a:t>atributy určují vlastnosti objektů</a:t>
            </a:r>
            <a:r>
              <a:rPr lang="cs-CZ" sz="2000" dirty="0"/>
              <a:t>, které se do tabulky budou vkládat</a:t>
            </a:r>
          </a:p>
        </p:txBody>
      </p:sp>
      <p:sp>
        <p:nvSpPr>
          <p:cNvPr id="5" name="Obdélník 4"/>
          <p:cNvSpPr/>
          <p:nvPr/>
        </p:nvSpPr>
        <p:spPr>
          <a:xfrm>
            <a:off x="365373" y="971525"/>
            <a:ext cx="9233371" cy="435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b="1" dirty="0" smtClean="0">
                <a:solidFill>
                  <a:srgbClr val="0070C0"/>
                </a:solidFill>
              </a:rPr>
              <a:t>RDBMS</a:t>
            </a:r>
            <a:r>
              <a:rPr lang="cs-CZ" sz="2400" b="1" dirty="0" smtClean="0"/>
              <a:t> - </a:t>
            </a:r>
            <a:r>
              <a:rPr lang="cs-CZ" sz="2400" dirty="0" err="1" smtClean="0">
                <a:solidFill>
                  <a:srgbClr val="0070C0"/>
                </a:solidFill>
              </a:rPr>
              <a:t>Relational</a:t>
            </a:r>
            <a:r>
              <a:rPr lang="cs-CZ" sz="2400" dirty="0" smtClean="0">
                <a:solidFill>
                  <a:srgbClr val="0070C0"/>
                </a:solidFill>
              </a:rPr>
              <a:t> </a:t>
            </a:r>
            <a:r>
              <a:rPr lang="cs-CZ" sz="2400" dirty="0" err="1" smtClean="0">
                <a:solidFill>
                  <a:srgbClr val="0070C0"/>
                </a:solidFill>
              </a:rPr>
              <a:t>DataBase</a:t>
            </a:r>
            <a:r>
              <a:rPr lang="cs-CZ" sz="2400" dirty="0" smtClean="0">
                <a:solidFill>
                  <a:srgbClr val="0070C0"/>
                </a:solidFill>
              </a:rPr>
              <a:t> </a:t>
            </a:r>
            <a:r>
              <a:rPr lang="cs-CZ" sz="2400" dirty="0">
                <a:solidFill>
                  <a:srgbClr val="0070C0"/>
                </a:solidFill>
              </a:rPr>
              <a:t>Management </a:t>
            </a:r>
            <a:r>
              <a:rPr lang="cs-CZ" sz="2400" dirty="0" smtClean="0">
                <a:solidFill>
                  <a:srgbClr val="0070C0"/>
                </a:solidFill>
              </a:rPr>
              <a:t>Systems</a:t>
            </a:r>
            <a:endParaRPr lang="cs-CZ" sz="2400" dirty="0">
              <a:solidFill>
                <a:srgbClr val="0070C0"/>
              </a:solidFill>
            </a:endParaRPr>
          </a:p>
        </p:txBody>
      </p:sp>
      <p:pic>
        <p:nvPicPr>
          <p:cNvPr id="6148" name="Picture 4" descr="http://www.datastax.com/docs/_images/relational_model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1" y="2796156"/>
            <a:ext cx="4176464" cy="242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ovéPole 33"/>
          <p:cNvSpPr txBox="1"/>
          <p:nvPr/>
        </p:nvSpPr>
        <p:spPr>
          <a:xfrm>
            <a:off x="431800" y="5336855"/>
            <a:ext cx="2448272" cy="387198"/>
          </a:xfrm>
          <a:prstGeom prst="roundRect">
            <a:avLst/>
          </a:prstGeom>
          <a:solidFill>
            <a:schemeClr val="accent3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Relační databáze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6" name="AutoShape 15" descr="Rela&amp;ccaron;ní datová struktura"/>
          <p:cNvSpPr>
            <a:spLocks noChangeAspect="1" noChangeArrowheads="1"/>
          </p:cNvSpPr>
          <p:nvPr/>
        </p:nvSpPr>
        <p:spPr bwMode="auto">
          <a:xfrm>
            <a:off x="155575" y="-1385888"/>
            <a:ext cx="6743700" cy="28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7" name="AutoShape 17" descr="Rela&amp;ccaron;ní datová struktura"/>
          <p:cNvSpPr>
            <a:spLocks noChangeAspect="1" noChangeArrowheads="1"/>
          </p:cNvSpPr>
          <p:nvPr/>
        </p:nvSpPr>
        <p:spPr bwMode="auto">
          <a:xfrm>
            <a:off x="307975" y="-1233488"/>
            <a:ext cx="6743700" cy="28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pic>
        <p:nvPicPr>
          <p:cNvPr id="6162" name="Picture 1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280" y="2946282"/>
            <a:ext cx="5040560" cy="2164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Obdélník 40"/>
          <p:cNvSpPr/>
          <p:nvPr/>
        </p:nvSpPr>
        <p:spPr bwMode="auto">
          <a:xfrm>
            <a:off x="-248" y="2627710"/>
            <a:ext cx="10080624" cy="2664296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3816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3" name="Picture 5" descr="G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44" y="2628181"/>
            <a:ext cx="3799880" cy="2655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630" y="2627710"/>
            <a:ext cx="3468512" cy="265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5" name="Picture 7" descr="Versan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568" y="6425284"/>
            <a:ext cx="2381250" cy="52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7" name="Picture 9" descr="Db4o-logo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568" y="5336855"/>
            <a:ext cx="23812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9" name="Picture 11" descr="http://community.gemstone.com/download/attachments/3967400/GemStone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176" y="5958736"/>
            <a:ext cx="3168352" cy="98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1" name="Picture 13" descr="http://www.progress.com/images/logos/products/objectstore_t5_blue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083" y="5337807"/>
            <a:ext cx="2621432" cy="805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01" y="5441890"/>
            <a:ext cx="2465571" cy="1578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Obdélník 32"/>
          <p:cNvSpPr/>
          <p:nvPr/>
        </p:nvSpPr>
        <p:spPr bwMode="auto">
          <a:xfrm>
            <a:off x="-248" y="5292005"/>
            <a:ext cx="10080624" cy="1702541"/>
          </a:xfrm>
          <a:prstGeom prst="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1" name="Obdélník 40"/>
          <p:cNvSpPr/>
          <p:nvPr/>
        </p:nvSpPr>
        <p:spPr bwMode="auto">
          <a:xfrm>
            <a:off x="-248" y="2627710"/>
            <a:ext cx="10080624" cy="2664296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8" name="Obdélník 17"/>
          <p:cNvSpPr/>
          <p:nvPr/>
        </p:nvSpPr>
        <p:spPr bwMode="auto">
          <a:xfrm>
            <a:off x="-1306" y="-6377"/>
            <a:ext cx="10080625" cy="857256"/>
          </a:xfrm>
          <a:prstGeom prst="rect">
            <a:avLst/>
          </a:prstGeom>
          <a:solidFill>
            <a:schemeClr val="bg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7" name="Obdélník 16"/>
          <p:cNvSpPr/>
          <p:nvPr/>
        </p:nvSpPr>
        <p:spPr bwMode="auto">
          <a:xfrm>
            <a:off x="0" y="6994547"/>
            <a:ext cx="10080625" cy="565128"/>
          </a:xfrm>
          <a:prstGeom prst="rect">
            <a:avLst/>
          </a:prstGeom>
          <a:solidFill>
            <a:schemeClr val="bg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426742" y="22225"/>
            <a:ext cx="8256907" cy="828654"/>
          </a:xfrm>
          <a:noFill/>
          <a:ln/>
        </p:spPr>
        <p:txBody>
          <a:bodyPr tIns="31752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cs-CZ" sz="3600" dirty="0" smtClean="0">
                <a:solidFill>
                  <a:schemeClr val="accent3">
                    <a:lumMod val="50000"/>
                  </a:schemeClr>
                </a:solidFill>
                <a:latin typeface="Arial Narrow" pitchFamily="34" charset="0"/>
              </a:rPr>
              <a:t>Objektově orientované databázové systémy</a:t>
            </a:r>
            <a:endParaRPr lang="cs-CZ" sz="3600" dirty="0">
              <a:solidFill>
                <a:schemeClr val="accent3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8856736" y="49085"/>
            <a:ext cx="724869" cy="706416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cs-CZ" sz="3200" b="1" dirty="0" smtClean="0">
                <a:solidFill>
                  <a:schemeClr val="bg2">
                    <a:lumMod val="90000"/>
                  </a:schemeClr>
                </a:solidFill>
                <a:ea typeface="DejaVu Sans" charset="0"/>
                <a:cs typeface="DejaVu Sans" charset="0"/>
                <a:sym typeface="Webdings"/>
              </a:rPr>
              <a:t></a:t>
            </a:r>
            <a:endParaRPr lang="cs-CZ" sz="3200" b="1" dirty="0">
              <a:solidFill>
                <a:schemeClr val="bg2">
                  <a:lumMod val="90000"/>
                </a:schemeClr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4" name="Rovnoramenný trojúhelník 13">
            <a:hlinkClick r:id="rId10" action="ppaction://hlinksldjump"/>
          </p:cNvPr>
          <p:cNvSpPr/>
          <p:nvPr/>
        </p:nvSpPr>
        <p:spPr bwMode="auto">
          <a:xfrm>
            <a:off x="9329538" y="7146273"/>
            <a:ext cx="538413" cy="237572"/>
          </a:xfrm>
          <a:prstGeom prst="triangl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6" name="AutoShape 4"/>
          <p:cNvSpPr>
            <a:spLocks noChangeArrowheads="1"/>
          </p:cNvSpPr>
          <p:nvPr/>
        </p:nvSpPr>
        <p:spPr bwMode="auto">
          <a:xfrm>
            <a:off x="8929011" y="7035505"/>
            <a:ext cx="504824" cy="49369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cs-CZ" sz="1600" b="1" dirty="0" smtClean="0">
                <a:solidFill>
                  <a:srgbClr val="FFFFFF"/>
                </a:solidFill>
                <a:ea typeface="DejaVu Sans" charset="0"/>
                <a:cs typeface="DejaVu Sans" charset="0"/>
              </a:rPr>
              <a:t>10</a:t>
            </a:r>
            <a:endParaRPr lang="cs-CZ" sz="1600" b="1" dirty="0">
              <a:solidFill>
                <a:srgbClr val="FFFFFF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20" name="Zaoblený obdélník 19"/>
          <p:cNvSpPr/>
          <p:nvPr/>
        </p:nvSpPr>
        <p:spPr>
          <a:xfrm>
            <a:off x="2376016" y="7098925"/>
            <a:ext cx="4176464" cy="323848"/>
          </a:xfrm>
          <a:prstGeom prst="roundRect">
            <a:avLst/>
          </a:prstGeom>
          <a:solidFill>
            <a:schemeClr val="bg2">
              <a:alpha val="75000"/>
            </a:schemeClr>
          </a:solidFill>
          <a:ln cap="rnd">
            <a:noFill/>
          </a:ln>
        </p:spPr>
        <p:txBody>
          <a:bodyPr wrap="square">
            <a:spAutoFit/>
          </a:bodyPr>
          <a:lstStyle/>
          <a:p>
            <a:r>
              <a:rPr lang="cs-CZ" sz="1400" dirty="0" smtClean="0">
                <a:solidFill>
                  <a:schemeClr val="bg1"/>
                </a:solidFill>
              </a:rPr>
              <a:t>Typy databázových systémů</a:t>
            </a:r>
            <a:endParaRPr lang="cs-CZ" sz="1400" dirty="0">
              <a:solidFill>
                <a:schemeClr val="bg1"/>
              </a:solidFill>
            </a:endParaRPr>
          </a:p>
        </p:txBody>
      </p:sp>
      <p:sp>
        <p:nvSpPr>
          <p:cNvPr id="19" name="Obdélník 18"/>
          <p:cNvSpPr/>
          <p:nvPr/>
        </p:nvSpPr>
        <p:spPr bwMode="auto">
          <a:xfrm>
            <a:off x="0" y="0"/>
            <a:ext cx="253966" cy="7559675"/>
          </a:xfrm>
          <a:prstGeom prst="rect">
            <a:avLst/>
          </a:prstGeom>
          <a:solidFill>
            <a:schemeClr val="bg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1" name="Obdélník 20"/>
          <p:cNvSpPr/>
          <p:nvPr/>
        </p:nvSpPr>
        <p:spPr bwMode="auto">
          <a:xfrm>
            <a:off x="9826657" y="0"/>
            <a:ext cx="253967" cy="7559675"/>
          </a:xfrm>
          <a:prstGeom prst="rect">
            <a:avLst/>
          </a:prstGeom>
          <a:solidFill>
            <a:schemeClr val="bg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356141" y="7098925"/>
            <a:ext cx="2019875" cy="323848"/>
          </a:xfrm>
          <a:prstGeom prst="roundRect">
            <a:avLst>
              <a:gd name="adj" fmla="val 16667"/>
            </a:avLst>
          </a:prstGeom>
          <a:solidFill>
            <a:schemeClr val="accent3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r>
              <a:rPr lang="cs-CZ" sz="1400" dirty="0" smtClean="0">
                <a:solidFill>
                  <a:srgbClr val="FFFFFF"/>
                </a:solidFill>
                <a:ea typeface="DejaVu Sans" charset="0"/>
                <a:cs typeface="DejaVu Sans" charset="0"/>
              </a:rPr>
              <a:t>Databázové systémy</a:t>
            </a:r>
            <a:endParaRPr lang="cs-CZ" sz="1400" dirty="0">
              <a:solidFill>
                <a:srgbClr val="FFFFFF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30" name="Rovnoramenný trojúhelník 29">
            <a:hlinkClick r:id="rId11" action="ppaction://hlinksldjump"/>
          </p:cNvPr>
          <p:cNvSpPr/>
          <p:nvPr/>
        </p:nvSpPr>
        <p:spPr bwMode="auto">
          <a:xfrm rot="10800000">
            <a:off x="8496696" y="7164213"/>
            <a:ext cx="538413" cy="237572"/>
          </a:xfrm>
          <a:prstGeom prst="triangl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" name="Obdélník 3"/>
          <p:cNvSpPr/>
          <p:nvPr/>
        </p:nvSpPr>
        <p:spPr>
          <a:xfrm>
            <a:off x="431800" y="1534463"/>
            <a:ext cx="9166944" cy="951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cs-CZ" sz="2000" dirty="0"/>
              <a:t>data jsou </a:t>
            </a:r>
            <a:r>
              <a:rPr lang="cs-CZ" sz="2000" dirty="0" smtClean="0"/>
              <a:t>reprezentována </a:t>
            </a:r>
            <a:r>
              <a:rPr lang="cs-CZ" sz="2000" dirty="0"/>
              <a:t>objektem s vlastnostmi a </a:t>
            </a:r>
            <a:r>
              <a:rPr lang="cs-CZ" sz="2000" dirty="0" smtClean="0"/>
              <a:t>metodami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cs-CZ" sz="2000" dirty="0" smtClean="0"/>
              <a:t>využívá </a:t>
            </a:r>
            <a:r>
              <a:rPr lang="cs-CZ" sz="2000" dirty="0"/>
              <a:t>se </a:t>
            </a:r>
            <a:r>
              <a:rPr lang="cs-CZ" sz="2000" dirty="0" smtClean="0"/>
              <a:t>dědičnosti, zapouzdření </a:t>
            </a:r>
            <a:r>
              <a:rPr lang="cs-CZ" sz="2000" dirty="0"/>
              <a:t>a </a:t>
            </a:r>
            <a:r>
              <a:rPr lang="cs-CZ" sz="2000" dirty="0" smtClean="0"/>
              <a:t>dalších </a:t>
            </a:r>
            <a:r>
              <a:rPr lang="cs-CZ" sz="2000" dirty="0"/>
              <a:t>rysů </a:t>
            </a:r>
            <a:r>
              <a:rPr lang="cs-CZ" sz="2000" dirty="0" smtClean="0"/>
              <a:t>OOP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cs-CZ" sz="2000" dirty="0" smtClean="0"/>
              <a:t>neexistuje </a:t>
            </a:r>
            <a:r>
              <a:rPr lang="cs-CZ" sz="2000" dirty="0"/>
              <a:t>žádný oficiální </a:t>
            </a:r>
            <a:r>
              <a:rPr lang="cs-CZ" sz="2000" dirty="0" smtClean="0"/>
              <a:t>standard, dosud omezené praktické využití </a:t>
            </a:r>
          </a:p>
        </p:txBody>
      </p:sp>
      <p:sp>
        <p:nvSpPr>
          <p:cNvPr id="5" name="Obdélník 4"/>
          <p:cNvSpPr/>
          <p:nvPr/>
        </p:nvSpPr>
        <p:spPr>
          <a:xfrm>
            <a:off x="365373" y="971525"/>
            <a:ext cx="9233371" cy="435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b="1" dirty="0" smtClean="0">
                <a:solidFill>
                  <a:srgbClr val="0070C0"/>
                </a:solidFill>
              </a:rPr>
              <a:t>ODBMS</a:t>
            </a:r>
            <a:r>
              <a:rPr lang="cs-CZ" sz="2400" b="1" dirty="0" smtClean="0"/>
              <a:t> – </a:t>
            </a:r>
            <a:r>
              <a:rPr lang="cs-CZ" sz="2400" dirty="0" err="1" smtClean="0">
                <a:solidFill>
                  <a:srgbClr val="0070C0"/>
                </a:solidFill>
              </a:rPr>
              <a:t>Object-oriented</a:t>
            </a:r>
            <a:r>
              <a:rPr lang="cs-CZ" sz="2400" dirty="0" smtClean="0">
                <a:solidFill>
                  <a:srgbClr val="0070C0"/>
                </a:solidFill>
              </a:rPr>
              <a:t> </a:t>
            </a:r>
            <a:r>
              <a:rPr lang="cs-CZ" sz="2400" dirty="0" err="1" smtClean="0">
                <a:solidFill>
                  <a:srgbClr val="0070C0"/>
                </a:solidFill>
              </a:rPr>
              <a:t>DataBase</a:t>
            </a:r>
            <a:r>
              <a:rPr lang="cs-CZ" sz="2400" dirty="0" smtClean="0">
                <a:solidFill>
                  <a:srgbClr val="0070C0"/>
                </a:solidFill>
              </a:rPr>
              <a:t> </a:t>
            </a:r>
            <a:r>
              <a:rPr lang="cs-CZ" sz="2400" dirty="0">
                <a:solidFill>
                  <a:srgbClr val="0070C0"/>
                </a:solidFill>
              </a:rPr>
              <a:t>Management </a:t>
            </a:r>
            <a:r>
              <a:rPr lang="cs-CZ" sz="2400" dirty="0" smtClean="0">
                <a:solidFill>
                  <a:srgbClr val="0070C0"/>
                </a:solidFill>
              </a:rPr>
              <a:t>Systems</a:t>
            </a:r>
            <a:endParaRPr lang="cs-CZ" sz="2400" dirty="0">
              <a:solidFill>
                <a:srgbClr val="0070C0"/>
              </a:solidFill>
            </a:endParaRPr>
          </a:p>
        </p:txBody>
      </p:sp>
      <p:sp>
        <p:nvSpPr>
          <p:cNvPr id="34" name="TextovéPole 33"/>
          <p:cNvSpPr txBox="1"/>
          <p:nvPr/>
        </p:nvSpPr>
        <p:spPr>
          <a:xfrm>
            <a:off x="431800" y="5336855"/>
            <a:ext cx="2448272" cy="387198"/>
          </a:xfrm>
          <a:prstGeom prst="roundRect">
            <a:avLst/>
          </a:prstGeom>
          <a:solidFill>
            <a:schemeClr val="accent3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Objektové databáze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6" name="AutoShape 15" descr="Rela&amp;ccaron;ní datová struktura"/>
          <p:cNvSpPr>
            <a:spLocks noChangeAspect="1" noChangeArrowheads="1"/>
          </p:cNvSpPr>
          <p:nvPr/>
        </p:nvSpPr>
        <p:spPr bwMode="auto">
          <a:xfrm>
            <a:off x="155575" y="-1385888"/>
            <a:ext cx="6743700" cy="28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7" name="AutoShape 17" descr="Rela&amp;ccaron;ní datová struktura"/>
          <p:cNvSpPr>
            <a:spLocks noChangeAspect="1" noChangeArrowheads="1"/>
          </p:cNvSpPr>
          <p:nvPr/>
        </p:nvSpPr>
        <p:spPr bwMode="auto">
          <a:xfrm>
            <a:off x="307975" y="-1233488"/>
            <a:ext cx="6743700" cy="28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9104250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787" y="2656340"/>
            <a:ext cx="4897789" cy="2629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Obdélník 40"/>
          <p:cNvSpPr/>
          <p:nvPr/>
        </p:nvSpPr>
        <p:spPr bwMode="auto">
          <a:xfrm>
            <a:off x="-248" y="2627710"/>
            <a:ext cx="10080624" cy="2664296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pic>
        <p:nvPicPr>
          <p:cNvPr id="27" name="Picture 2" descr="https://encrypted-tbn1.gstatic.com/images?q=tbn:ANd9GcRCJk-6iajyvyPPL53LACB9vDQOdqPhRM_VOjrynm0u34TRN4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615" y="5354161"/>
            <a:ext cx="1944217" cy="154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https://encrypted-tbn2.gstatic.com/images?q=tbn:ANd9GcSRJHJZNBSm-Zc-jM1lkkW1zvXJWORokW4D39bHdxKgjrjxQF1NoQ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352" y="5355849"/>
            <a:ext cx="2316221" cy="1541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www.vecodata.com.pe/images/informix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088" y="5354160"/>
            <a:ext cx="2297399" cy="154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96" y="5406651"/>
            <a:ext cx="2511464" cy="1601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Obdélník 32"/>
          <p:cNvSpPr/>
          <p:nvPr/>
        </p:nvSpPr>
        <p:spPr bwMode="auto">
          <a:xfrm>
            <a:off x="-248" y="5292005"/>
            <a:ext cx="10080624" cy="1702541"/>
          </a:xfrm>
          <a:prstGeom prst="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8" name="Obdélník 17"/>
          <p:cNvSpPr/>
          <p:nvPr/>
        </p:nvSpPr>
        <p:spPr bwMode="auto">
          <a:xfrm>
            <a:off x="-1306" y="-6377"/>
            <a:ext cx="10080625" cy="857256"/>
          </a:xfrm>
          <a:prstGeom prst="rect">
            <a:avLst/>
          </a:prstGeom>
          <a:solidFill>
            <a:schemeClr val="bg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7" name="Obdélník 16"/>
          <p:cNvSpPr/>
          <p:nvPr/>
        </p:nvSpPr>
        <p:spPr bwMode="auto">
          <a:xfrm>
            <a:off x="0" y="6994547"/>
            <a:ext cx="10080625" cy="565128"/>
          </a:xfrm>
          <a:prstGeom prst="rect">
            <a:avLst/>
          </a:prstGeom>
          <a:solidFill>
            <a:schemeClr val="bg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426742" y="22225"/>
            <a:ext cx="8256907" cy="828654"/>
          </a:xfrm>
          <a:noFill/>
          <a:ln/>
        </p:spPr>
        <p:txBody>
          <a:bodyPr tIns="31752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cs-CZ" sz="3600" dirty="0" smtClean="0">
                <a:solidFill>
                  <a:schemeClr val="accent3">
                    <a:lumMod val="50000"/>
                  </a:schemeClr>
                </a:solidFill>
                <a:latin typeface="Arial Narrow" pitchFamily="34" charset="0"/>
              </a:rPr>
              <a:t>Objektově relační databázové systémy</a:t>
            </a:r>
            <a:endParaRPr lang="cs-CZ" sz="3600" dirty="0">
              <a:solidFill>
                <a:schemeClr val="accent3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8856736" y="49085"/>
            <a:ext cx="724869" cy="706416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cs-CZ" sz="3200" b="1" dirty="0" smtClean="0">
                <a:solidFill>
                  <a:schemeClr val="bg2">
                    <a:lumMod val="90000"/>
                  </a:schemeClr>
                </a:solidFill>
                <a:ea typeface="DejaVu Sans" charset="0"/>
                <a:cs typeface="DejaVu Sans" charset="0"/>
                <a:sym typeface="Webdings"/>
              </a:rPr>
              <a:t></a:t>
            </a:r>
            <a:endParaRPr lang="cs-CZ" sz="3200" b="1" dirty="0">
              <a:solidFill>
                <a:schemeClr val="bg2">
                  <a:lumMod val="90000"/>
                </a:schemeClr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6" name="AutoShape 4"/>
          <p:cNvSpPr>
            <a:spLocks noChangeArrowheads="1"/>
          </p:cNvSpPr>
          <p:nvPr/>
        </p:nvSpPr>
        <p:spPr bwMode="auto">
          <a:xfrm>
            <a:off x="8929011" y="7035505"/>
            <a:ext cx="504824" cy="49369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cs-CZ" sz="1600" b="1" dirty="0" smtClean="0">
                <a:solidFill>
                  <a:srgbClr val="FFFFFF"/>
                </a:solidFill>
                <a:ea typeface="DejaVu Sans" charset="0"/>
                <a:cs typeface="DejaVu Sans" charset="0"/>
              </a:rPr>
              <a:t>11</a:t>
            </a:r>
            <a:endParaRPr lang="cs-CZ" sz="1600" b="1" dirty="0">
              <a:solidFill>
                <a:srgbClr val="FFFFFF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20" name="Zaoblený obdélník 19"/>
          <p:cNvSpPr/>
          <p:nvPr/>
        </p:nvSpPr>
        <p:spPr>
          <a:xfrm>
            <a:off x="2376016" y="7098925"/>
            <a:ext cx="4176464" cy="323848"/>
          </a:xfrm>
          <a:prstGeom prst="roundRect">
            <a:avLst/>
          </a:prstGeom>
          <a:solidFill>
            <a:schemeClr val="bg2">
              <a:alpha val="75000"/>
            </a:schemeClr>
          </a:solidFill>
          <a:ln cap="rnd">
            <a:noFill/>
          </a:ln>
        </p:spPr>
        <p:txBody>
          <a:bodyPr wrap="square">
            <a:spAutoFit/>
          </a:bodyPr>
          <a:lstStyle/>
          <a:p>
            <a:r>
              <a:rPr lang="cs-CZ" sz="1400" dirty="0" smtClean="0">
                <a:solidFill>
                  <a:schemeClr val="bg1"/>
                </a:solidFill>
              </a:rPr>
              <a:t>Typy databázových systémů</a:t>
            </a:r>
            <a:endParaRPr lang="cs-CZ" sz="1400" dirty="0">
              <a:solidFill>
                <a:schemeClr val="bg1"/>
              </a:solidFill>
            </a:endParaRPr>
          </a:p>
        </p:txBody>
      </p:sp>
      <p:sp>
        <p:nvSpPr>
          <p:cNvPr id="19" name="Obdélník 18"/>
          <p:cNvSpPr/>
          <p:nvPr/>
        </p:nvSpPr>
        <p:spPr bwMode="auto">
          <a:xfrm>
            <a:off x="0" y="0"/>
            <a:ext cx="253966" cy="7559675"/>
          </a:xfrm>
          <a:prstGeom prst="rect">
            <a:avLst/>
          </a:prstGeom>
          <a:solidFill>
            <a:schemeClr val="bg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1" name="Obdélník 20"/>
          <p:cNvSpPr/>
          <p:nvPr/>
        </p:nvSpPr>
        <p:spPr bwMode="auto">
          <a:xfrm>
            <a:off x="9826657" y="0"/>
            <a:ext cx="253967" cy="7559675"/>
          </a:xfrm>
          <a:prstGeom prst="rect">
            <a:avLst/>
          </a:prstGeom>
          <a:solidFill>
            <a:schemeClr val="bg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356141" y="7098925"/>
            <a:ext cx="2019875" cy="323848"/>
          </a:xfrm>
          <a:prstGeom prst="roundRect">
            <a:avLst>
              <a:gd name="adj" fmla="val 16667"/>
            </a:avLst>
          </a:prstGeom>
          <a:solidFill>
            <a:schemeClr val="accent3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r>
              <a:rPr lang="cs-CZ" sz="1400" dirty="0" smtClean="0">
                <a:solidFill>
                  <a:srgbClr val="FFFFFF"/>
                </a:solidFill>
                <a:ea typeface="DejaVu Sans" charset="0"/>
                <a:cs typeface="DejaVu Sans" charset="0"/>
              </a:rPr>
              <a:t>Databázové systémy</a:t>
            </a:r>
            <a:endParaRPr lang="cs-CZ" sz="1400" dirty="0">
              <a:solidFill>
                <a:srgbClr val="FFFFFF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30" name="Rovnoramenný trojúhelník 29">
            <a:hlinkClick r:id="rId8" action="ppaction://hlinksldjump"/>
          </p:cNvPr>
          <p:cNvSpPr/>
          <p:nvPr/>
        </p:nvSpPr>
        <p:spPr bwMode="auto">
          <a:xfrm rot="10800000">
            <a:off x="8496696" y="7164213"/>
            <a:ext cx="538413" cy="237572"/>
          </a:xfrm>
          <a:prstGeom prst="triangl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" name="Obdélník 3"/>
          <p:cNvSpPr/>
          <p:nvPr/>
        </p:nvSpPr>
        <p:spPr>
          <a:xfrm>
            <a:off x="431800" y="1534463"/>
            <a:ext cx="9166944" cy="951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cs-CZ" sz="2000" dirty="0"/>
              <a:t>snaží se kombinovat výhody objektových a relačních </a:t>
            </a:r>
            <a:r>
              <a:rPr lang="cs-CZ" sz="2000" dirty="0" smtClean="0"/>
              <a:t>databází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cs-CZ" sz="2000" dirty="0" smtClean="0"/>
              <a:t>všechny </a:t>
            </a:r>
            <a:r>
              <a:rPr lang="cs-CZ" sz="2000" dirty="0"/>
              <a:t>trvalé informace jsou stále v tabulkách, ale některé položky mohou mít </a:t>
            </a:r>
            <a:r>
              <a:rPr lang="cs-CZ" sz="2000" dirty="0">
                <a:solidFill>
                  <a:srgbClr val="00B050"/>
                </a:solidFill>
              </a:rPr>
              <a:t>bohatší datovou strukturu</a:t>
            </a:r>
            <a:r>
              <a:rPr lang="cs-CZ" sz="2000" dirty="0"/>
              <a:t>, nazývanou </a:t>
            </a:r>
            <a:r>
              <a:rPr lang="cs-CZ" sz="2000" dirty="0">
                <a:solidFill>
                  <a:srgbClr val="00B050"/>
                </a:solidFill>
              </a:rPr>
              <a:t>abstraktní datové typy </a:t>
            </a:r>
            <a:r>
              <a:rPr lang="cs-CZ" sz="2000" dirty="0"/>
              <a:t>(ADT) </a:t>
            </a:r>
            <a:endParaRPr lang="cs-CZ" sz="2000" dirty="0" smtClean="0"/>
          </a:p>
        </p:txBody>
      </p:sp>
      <p:sp>
        <p:nvSpPr>
          <p:cNvPr id="5" name="Obdélník 4"/>
          <p:cNvSpPr/>
          <p:nvPr/>
        </p:nvSpPr>
        <p:spPr>
          <a:xfrm>
            <a:off x="365373" y="971525"/>
            <a:ext cx="9233371" cy="435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b="1" dirty="0" smtClean="0">
                <a:solidFill>
                  <a:srgbClr val="0070C0"/>
                </a:solidFill>
              </a:rPr>
              <a:t>ORDBMS</a:t>
            </a:r>
            <a:r>
              <a:rPr lang="cs-CZ" sz="2400" b="1" dirty="0" smtClean="0"/>
              <a:t> – </a:t>
            </a:r>
            <a:r>
              <a:rPr lang="cs-CZ" sz="2400" dirty="0" err="1" smtClean="0">
                <a:solidFill>
                  <a:srgbClr val="0070C0"/>
                </a:solidFill>
              </a:rPr>
              <a:t>Object-Relational</a:t>
            </a:r>
            <a:r>
              <a:rPr lang="cs-CZ" sz="2400" dirty="0" smtClean="0">
                <a:solidFill>
                  <a:srgbClr val="0070C0"/>
                </a:solidFill>
              </a:rPr>
              <a:t> </a:t>
            </a:r>
            <a:r>
              <a:rPr lang="cs-CZ" sz="2400" dirty="0" err="1" smtClean="0">
                <a:solidFill>
                  <a:srgbClr val="0070C0"/>
                </a:solidFill>
              </a:rPr>
              <a:t>DataBase</a:t>
            </a:r>
            <a:r>
              <a:rPr lang="cs-CZ" sz="2400" dirty="0" smtClean="0">
                <a:solidFill>
                  <a:srgbClr val="0070C0"/>
                </a:solidFill>
              </a:rPr>
              <a:t> </a:t>
            </a:r>
            <a:r>
              <a:rPr lang="cs-CZ" sz="2400" dirty="0">
                <a:solidFill>
                  <a:srgbClr val="0070C0"/>
                </a:solidFill>
              </a:rPr>
              <a:t>Management </a:t>
            </a:r>
            <a:r>
              <a:rPr lang="cs-CZ" sz="2400" dirty="0" smtClean="0">
                <a:solidFill>
                  <a:srgbClr val="0070C0"/>
                </a:solidFill>
              </a:rPr>
              <a:t>Systems</a:t>
            </a:r>
            <a:endParaRPr lang="cs-CZ" sz="2400" dirty="0">
              <a:solidFill>
                <a:srgbClr val="0070C0"/>
              </a:solidFill>
            </a:endParaRPr>
          </a:p>
        </p:txBody>
      </p:sp>
      <p:sp>
        <p:nvSpPr>
          <p:cNvPr id="34" name="TextovéPole 33"/>
          <p:cNvSpPr txBox="1"/>
          <p:nvPr/>
        </p:nvSpPr>
        <p:spPr>
          <a:xfrm>
            <a:off x="431800" y="5336855"/>
            <a:ext cx="2448272" cy="672241"/>
          </a:xfrm>
          <a:prstGeom prst="roundRect">
            <a:avLst/>
          </a:prstGeom>
          <a:solidFill>
            <a:schemeClr val="accent3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Objektově relační databáze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6" name="AutoShape 15" descr="Rela&amp;ccaron;ní datová struktura"/>
          <p:cNvSpPr>
            <a:spLocks noChangeAspect="1" noChangeArrowheads="1"/>
          </p:cNvSpPr>
          <p:nvPr/>
        </p:nvSpPr>
        <p:spPr bwMode="auto">
          <a:xfrm>
            <a:off x="155575" y="-1385888"/>
            <a:ext cx="6743700" cy="28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7" name="AutoShape 17" descr="Rela&amp;ccaron;ní datová struktura"/>
          <p:cNvSpPr>
            <a:spLocks noChangeAspect="1" noChangeArrowheads="1"/>
          </p:cNvSpPr>
          <p:nvPr/>
        </p:nvSpPr>
        <p:spPr bwMode="auto">
          <a:xfrm>
            <a:off x="307975" y="-1233488"/>
            <a:ext cx="6743700" cy="28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37" name="TextovéPole 36"/>
          <p:cNvSpPr txBox="1"/>
          <p:nvPr/>
        </p:nvSpPr>
        <p:spPr>
          <a:xfrm>
            <a:off x="6038705" y="3392639"/>
            <a:ext cx="2169959" cy="387198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Úložiště dat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8" name="TextovéPole 37"/>
          <p:cNvSpPr txBox="1"/>
          <p:nvPr/>
        </p:nvSpPr>
        <p:spPr>
          <a:xfrm>
            <a:off x="1151880" y="4787949"/>
            <a:ext cx="3101203" cy="3871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Uživatelská datová struktura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9" name="TextovéPole 38"/>
          <p:cNvSpPr txBox="1"/>
          <p:nvPr/>
        </p:nvSpPr>
        <p:spPr>
          <a:xfrm>
            <a:off x="4592077" y="4858121"/>
            <a:ext cx="3400563" cy="3871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Speciální přístupové metody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Obdélník 2"/>
          <p:cNvSpPr/>
          <p:nvPr/>
        </p:nvSpPr>
        <p:spPr bwMode="auto">
          <a:xfrm>
            <a:off x="3960192" y="4139877"/>
            <a:ext cx="1656184" cy="648072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0" name="TextovéPole 39"/>
          <p:cNvSpPr txBox="1"/>
          <p:nvPr/>
        </p:nvSpPr>
        <p:spPr>
          <a:xfrm>
            <a:off x="5688384" y="3995861"/>
            <a:ext cx="2448272" cy="38719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>
                <a:solidFill>
                  <a:schemeClr val="accent1">
                    <a:lumMod val="75000"/>
                  </a:schemeClr>
                </a:solidFill>
              </a:rPr>
              <a:t>Objektové rysy DBS</a:t>
            </a:r>
            <a:endParaRPr lang="cs-CZ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Obdélník 41"/>
          <p:cNvSpPr/>
          <p:nvPr/>
        </p:nvSpPr>
        <p:spPr bwMode="auto">
          <a:xfrm>
            <a:off x="3960192" y="3286828"/>
            <a:ext cx="1656184" cy="769663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6" name="TextovéPole 35"/>
          <p:cNvSpPr txBox="1"/>
          <p:nvPr/>
        </p:nvSpPr>
        <p:spPr>
          <a:xfrm>
            <a:off x="1676028" y="2950567"/>
            <a:ext cx="2457991" cy="387198"/>
          </a:xfrm>
          <a:prstGeom prst="round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Běžná tabulka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43" name="TextovéPole 42"/>
          <p:cNvSpPr txBox="1"/>
          <p:nvPr/>
        </p:nvSpPr>
        <p:spPr>
          <a:xfrm>
            <a:off x="1655936" y="3491805"/>
            <a:ext cx="2232248" cy="38719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>
                <a:solidFill>
                  <a:srgbClr val="00B050"/>
                </a:solidFill>
              </a:rPr>
              <a:t>Relační rysy DBS</a:t>
            </a:r>
            <a:endParaRPr lang="cs-CZ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9671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/>
          <p:cNvSpPr/>
          <p:nvPr/>
        </p:nvSpPr>
        <p:spPr bwMode="auto">
          <a:xfrm>
            <a:off x="253967" y="5364013"/>
            <a:ext cx="9572690" cy="1630534"/>
          </a:xfrm>
          <a:prstGeom prst="rect">
            <a:avLst/>
          </a:prstGeom>
          <a:gradFill flip="none" rotWithShape="1">
            <a:gsLst>
              <a:gs pos="0">
                <a:srgbClr val="81DBFF">
                  <a:shade val="30000"/>
                  <a:satMod val="115000"/>
                </a:srgbClr>
              </a:gs>
              <a:gs pos="50000">
                <a:srgbClr val="81DBFF">
                  <a:shade val="67500"/>
                  <a:satMod val="115000"/>
                </a:srgbClr>
              </a:gs>
              <a:gs pos="100000">
                <a:srgbClr val="81DBFF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7" name="Obdélník 36"/>
          <p:cNvSpPr/>
          <p:nvPr/>
        </p:nvSpPr>
        <p:spPr bwMode="auto">
          <a:xfrm>
            <a:off x="256416" y="3702111"/>
            <a:ext cx="9572690" cy="1630534"/>
          </a:xfrm>
          <a:prstGeom prst="rect">
            <a:avLst/>
          </a:prstGeom>
          <a:gradFill flip="none" rotWithShape="1">
            <a:gsLst>
              <a:gs pos="0">
                <a:srgbClr val="99CC00">
                  <a:shade val="30000"/>
                  <a:satMod val="115000"/>
                </a:srgbClr>
              </a:gs>
              <a:gs pos="50000">
                <a:srgbClr val="99CC00">
                  <a:shade val="67500"/>
                  <a:satMod val="115000"/>
                </a:srgbClr>
              </a:gs>
              <a:gs pos="100000">
                <a:srgbClr val="99CC00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8" name="Obdélník 17"/>
          <p:cNvSpPr/>
          <p:nvPr/>
        </p:nvSpPr>
        <p:spPr bwMode="auto">
          <a:xfrm>
            <a:off x="-1306" y="-6377"/>
            <a:ext cx="10080625" cy="857256"/>
          </a:xfrm>
          <a:prstGeom prst="rect">
            <a:avLst/>
          </a:prstGeom>
          <a:solidFill>
            <a:schemeClr val="bg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7" name="Obdélník 16"/>
          <p:cNvSpPr/>
          <p:nvPr/>
        </p:nvSpPr>
        <p:spPr bwMode="auto">
          <a:xfrm>
            <a:off x="0" y="6994547"/>
            <a:ext cx="10080625" cy="565128"/>
          </a:xfrm>
          <a:prstGeom prst="rect">
            <a:avLst/>
          </a:prstGeom>
          <a:solidFill>
            <a:schemeClr val="bg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426742" y="22225"/>
            <a:ext cx="8256907" cy="828654"/>
          </a:xfrm>
          <a:noFill/>
          <a:ln/>
        </p:spPr>
        <p:txBody>
          <a:bodyPr tIns="31752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cs-CZ" sz="3600" dirty="0" smtClean="0">
                <a:solidFill>
                  <a:schemeClr val="accent3">
                    <a:lumMod val="50000"/>
                  </a:schemeClr>
                </a:solidFill>
                <a:latin typeface="Arial Narrow" pitchFamily="34" charset="0"/>
              </a:rPr>
              <a:t>Struktura databázového systému</a:t>
            </a:r>
            <a:endParaRPr lang="cs-CZ" sz="3600" dirty="0">
              <a:solidFill>
                <a:schemeClr val="accent3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8856736" y="49085"/>
            <a:ext cx="724869" cy="706416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cs-CZ" sz="3200" b="1" dirty="0" smtClean="0">
                <a:solidFill>
                  <a:schemeClr val="bg2">
                    <a:lumMod val="90000"/>
                  </a:schemeClr>
                </a:solidFill>
                <a:ea typeface="DejaVu Sans" charset="0"/>
                <a:cs typeface="DejaVu Sans" charset="0"/>
                <a:sym typeface="Webdings"/>
              </a:rPr>
              <a:t></a:t>
            </a:r>
            <a:endParaRPr lang="cs-CZ" sz="3200" b="1" dirty="0">
              <a:solidFill>
                <a:schemeClr val="bg2">
                  <a:lumMod val="90000"/>
                </a:schemeClr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4" name="Rovnoramenný trojúhelník 13">
            <a:hlinkClick r:id="rId3" action="ppaction://hlinksldjump"/>
          </p:cNvPr>
          <p:cNvSpPr/>
          <p:nvPr/>
        </p:nvSpPr>
        <p:spPr bwMode="auto">
          <a:xfrm>
            <a:off x="9329538" y="7146273"/>
            <a:ext cx="538413" cy="237572"/>
          </a:xfrm>
          <a:prstGeom prst="triangl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6" name="AutoShape 4"/>
          <p:cNvSpPr>
            <a:spLocks noChangeArrowheads="1"/>
          </p:cNvSpPr>
          <p:nvPr/>
        </p:nvSpPr>
        <p:spPr bwMode="auto">
          <a:xfrm>
            <a:off x="8929011" y="7035505"/>
            <a:ext cx="504824" cy="49369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cs-CZ" sz="1600" b="1" dirty="0" smtClean="0">
                <a:solidFill>
                  <a:srgbClr val="FFFFFF"/>
                </a:solidFill>
                <a:ea typeface="DejaVu Sans" charset="0"/>
                <a:cs typeface="DejaVu Sans" charset="0"/>
              </a:rPr>
              <a:t>1</a:t>
            </a:r>
            <a:endParaRPr lang="cs-CZ" sz="1600" b="1" dirty="0">
              <a:solidFill>
                <a:srgbClr val="FFFFFF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9" name="Obdélník 18"/>
          <p:cNvSpPr/>
          <p:nvPr/>
        </p:nvSpPr>
        <p:spPr bwMode="auto">
          <a:xfrm>
            <a:off x="0" y="0"/>
            <a:ext cx="253966" cy="7559675"/>
          </a:xfrm>
          <a:prstGeom prst="rect">
            <a:avLst/>
          </a:prstGeom>
          <a:solidFill>
            <a:schemeClr val="bg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1" name="Obdélník 20"/>
          <p:cNvSpPr/>
          <p:nvPr/>
        </p:nvSpPr>
        <p:spPr bwMode="auto">
          <a:xfrm>
            <a:off x="9826657" y="0"/>
            <a:ext cx="253967" cy="7559675"/>
          </a:xfrm>
          <a:prstGeom prst="rect">
            <a:avLst/>
          </a:prstGeom>
          <a:solidFill>
            <a:schemeClr val="bg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356141" y="7098925"/>
            <a:ext cx="2019875" cy="323848"/>
          </a:xfrm>
          <a:prstGeom prst="roundRect">
            <a:avLst>
              <a:gd name="adj" fmla="val 16667"/>
            </a:avLst>
          </a:prstGeom>
          <a:solidFill>
            <a:schemeClr val="accent3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r>
              <a:rPr lang="cs-CZ" sz="1400" dirty="0" smtClean="0">
                <a:solidFill>
                  <a:srgbClr val="FFFFFF"/>
                </a:solidFill>
                <a:ea typeface="DejaVu Sans" charset="0"/>
                <a:cs typeface="DejaVu Sans" charset="0"/>
              </a:rPr>
              <a:t>Databázové systémy</a:t>
            </a:r>
            <a:endParaRPr lang="cs-CZ" sz="1400" dirty="0">
              <a:solidFill>
                <a:srgbClr val="FFFFFF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29" name="Zaoblený obdélník 28">
            <a:hlinkClick r:id="" action="ppaction://hlinkshowjump?jump=firstslide"/>
          </p:cNvPr>
          <p:cNvSpPr/>
          <p:nvPr/>
        </p:nvSpPr>
        <p:spPr>
          <a:xfrm>
            <a:off x="2376016" y="7098925"/>
            <a:ext cx="4176464" cy="323848"/>
          </a:xfrm>
          <a:prstGeom prst="roundRect">
            <a:avLst/>
          </a:prstGeom>
          <a:solidFill>
            <a:schemeClr val="bg2">
              <a:alpha val="75000"/>
            </a:schemeClr>
          </a:solidFill>
          <a:ln cap="rnd">
            <a:noFill/>
          </a:ln>
        </p:spPr>
        <p:txBody>
          <a:bodyPr wrap="square">
            <a:spAutoFit/>
          </a:bodyPr>
          <a:lstStyle/>
          <a:p>
            <a:r>
              <a:rPr lang="cs-CZ" sz="1400" dirty="0" smtClean="0">
                <a:solidFill>
                  <a:schemeClr val="bg1"/>
                </a:solidFill>
              </a:rPr>
              <a:t>Typy databázových systémů</a:t>
            </a:r>
            <a:endParaRPr lang="cs-CZ" sz="1400" dirty="0">
              <a:solidFill>
                <a:schemeClr val="bg1"/>
              </a:solidFill>
            </a:endParaRPr>
          </a:p>
        </p:txBody>
      </p:sp>
      <p:sp>
        <p:nvSpPr>
          <p:cNvPr id="5" name="Plechovka 4"/>
          <p:cNvSpPr/>
          <p:nvPr/>
        </p:nvSpPr>
        <p:spPr bwMode="auto">
          <a:xfrm>
            <a:off x="3127349" y="5724053"/>
            <a:ext cx="5153322" cy="1152128"/>
          </a:xfrm>
          <a:prstGeom prst="can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cs-CZ" sz="2800" dirty="0">
                <a:solidFill>
                  <a:schemeClr val="bg1">
                    <a:lumMod val="95000"/>
                  </a:schemeClr>
                </a:solidFill>
              </a:rPr>
              <a:t>d</a:t>
            </a:r>
            <a:r>
              <a:rPr kumimoji="0" lang="cs-CZ" sz="2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charset="0"/>
              </a:rPr>
              <a:t>atové soubory + slovník dat</a:t>
            </a:r>
          </a:p>
        </p:txBody>
      </p:sp>
      <p:sp>
        <p:nvSpPr>
          <p:cNvPr id="32" name="TextovéPole 31"/>
          <p:cNvSpPr txBox="1"/>
          <p:nvPr/>
        </p:nvSpPr>
        <p:spPr>
          <a:xfrm>
            <a:off x="4135461" y="5436021"/>
            <a:ext cx="3312368" cy="4821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cs-CZ" sz="2400" b="1" dirty="0">
                <a:solidFill>
                  <a:schemeClr val="accent2">
                    <a:lumMod val="50000"/>
                  </a:schemeClr>
                </a:solidFill>
              </a:rPr>
              <a:t>s</a:t>
            </a:r>
            <a:r>
              <a:rPr lang="cs-CZ" sz="2400" b="1" dirty="0" smtClean="0">
                <a:solidFill>
                  <a:schemeClr val="accent2">
                    <a:lumMod val="50000"/>
                  </a:schemeClr>
                </a:solidFill>
              </a:rPr>
              <a:t>ouborový systém</a:t>
            </a:r>
            <a:endParaRPr lang="cs-CZ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356141" y="5436021"/>
            <a:ext cx="2955979" cy="123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b="1" cap="all" dirty="0" smtClean="0">
                <a:solidFill>
                  <a:schemeClr val="accent3">
                    <a:lumMod val="50000"/>
                  </a:schemeClr>
                </a:solidFill>
              </a:rPr>
              <a:t>Databáze</a:t>
            </a:r>
            <a:br>
              <a:rPr lang="cs-CZ" sz="3200" b="1" cap="all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cs-CZ" sz="2400" b="1" dirty="0" smtClean="0">
                <a:solidFill>
                  <a:srgbClr val="0070C0"/>
                </a:solidFill>
              </a:rPr>
              <a:t>data uložená </a:t>
            </a:r>
            <a:br>
              <a:rPr lang="cs-CZ" sz="2400" b="1" dirty="0" smtClean="0">
                <a:solidFill>
                  <a:srgbClr val="0070C0"/>
                </a:solidFill>
              </a:rPr>
            </a:br>
            <a:r>
              <a:rPr lang="cs-CZ" sz="2400" b="1" dirty="0" smtClean="0">
                <a:solidFill>
                  <a:srgbClr val="0070C0"/>
                </a:solidFill>
              </a:rPr>
              <a:t>v souborech</a:t>
            </a:r>
            <a:endParaRPr lang="cs-CZ" sz="2400" b="1" dirty="0">
              <a:solidFill>
                <a:srgbClr val="0070C0"/>
              </a:solidFill>
            </a:endParaRPr>
          </a:p>
        </p:txBody>
      </p:sp>
      <p:sp>
        <p:nvSpPr>
          <p:cNvPr id="38" name="Obdélník 37"/>
          <p:cNvSpPr/>
          <p:nvPr/>
        </p:nvSpPr>
        <p:spPr bwMode="auto">
          <a:xfrm>
            <a:off x="247144" y="2035767"/>
            <a:ext cx="9572690" cy="16305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9" name="TextovéPole 38"/>
          <p:cNvSpPr txBox="1"/>
          <p:nvPr/>
        </p:nvSpPr>
        <p:spPr>
          <a:xfrm>
            <a:off x="356141" y="3733614"/>
            <a:ext cx="2955979" cy="123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b="1" cap="all" dirty="0" smtClean="0">
                <a:solidFill>
                  <a:schemeClr val="accent5">
                    <a:lumMod val="50000"/>
                  </a:schemeClr>
                </a:solidFill>
              </a:rPr>
              <a:t>SŘBD</a:t>
            </a:r>
            <a:r>
              <a:rPr lang="cs-CZ" sz="3200" b="1" cap="all" dirty="0" smtClean="0">
                <a:solidFill>
                  <a:schemeClr val="accent3">
                    <a:lumMod val="50000"/>
                  </a:schemeClr>
                </a:solidFill>
              </a:rPr>
              <a:t/>
            </a:r>
            <a:br>
              <a:rPr lang="cs-CZ" sz="3200" b="1" cap="all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cs-CZ" sz="2400" b="1" dirty="0">
                <a:solidFill>
                  <a:schemeClr val="accent5">
                    <a:lumMod val="75000"/>
                  </a:schemeClr>
                </a:solidFill>
              </a:rPr>
              <a:t>s</a:t>
            </a:r>
            <a:r>
              <a:rPr lang="cs-CZ" sz="2400" b="1" dirty="0" smtClean="0">
                <a:solidFill>
                  <a:schemeClr val="accent5">
                    <a:lumMod val="75000"/>
                  </a:schemeClr>
                </a:solidFill>
              </a:rPr>
              <a:t>ystém řízení </a:t>
            </a:r>
            <a:br>
              <a:rPr lang="cs-CZ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cs-CZ" sz="2400" b="1" dirty="0" smtClean="0">
                <a:solidFill>
                  <a:schemeClr val="accent5">
                    <a:lumMod val="75000"/>
                  </a:schemeClr>
                </a:solidFill>
              </a:rPr>
              <a:t>báze dat</a:t>
            </a:r>
            <a:endParaRPr lang="cs-CZ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TextovéPole 42"/>
          <p:cNvSpPr txBox="1"/>
          <p:nvPr/>
        </p:nvSpPr>
        <p:spPr>
          <a:xfrm>
            <a:off x="4135461" y="4812587"/>
            <a:ext cx="3312368" cy="387198"/>
          </a:xfrm>
          <a:prstGeom prst="round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řízení databáze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44" name="TextovéPole 43"/>
          <p:cNvSpPr txBox="1"/>
          <p:nvPr/>
        </p:nvSpPr>
        <p:spPr>
          <a:xfrm>
            <a:off x="4135462" y="3779837"/>
            <a:ext cx="3312368" cy="387198"/>
          </a:xfrm>
          <a:prstGeom prst="round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z</a:t>
            </a:r>
            <a:r>
              <a:rPr lang="cs-CZ" dirty="0" smtClean="0">
                <a:solidFill>
                  <a:schemeClr val="bg1"/>
                </a:solidFill>
              </a:rPr>
              <a:t>pracování dotazů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45" name="TextovéPole 44"/>
          <p:cNvSpPr txBox="1"/>
          <p:nvPr/>
        </p:nvSpPr>
        <p:spPr>
          <a:xfrm>
            <a:off x="3127350" y="4211885"/>
            <a:ext cx="5153322" cy="545539"/>
          </a:xfrm>
          <a:prstGeom prst="roundRect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cs-CZ" sz="2800" b="1" cap="all" dirty="0" smtClean="0">
                <a:solidFill>
                  <a:schemeClr val="bg1"/>
                </a:solidFill>
              </a:rPr>
              <a:t>Databázový stroj</a:t>
            </a:r>
            <a:endParaRPr lang="cs-CZ" sz="2800" b="1" cap="all" dirty="0">
              <a:solidFill>
                <a:schemeClr val="bg1"/>
              </a:solidFill>
            </a:endParaRPr>
          </a:p>
        </p:txBody>
      </p:sp>
      <p:sp>
        <p:nvSpPr>
          <p:cNvPr id="8" name="Zahnutá šipka doprava 7"/>
          <p:cNvSpPr/>
          <p:nvPr/>
        </p:nvSpPr>
        <p:spPr bwMode="auto">
          <a:xfrm>
            <a:off x="3415381" y="3851845"/>
            <a:ext cx="576064" cy="1347940"/>
          </a:xfrm>
          <a:prstGeom prst="curvedRight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7" name="Zahnutá šipka doprava 46"/>
          <p:cNvSpPr/>
          <p:nvPr/>
        </p:nvSpPr>
        <p:spPr bwMode="auto">
          <a:xfrm rot="10800000">
            <a:off x="7537557" y="3790873"/>
            <a:ext cx="576064" cy="1347940"/>
          </a:xfrm>
          <a:prstGeom prst="curvedRight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1" name="Šipka dolů 10"/>
          <p:cNvSpPr/>
          <p:nvPr/>
        </p:nvSpPr>
        <p:spPr bwMode="auto">
          <a:xfrm>
            <a:off x="4351485" y="5149644"/>
            <a:ext cx="288032" cy="286377"/>
          </a:xfrm>
          <a:prstGeom prst="down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8" name="Šipka dolů 47"/>
          <p:cNvSpPr/>
          <p:nvPr/>
        </p:nvSpPr>
        <p:spPr bwMode="auto">
          <a:xfrm rot="10800000">
            <a:off x="6943773" y="5138287"/>
            <a:ext cx="288032" cy="286377"/>
          </a:xfrm>
          <a:prstGeom prst="down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pic>
        <p:nvPicPr>
          <p:cNvPr id="1040" name="Picture 16" descr="https://encrypted-tbn0.gstatic.com/images?q=tbn:ANd9GcQ999ttfx9PIj2Q0OzBP8F619WCPmywvqCIdeUfiU05rHQO3IRF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324" y="5364013"/>
            <a:ext cx="1223510" cy="1296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4807" y="3702111"/>
            <a:ext cx="1225027" cy="1304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324" y="2051645"/>
            <a:ext cx="1223510" cy="12312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ovéPole 58"/>
          <p:cNvSpPr txBox="1"/>
          <p:nvPr/>
        </p:nvSpPr>
        <p:spPr>
          <a:xfrm>
            <a:off x="359793" y="2051645"/>
            <a:ext cx="2592288" cy="123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b="1" cap="all" dirty="0" smtClean="0">
                <a:solidFill>
                  <a:schemeClr val="accent2">
                    <a:lumMod val="50000"/>
                  </a:schemeClr>
                </a:solidFill>
              </a:rPr>
              <a:t>APLIKACE</a:t>
            </a:r>
            <a:br>
              <a:rPr lang="cs-CZ" sz="3200" b="1" cap="all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cs-CZ" sz="2400" b="1" dirty="0" smtClean="0">
                <a:solidFill>
                  <a:schemeClr val="accent2">
                    <a:lumMod val="75000"/>
                  </a:schemeClr>
                </a:solidFill>
              </a:rPr>
              <a:t>aplikační </a:t>
            </a:r>
            <a:br>
              <a:rPr lang="cs-CZ" sz="2400" b="1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cs-CZ" sz="2400" b="1" dirty="0" smtClean="0">
                <a:solidFill>
                  <a:schemeClr val="accent2">
                    <a:lumMod val="75000"/>
                  </a:schemeClr>
                </a:solidFill>
              </a:rPr>
              <a:t>vrstva DBS</a:t>
            </a:r>
            <a:endParaRPr lang="cs-CZ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0" name="TextovéPole 59"/>
          <p:cNvSpPr txBox="1"/>
          <p:nvPr/>
        </p:nvSpPr>
        <p:spPr>
          <a:xfrm>
            <a:off x="359793" y="1085866"/>
            <a:ext cx="2448272" cy="893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b="1" cap="all" dirty="0" smtClean="0">
                <a:solidFill>
                  <a:schemeClr val="accent1">
                    <a:lumMod val="50000"/>
                  </a:schemeClr>
                </a:solidFill>
              </a:rPr>
              <a:t>UŽIVATELÉ</a:t>
            </a:r>
            <a:r>
              <a:rPr lang="cs-CZ" sz="3200" b="1" cap="all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cs-CZ" sz="3200" b="1" cap="all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cs-CZ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databází</a:t>
            </a:r>
            <a:endParaRPr lang="cs-CZ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1" name="Picture 12" descr="https://encrypted-tbn1.gstatic.com/images?q=tbn:ANd9GcS5mqtm_9SHr0b4ju4HCBXOepzjWcVjoqBQk81exQCoM-B6Ufp0R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089" y="971525"/>
            <a:ext cx="648071" cy="579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2" descr="https://encrypted-tbn1.gstatic.com/images?q=tbn:ANd9GcS5mqtm_9SHr0b4ju4HCBXOepzjWcVjoqBQk81exQCoM-B6Ufp0R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385" y="974543"/>
            <a:ext cx="648071" cy="579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2" descr="https://encrypted-tbn1.gstatic.com/images?q=tbn:ANd9GcS5mqtm_9SHr0b4ju4HCBXOepzjWcVjoqBQk81exQCoM-B6Ufp0Rg"/>
          <p:cNvPicPr>
            <a:picLocks noChangeAspect="1" noChangeArrowheads="1"/>
          </p:cNvPicPr>
          <p:nvPr/>
        </p:nvPicPr>
        <p:blipFill>
          <a:blip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225" y="953643"/>
            <a:ext cx="648071" cy="579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2" descr="https://encrypted-tbn1.gstatic.com/images?q=tbn:ANd9GcS5mqtm_9SHr0b4ju4HCBXOepzjWcVjoqBQk81exQCoM-B6Ufp0R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577" y="971525"/>
            <a:ext cx="648071" cy="579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ovéPole 64"/>
          <p:cNvSpPr txBox="1"/>
          <p:nvPr/>
        </p:nvSpPr>
        <p:spPr>
          <a:xfrm>
            <a:off x="2808064" y="1592439"/>
            <a:ext cx="1008110" cy="38719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běžný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66" name="TextovéPole 65"/>
          <p:cNvSpPr txBox="1"/>
          <p:nvPr/>
        </p:nvSpPr>
        <p:spPr>
          <a:xfrm>
            <a:off x="5256336" y="1592439"/>
            <a:ext cx="1543422" cy="387198"/>
          </a:xfrm>
          <a:prstGeom prst="roundRect">
            <a:avLst/>
          </a:prstGeom>
          <a:solidFill>
            <a:schemeClr val="accent3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programátor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67" name="TextovéPole 66"/>
          <p:cNvSpPr txBox="1"/>
          <p:nvPr/>
        </p:nvSpPr>
        <p:spPr>
          <a:xfrm>
            <a:off x="4032200" y="1592439"/>
            <a:ext cx="1008110" cy="387198"/>
          </a:xfrm>
          <a:prstGeom prst="round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znalý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68" name="TextovéPole 67"/>
          <p:cNvSpPr txBox="1"/>
          <p:nvPr/>
        </p:nvSpPr>
        <p:spPr>
          <a:xfrm>
            <a:off x="6912520" y="1592439"/>
            <a:ext cx="1680498" cy="3871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administrátor</a:t>
            </a:r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046" name="Picture 22" descr="https://encrypted-tbn3.gstatic.com/images?q=tbn:ANd9GcQzZGoHMw9fX0IiTNbu7026a1ajsXf32Kgj9Q33yiOhe8q9NHF14A"/>
          <p:cNvPicPr>
            <a:picLocks noChangeAspect="1" noChangeArrowheads="1"/>
          </p:cNvPicPr>
          <p:nvPr/>
        </p:nvPicPr>
        <p:blipFill>
          <a:blip r:embed="rId10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926" y="2068761"/>
            <a:ext cx="1071562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https://encrypted-tbn2.gstatic.com/images?q=tbn:ANd9GcSHKRyIBklTJzd2ZpShjvvYt0kwOriUuacnGMyGSYf1Sr9f3FstPQ"/>
          <p:cNvPicPr>
            <a:picLocks noChangeAspect="1" noChangeArrowheads="1"/>
          </p:cNvPicPr>
          <p:nvPr/>
        </p:nvPicPr>
        <p:blipFill>
          <a:blip r:embed="rId11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056" y="2068762"/>
            <a:ext cx="1215883" cy="108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ovéPole 72"/>
          <p:cNvSpPr txBox="1"/>
          <p:nvPr/>
        </p:nvSpPr>
        <p:spPr>
          <a:xfrm>
            <a:off x="2736056" y="2963580"/>
            <a:ext cx="1224136" cy="67224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f</a:t>
            </a:r>
            <a:r>
              <a:rPr lang="cs-CZ" dirty="0" smtClean="0">
                <a:solidFill>
                  <a:schemeClr val="bg1"/>
                </a:solidFill>
              </a:rPr>
              <a:t>ormuláře sestavy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4" name="TextovéPole 73"/>
          <p:cNvSpPr txBox="1"/>
          <p:nvPr/>
        </p:nvSpPr>
        <p:spPr>
          <a:xfrm>
            <a:off x="4032200" y="3248623"/>
            <a:ext cx="1061288" cy="387198"/>
          </a:xfrm>
          <a:prstGeom prst="round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dotazy</a:t>
            </a:r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054" name="Picture 30" descr="https://encrypted-tbn2.gstatic.com/images?q=tbn:ANd9GcTCfz5XiADz-NwQGJ8WUJuPaW5FdU8wlu6dWIdHjeE__itQQyY-"/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344" y="2068762"/>
            <a:ext cx="1399406" cy="107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ovéPole 75"/>
          <p:cNvSpPr txBox="1"/>
          <p:nvPr/>
        </p:nvSpPr>
        <p:spPr>
          <a:xfrm>
            <a:off x="5328344" y="2963580"/>
            <a:ext cx="1399406" cy="672241"/>
          </a:xfrm>
          <a:prstGeom prst="roundRect">
            <a:avLst/>
          </a:prstGeom>
          <a:solidFill>
            <a:schemeClr val="accent3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knihovny funkcí</a:t>
            </a:r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056" name="Picture 32" descr="https://encrypted-tbn1.gstatic.com/images?q=tbn:ANd9GcR4FuUE4gtIjWd62rJpRr3RFmXm8fTstJNcc3dxpgJA8_Xd_MdM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253" y="876244"/>
            <a:ext cx="1240853" cy="111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https://encrypted-tbn0.gstatic.com/images?q=tbn:ANd9GcREsmYEhJNVQBASQ7zfqgOVr0-uG6GyFJEZvrEUzCKk1Pj8rzme"/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788" y="2068761"/>
            <a:ext cx="1336900" cy="107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ovéPole 78"/>
          <p:cNvSpPr txBox="1"/>
          <p:nvPr/>
        </p:nvSpPr>
        <p:spPr>
          <a:xfrm>
            <a:off x="7087787" y="2963580"/>
            <a:ext cx="1336901" cy="67224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n</a:t>
            </a:r>
            <a:r>
              <a:rPr lang="cs-CZ" dirty="0" smtClean="0">
                <a:solidFill>
                  <a:schemeClr val="bg1"/>
                </a:solidFill>
              </a:rPr>
              <a:t>ástroje pro správu</a:t>
            </a:r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6268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délník 17"/>
          <p:cNvSpPr/>
          <p:nvPr/>
        </p:nvSpPr>
        <p:spPr bwMode="auto">
          <a:xfrm>
            <a:off x="-1306" y="-6377"/>
            <a:ext cx="10080625" cy="857256"/>
          </a:xfrm>
          <a:prstGeom prst="rect">
            <a:avLst/>
          </a:prstGeom>
          <a:solidFill>
            <a:schemeClr val="bg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7" name="Obdélník 16"/>
          <p:cNvSpPr/>
          <p:nvPr/>
        </p:nvSpPr>
        <p:spPr bwMode="auto">
          <a:xfrm>
            <a:off x="0" y="6994547"/>
            <a:ext cx="10080625" cy="565128"/>
          </a:xfrm>
          <a:prstGeom prst="rect">
            <a:avLst/>
          </a:prstGeom>
          <a:solidFill>
            <a:schemeClr val="bg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426742" y="22225"/>
            <a:ext cx="8256907" cy="828654"/>
          </a:xfrm>
          <a:noFill/>
          <a:ln/>
        </p:spPr>
        <p:txBody>
          <a:bodyPr tIns="31752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cs-CZ" sz="3600" dirty="0" smtClean="0">
                <a:solidFill>
                  <a:schemeClr val="accent3">
                    <a:lumMod val="50000"/>
                  </a:schemeClr>
                </a:solidFill>
                <a:latin typeface="Arial Narrow" pitchFamily="34" charset="0"/>
              </a:rPr>
              <a:t>Systém řízení báze dat</a:t>
            </a:r>
            <a:endParaRPr lang="cs-CZ" sz="3600" dirty="0">
              <a:solidFill>
                <a:schemeClr val="accent3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8856736" y="49085"/>
            <a:ext cx="724869" cy="706416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cs-CZ" sz="3200" b="1" dirty="0" smtClean="0">
                <a:solidFill>
                  <a:schemeClr val="bg2">
                    <a:lumMod val="90000"/>
                  </a:schemeClr>
                </a:solidFill>
                <a:ea typeface="DejaVu Sans" charset="0"/>
                <a:cs typeface="DejaVu Sans" charset="0"/>
                <a:sym typeface="Webdings"/>
              </a:rPr>
              <a:t></a:t>
            </a:r>
            <a:endParaRPr lang="cs-CZ" sz="3200" b="1" dirty="0">
              <a:solidFill>
                <a:schemeClr val="bg2">
                  <a:lumMod val="90000"/>
                </a:schemeClr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4" name="Rovnoramenný trojúhelník 13">
            <a:hlinkClick r:id="rId3" action="ppaction://hlinksldjump"/>
          </p:cNvPr>
          <p:cNvSpPr/>
          <p:nvPr/>
        </p:nvSpPr>
        <p:spPr bwMode="auto">
          <a:xfrm>
            <a:off x="9329538" y="7146273"/>
            <a:ext cx="538413" cy="237572"/>
          </a:xfrm>
          <a:prstGeom prst="triangl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6" name="AutoShape 4"/>
          <p:cNvSpPr>
            <a:spLocks noChangeArrowheads="1"/>
          </p:cNvSpPr>
          <p:nvPr/>
        </p:nvSpPr>
        <p:spPr bwMode="auto">
          <a:xfrm>
            <a:off x="8929011" y="7035505"/>
            <a:ext cx="504824" cy="49369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cs-CZ" sz="1600" b="1" dirty="0" smtClean="0">
                <a:solidFill>
                  <a:srgbClr val="FFFFFF"/>
                </a:solidFill>
                <a:ea typeface="DejaVu Sans" charset="0"/>
                <a:cs typeface="DejaVu Sans" charset="0"/>
              </a:rPr>
              <a:t>2</a:t>
            </a:r>
            <a:endParaRPr lang="cs-CZ" sz="1600" b="1" dirty="0">
              <a:solidFill>
                <a:srgbClr val="FFFFFF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9" name="Obdélník 18"/>
          <p:cNvSpPr/>
          <p:nvPr/>
        </p:nvSpPr>
        <p:spPr bwMode="auto">
          <a:xfrm>
            <a:off x="0" y="0"/>
            <a:ext cx="253966" cy="7559675"/>
          </a:xfrm>
          <a:prstGeom prst="rect">
            <a:avLst/>
          </a:prstGeom>
          <a:solidFill>
            <a:schemeClr val="bg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1" name="Obdélník 20"/>
          <p:cNvSpPr/>
          <p:nvPr/>
        </p:nvSpPr>
        <p:spPr bwMode="auto">
          <a:xfrm>
            <a:off x="9826657" y="0"/>
            <a:ext cx="253967" cy="7559675"/>
          </a:xfrm>
          <a:prstGeom prst="rect">
            <a:avLst/>
          </a:prstGeom>
          <a:solidFill>
            <a:schemeClr val="bg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356141" y="7098925"/>
            <a:ext cx="2019875" cy="323848"/>
          </a:xfrm>
          <a:prstGeom prst="roundRect">
            <a:avLst>
              <a:gd name="adj" fmla="val 16667"/>
            </a:avLst>
          </a:prstGeom>
          <a:solidFill>
            <a:schemeClr val="accent3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r>
              <a:rPr lang="cs-CZ" sz="1400" dirty="0" smtClean="0">
                <a:solidFill>
                  <a:srgbClr val="FFFFFF"/>
                </a:solidFill>
                <a:ea typeface="DejaVu Sans" charset="0"/>
                <a:cs typeface="DejaVu Sans" charset="0"/>
              </a:rPr>
              <a:t>Databázové systémy</a:t>
            </a:r>
            <a:endParaRPr lang="cs-CZ" sz="1400" dirty="0">
              <a:solidFill>
                <a:srgbClr val="FFFFFF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30" name="Rovnoramenný trojúhelník 29">
            <a:hlinkClick r:id="rId4" action="ppaction://hlinksldjump"/>
          </p:cNvPr>
          <p:cNvSpPr/>
          <p:nvPr/>
        </p:nvSpPr>
        <p:spPr bwMode="auto">
          <a:xfrm rot="10800000">
            <a:off x="8496696" y="7164213"/>
            <a:ext cx="538413" cy="237572"/>
          </a:xfrm>
          <a:prstGeom prst="triangl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6" name="Zaoblený obdélník 45">
            <a:hlinkClick r:id="" action="ppaction://hlinkshowjump?jump=firstslide"/>
          </p:cNvPr>
          <p:cNvSpPr/>
          <p:nvPr/>
        </p:nvSpPr>
        <p:spPr>
          <a:xfrm>
            <a:off x="2376016" y="7098925"/>
            <a:ext cx="4176464" cy="323848"/>
          </a:xfrm>
          <a:prstGeom prst="roundRect">
            <a:avLst/>
          </a:prstGeom>
          <a:solidFill>
            <a:schemeClr val="bg2">
              <a:alpha val="75000"/>
            </a:schemeClr>
          </a:solidFill>
          <a:ln cap="rnd">
            <a:noFill/>
          </a:ln>
        </p:spPr>
        <p:txBody>
          <a:bodyPr wrap="square">
            <a:spAutoFit/>
          </a:bodyPr>
          <a:lstStyle/>
          <a:p>
            <a:r>
              <a:rPr lang="cs-CZ" sz="1400" dirty="0" smtClean="0">
                <a:solidFill>
                  <a:schemeClr val="bg1"/>
                </a:solidFill>
              </a:rPr>
              <a:t>Typy databázových systémů</a:t>
            </a:r>
            <a:endParaRPr lang="cs-CZ" sz="1400" dirty="0">
              <a:solidFill>
                <a:schemeClr val="bg1"/>
              </a:solidFill>
            </a:endParaRPr>
          </a:p>
        </p:txBody>
      </p:sp>
      <p:sp>
        <p:nvSpPr>
          <p:cNvPr id="50" name="TextovéPole 49"/>
          <p:cNvSpPr txBox="1"/>
          <p:nvPr/>
        </p:nvSpPr>
        <p:spPr>
          <a:xfrm>
            <a:off x="356141" y="1043533"/>
            <a:ext cx="1173813" cy="482189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cs-CZ" sz="2400" dirty="0" smtClean="0">
                <a:solidFill>
                  <a:schemeClr val="bg1"/>
                </a:solidFill>
              </a:rPr>
              <a:t>SŘBD</a:t>
            </a:r>
            <a:endParaRPr lang="cs-CZ" sz="2400" dirty="0">
              <a:solidFill>
                <a:schemeClr val="bg1"/>
              </a:solidFill>
            </a:endParaRPr>
          </a:p>
        </p:txBody>
      </p:sp>
      <p:sp>
        <p:nvSpPr>
          <p:cNvPr id="51" name="TextovéPole 50"/>
          <p:cNvSpPr txBox="1"/>
          <p:nvPr/>
        </p:nvSpPr>
        <p:spPr>
          <a:xfrm>
            <a:off x="356140" y="1676679"/>
            <a:ext cx="5476259" cy="1809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cs-CZ" sz="2000" dirty="0" smtClean="0">
                <a:solidFill>
                  <a:srgbClr val="002060"/>
                </a:solidFill>
              </a:rPr>
              <a:t>jádro databázového systému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cs-CZ" sz="2000" dirty="0">
                <a:solidFill>
                  <a:srgbClr val="002060"/>
                </a:solidFill>
              </a:rPr>
              <a:t>s</a:t>
            </a:r>
            <a:r>
              <a:rPr lang="cs-CZ" sz="2000" dirty="0" smtClean="0">
                <a:solidFill>
                  <a:srgbClr val="002060"/>
                </a:solidFill>
              </a:rPr>
              <a:t>oftware, který zajišťuje práci s databází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cs-CZ" sz="2000" dirty="0">
                <a:solidFill>
                  <a:srgbClr val="002060"/>
                </a:solidFill>
              </a:rPr>
              <a:t>t</a:t>
            </a:r>
            <a:r>
              <a:rPr lang="cs-CZ" sz="2000" dirty="0" smtClean="0">
                <a:solidFill>
                  <a:srgbClr val="002060"/>
                </a:solidFill>
              </a:rPr>
              <a:t>voří rozhraní mezi aplikacemi a bází dat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cs-CZ" sz="2000" dirty="0">
                <a:solidFill>
                  <a:srgbClr val="002060"/>
                </a:solidFill>
              </a:rPr>
              <a:t>z</a:t>
            </a:r>
            <a:r>
              <a:rPr lang="cs-CZ" sz="2000" dirty="0" smtClean="0">
                <a:solidFill>
                  <a:srgbClr val="002060"/>
                </a:solidFill>
              </a:rPr>
              <a:t>ákladní programovou komponentou je </a:t>
            </a:r>
            <a:br>
              <a:rPr lang="cs-CZ" sz="2000" dirty="0" smtClean="0">
                <a:solidFill>
                  <a:srgbClr val="002060"/>
                </a:solidFill>
              </a:rPr>
            </a:br>
            <a:r>
              <a:rPr lang="cs-CZ" sz="2000" dirty="0" smtClean="0">
                <a:solidFill>
                  <a:srgbClr val="002060"/>
                </a:solidFill>
              </a:rPr>
              <a:t>tzv. </a:t>
            </a:r>
            <a:r>
              <a:rPr lang="cs-CZ" sz="2000" b="1" dirty="0" smtClean="0">
                <a:solidFill>
                  <a:srgbClr val="0070C0"/>
                </a:solidFill>
              </a:rPr>
              <a:t>databázový stroj</a:t>
            </a:r>
            <a:r>
              <a:rPr lang="cs-CZ" sz="2000" dirty="0" smtClean="0">
                <a:solidFill>
                  <a:srgbClr val="002060"/>
                </a:solidFill>
              </a:rPr>
              <a:t>, který zajišťuje fyzickou manipulaci s daty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52" name="TextovéPole 51"/>
          <p:cNvSpPr txBox="1"/>
          <p:nvPr/>
        </p:nvSpPr>
        <p:spPr>
          <a:xfrm>
            <a:off x="1655936" y="1109643"/>
            <a:ext cx="2736304" cy="349968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Systém Řízení Báze Dat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53" name="TextovéPole 52"/>
          <p:cNvSpPr txBox="1"/>
          <p:nvPr/>
        </p:nvSpPr>
        <p:spPr>
          <a:xfrm>
            <a:off x="4870257" y="1043533"/>
            <a:ext cx="1173813" cy="482189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cs-CZ" sz="2400" dirty="0" smtClean="0">
                <a:solidFill>
                  <a:schemeClr val="bg1"/>
                </a:solidFill>
              </a:rPr>
              <a:t>DBMS</a:t>
            </a:r>
            <a:endParaRPr lang="cs-CZ" sz="2400" dirty="0">
              <a:solidFill>
                <a:schemeClr val="bg1"/>
              </a:solidFill>
            </a:endParaRPr>
          </a:p>
        </p:txBody>
      </p:sp>
      <p:sp>
        <p:nvSpPr>
          <p:cNvPr id="54" name="TextovéPole 53"/>
          <p:cNvSpPr txBox="1"/>
          <p:nvPr/>
        </p:nvSpPr>
        <p:spPr>
          <a:xfrm>
            <a:off x="6170052" y="1109643"/>
            <a:ext cx="3406764" cy="349968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Database Management </a:t>
            </a:r>
            <a:r>
              <a:rPr lang="cs-CZ" dirty="0" err="1" smtClean="0">
                <a:solidFill>
                  <a:schemeClr val="bg1"/>
                </a:solidFill>
              </a:rPr>
              <a:t>System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4392240" y="852040"/>
            <a:ext cx="478017" cy="8651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cs-CZ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=</a:t>
            </a:r>
            <a:endParaRPr lang="cs-CZ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AutoShape 2" descr="Struktura databázového systému"/>
          <p:cNvSpPr>
            <a:spLocks noChangeAspect="1" noChangeArrowheads="1"/>
          </p:cNvSpPr>
          <p:nvPr/>
        </p:nvSpPr>
        <p:spPr bwMode="auto">
          <a:xfrm>
            <a:off x="155575" y="-1165225"/>
            <a:ext cx="214312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5" name="AutoShape 4" descr="Struktura databázového systému"/>
          <p:cNvSpPr>
            <a:spLocks noChangeAspect="1" noChangeArrowheads="1"/>
          </p:cNvSpPr>
          <p:nvPr/>
        </p:nvSpPr>
        <p:spPr bwMode="auto">
          <a:xfrm>
            <a:off x="307975" y="-1012825"/>
            <a:ext cx="214312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8" name="AutoShape 6" descr="Struktura databázového systému"/>
          <p:cNvSpPr>
            <a:spLocks noChangeAspect="1" noChangeArrowheads="1"/>
          </p:cNvSpPr>
          <p:nvPr/>
        </p:nvSpPr>
        <p:spPr bwMode="auto">
          <a:xfrm>
            <a:off x="460375" y="-860425"/>
            <a:ext cx="214312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997" y="1691605"/>
            <a:ext cx="3939261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Obdélník 12"/>
          <p:cNvSpPr/>
          <p:nvPr/>
        </p:nvSpPr>
        <p:spPr bwMode="auto">
          <a:xfrm>
            <a:off x="5688384" y="3635821"/>
            <a:ext cx="3745451" cy="1512168"/>
          </a:xfrm>
          <a:prstGeom prst="rect">
            <a:avLst/>
          </a:prstGeom>
          <a:noFill/>
          <a:ln w="127000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7" name="TextovéPole 66"/>
          <p:cNvSpPr txBox="1"/>
          <p:nvPr/>
        </p:nvSpPr>
        <p:spPr>
          <a:xfrm>
            <a:off x="8672829" y="2411685"/>
            <a:ext cx="1313418" cy="387198"/>
          </a:xfrm>
          <a:prstGeom prst="roundRect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f</a:t>
            </a:r>
            <a:r>
              <a:rPr lang="cs-CZ" dirty="0" smtClean="0">
                <a:solidFill>
                  <a:schemeClr val="bg1"/>
                </a:solidFill>
              </a:rPr>
              <a:t>ront-end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3" name="TextovéPole 72"/>
          <p:cNvSpPr txBox="1"/>
          <p:nvPr/>
        </p:nvSpPr>
        <p:spPr>
          <a:xfrm>
            <a:off x="8672829" y="3896695"/>
            <a:ext cx="1313417" cy="387198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cs-CZ" dirty="0" err="1" smtClean="0">
                <a:solidFill>
                  <a:schemeClr val="bg1"/>
                </a:solidFill>
              </a:rPr>
              <a:t>back</a:t>
            </a:r>
            <a:r>
              <a:rPr lang="cs-CZ" dirty="0" smtClean="0">
                <a:solidFill>
                  <a:schemeClr val="bg1"/>
                </a:solidFill>
              </a:rPr>
              <a:t>-end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5" name="Obdélník 14"/>
          <p:cNvSpPr/>
          <p:nvPr/>
        </p:nvSpPr>
        <p:spPr>
          <a:xfrm>
            <a:off x="359791" y="4044310"/>
            <a:ext cx="5269206" cy="26684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cs-CZ" sz="2000" dirty="0" smtClean="0"/>
              <a:t>podpora </a:t>
            </a:r>
            <a:r>
              <a:rPr lang="cs-CZ" sz="2000" dirty="0" smtClean="0">
                <a:solidFill>
                  <a:srgbClr val="FF0000"/>
                </a:solidFill>
              </a:rPr>
              <a:t>datových </a:t>
            </a:r>
            <a:r>
              <a:rPr lang="cs-CZ" sz="2000" dirty="0">
                <a:solidFill>
                  <a:srgbClr val="FF0000"/>
                </a:solidFill>
              </a:rPr>
              <a:t>modelů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cs-CZ" sz="2000" dirty="0" smtClean="0">
                <a:solidFill>
                  <a:srgbClr val="FF0000"/>
                </a:solidFill>
              </a:rPr>
              <a:t>správa klíčů</a:t>
            </a:r>
            <a:r>
              <a:rPr lang="cs-CZ" sz="2000" dirty="0"/>
              <a:t> </a:t>
            </a:r>
            <a:r>
              <a:rPr lang="cs-CZ" sz="2000" dirty="0" smtClean="0"/>
              <a:t>(primárních, cizích), indexování, fulltextového vyhledávání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cs-CZ" sz="2000" dirty="0" smtClean="0"/>
              <a:t>interpretace </a:t>
            </a:r>
            <a:r>
              <a:rPr lang="cs-CZ" sz="2000" dirty="0" smtClean="0">
                <a:solidFill>
                  <a:srgbClr val="FF0000"/>
                </a:solidFill>
              </a:rPr>
              <a:t>databázového </a:t>
            </a:r>
            <a:r>
              <a:rPr lang="cs-CZ" sz="2000" dirty="0">
                <a:solidFill>
                  <a:srgbClr val="FF0000"/>
                </a:solidFill>
              </a:rPr>
              <a:t>jazyka </a:t>
            </a:r>
            <a:r>
              <a:rPr lang="cs-CZ" sz="2000" dirty="0" smtClean="0"/>
              <a:t>pro </a:t>
            </a:r>
            <a:r>
              <a:rPr lang="cs-CZ" sz="2000" dirty="0"/>
              <a:t>manipulaci a definici dat </a:t>
            </a:r>
            <a:r>
              <a:rPr lang="cs-CZ" sz="2000" dirty="0" smtClean="0"/>
              <a:t>(</a:t>
            </a:r>
            <a:r>
              <a:rPr lang="cs-CZ" sz="2000" b="1" dirty="0" smtClean="0"/>
              <a:t>SQL</a:t>
            </a:r>
            <a:r>
              <a:rPr lang="cs-CZ" sz="2000" dirty="0"/>
              <a:t>, </a:t>
            </a:r>
            <a:r>
              <a:rPr lang="cs-CZ" sz="2000" b="1" dirty="0" smtClean="0"/>
              <a:t>QBE</a:t>
            </a:r>
            <a:r>
              <a:rPr lang="cs-CZ" sz="2000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cs-CZ" sz="2000" dirty="0" smtClean="0">
                <a:solidFill>
                  <a:srgbClr val="FF0000"/>
                </a:solidFill>
              </a:rPr>
              <a:t>autentizace </a:t>
            </a:r>
            <a:r>
              <a:rPr lang="cs-CZ" sz="2000" dirty="0">
                <a:solidFill>
                  <a:srgbClr val="FF0000"/>
                </a:solidFill>
              </a:rPr>
              <a:t>uživatelů </a:t>
            </a:r>
            <a:r>
              <a:rPr lang="cs-CZ" sz="2000" dirty="0"/>
              <a:t>a </a:t>
            </a:r>
            <a:r>
              <a:rPr lang="cs-CZ" sz="2000" dirty="0" smtClean="0"/>
              <a:t>správa oprávnění </a:t>
            </a:r>
            <a:r>
              <a:rPr lang="cs-CZ" sz="2000" dirty="0"/>
              <a:t>k operacím nad </a:t>
            </a:r>
            <a:r>
              <a:rPr lang="cs-CZ" sz="2000" dirty="0" smtClean="0"/>
              <a:t>daty</a:t>
            </a:r>
            <a:endParaRPr lang="cs-CZ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cs-CZ" sz="2000" dirty="0" smtClean="0"/>
              <a:t>správa transakcí, </a:t>
            </a:r>
            <a:r>
              <a:rPr lang="cs-CZ" sz="2000" dirty="0" smtClean="0">
                <a:solidFill>
                  <a:srgbClr val="FF0000"/>
                </a:solidFill>
              </a:rPr>
              <a:t>zajištění integrity dat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cs-CZ" sz="2000" dirty="0" err="1" smtClean="0">
                <a:solidFill>
                  <a:srgbClr val="FF0000"/>
                </a:solidFill>
              </a:rPr>
              <a:t>zotavitelnost</a:t>
            </a:r>
            <a:r>
              <a:rPr lang="cs-CZ" sz="2000" dirty="0" smtClean="0">
                <a:solidFill>
                  <a:srgbClr val="FF0000"/>
                </a:solidFill>
              </a:rPr>
              <a:t> </a:t>
            </a:r>
            <a:r>
              <a:rPr lang="cs-CZ" sz="2000" dirty="0">
                <a:solidFill>
                  <a:srgbClr val="FF0000"/>
                </a:solidFill>
              </a:rPr>
              <a:t>po chybách </a:t>
            </a:r>
            <a:r>
              <a:rPr lang="cs-CZ" sz="2000" dirty="0"/>
              <a:t>bez ztráty dat</a:t>
            </a:r>
          </a:p>
        </p:txBody>
      </p:sp>
      <p:sp>
        <p:nvSpPr>
          <p:cNvPr id="74" name="TextovéPole 73"/>
          <p:cNvSpPr txBox="1"/>
          <p:nvPr/>
        </p:nvSpPr>
        <p:spPr>
          <a:xfrm>
            <a:off x="359791" y="3635821"/>
            <a:ext cx="5269206" cy="349968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cs-CZ" dirty="0" smtClean="0">
                <a:solidFill>
                  <a:schemeClr val="bg1"/>
                </a:solidFill>
              </a:rPr>
              <a:t>Operace prováděné SŘBD</a:t>
            </a:r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9820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19617151"/>
              </p:ext>
            </p:extLst>
          </p:nvPr>
        </p:nvGraphicFramePr>
        <p:xfrm>
          <a:off x="356140" y="1043533"/>
          <a:ext cx="9242603" cy="5832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" name="Obdélník 17"/>
          <p:cNvSpPr/>
          <p:nvPr/>
        </p:nvSpPr>
        <p:spPr bwMode="auto">
          <a:xfrm>
            <a:off x="-1306" y="-6377"/>
            <a:ext cx="10080625" cy="857256"/>
          </a:xfrm>
          <a:prstGeom prst="rect">
            <a:avLst/>
          </a:prstGeom>
          <a:solidFill>
            <a:schemeClr val="bg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7" name="Obdélník 16"/>
          <p:cNvSpPr/>
          <p:nvPr/>
        </p:nvSpPr>
        <p:spPr bwMode="auto">
          <a:xfrm>
            <a:off x="0" y="6994547"/>
            <a:ext cx="10080625" cy="565128"/>
          </a:xfrm>
          <a:prstGeom prst="rect">
            <a:avLst/>
          </a:prstGeom>
          <a:solidFill>
            <a:schemeClr val="bg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426742" y="22225"/>
            <a:ext cx="8256907" cy="828654"/>
          </a:xfrm>
          <a:noFill/>
          <a:ln/>
        </p:spPr>
        <p:txBody>
          <a:bodyPr tIns="31752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cs-CZ" sz="3600" dirty="0" smtClean="0">
                <a:solidFill>
                  <a:schemeClr val="accent3">
                    <a:lumMod val="50000"/>
                  </a:schemeClr>
                </a:solidFill>
                <a:latin typeface="Arial Narrow" pitchFamily="34" charset="0"/>
              </a:rPr>
              <a:t>Architektury databázových systémů</a:t>
            </a:r>
            <a:endParaRPr lang="cs-CZ" sz="3600" dirty="0">
              <a:solidFill>
                <a:schemeClr val="accent3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8856736" y="49085"/>
            <a:ext cx="724869" cy="706416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cs-CZ" sz="3200" b="1" dirty="0" smtClean="0">
                <a:solidFill>
                  <a:schemeClr val="bg2">
                    <a:lumMod val="90000"/>
                  </a:schemeClr>
                </a:solidFill>
                <a:ea typeface="DejaVu Sans" charset="0"/>
                <a:cs typeface="DejaVu Sans" charset="0"/>
                <a:sym typeface="Webdings"/>
              </a:rPr>
              <a:t></a:t>
            </a:r>
            <a:endParaRPr lang="cs-CZ" sz="3200" b="1" dirty="0">
              <a:solidFill>
                <a:schemeClr val="bg2">
                  <a:lumMod val="90000"/>
                </a:schemeClr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4" name="Rovnoramenný trojúhelník 13">
            <a:hlinkClick r:id="rId8" action="ppaction://hlinksldjump"/>
          </p:cNvPr>
          <p:cNvSpPr/>
          <p:nvPr/>
        </p:nvSpPr>
        <p:spPr bwMode="auto">
          <a:xfrm>
            <a:off x="9329538" y="7146273"/>
            <a:ext cx="538413" cy="237572"/>
          </a:xfrm>
          <a:prstGeom prst="triangl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6" name="AutoShape 4"/>
          <p:cNvSpPr>
            <a:spLocks noChangeArrowheads="1"/>
          </p:cNvSpPr>
          <p:nvPr/>
        </p:nvSpPr>
        <p:spPr bwMode="auto">
          <a:xfrm>
            <a:off x="8929011" y="7035505"/>
            <a:ext cx="504824" cy="49369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cs-CZ" sz="1600" b="1" dirty="0" smtClean="0">
                <a:solidFill>
                  <a:srgbClr val="FFFFFF"/>
                </a:solidFill>
                <a:ea typeface="DejaVu Sans" charset="0"/>
                <a:cs typeface="DejaVu Sans" charset="0"/>
              </a:rPr>
              <a:t>3</a:t>
            </a:r>
            <a:endParaRPr lang="cs-CZ" sz="1600" b="1" dirty="0">
              <a:solidFill>
                <a:srgbClr val="FFFFFF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9" name="Obdélník 18"/>
          <p:cNvSpPr/>
          <p:nvPr/>
        </p:nvSpPr>
        <p:spPr bwMode="auto">
          <a:xfrm>
            <a:off x="0" y="0"/>
            <a:ext cx="253966" cy="7559675"/>
          </a:xfrm>
          <a:prstGeom prst="rect">
            <a:avLst/>
          </a:prstGeom>
          <a:solidFill>
            <a:schemeClr val="bg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1" name="Obdélník 20"/>
          <p:cNvSpPr/>
          <p:nvPr/>
        </p:nvSpPr>
        <p:spPr bwMode="auto">
          <a:xfrm>
            <a:off x="9826657" y="0"/>
            <a:ext cx="253967" cy="7559675"/>
          </a:xfrm>
          <a:prstGeom prst="rect">
            <a:avLst/>
          </a:prstGeom>
          <a:solidFill>
            <a:schemeClr val="bg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356141" y="7098925"/>
            <a:ext cx="2019875" cy="323848"/>
          </a:xfrm>
          <a:prstGeom prst="roundRect">
            <a:avLst>
              <a:gd name="adj" fmla="val 16667"/>
            </a:avLst>
          </a:prstGeom>
          <a:solidFill>
            <a:schemeClr val="accent3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r>
              <a:rPr lang="cs-CZ" sz="1400" dirty="0" smtClean="0">
                <a:solidFill>
                  <a:srgbClr val="FFFFFF"/>
                </a:solidFill>
                <a:ea typeface="DejaVu Sans" charset="0"/>
                <a:cs typeface="DejaVu Sans" charset="0"/>
              </a:rPr>
              <a:t>Databázové systémy</a:t>
            </a:r>
            <a:endParaRPr lang="cs-CZ" sz="1400" dirty="0">
              <a:solidFill>
                <a:srgbClr val="FFFFFF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30" name="Rovnoramenný trojúhelník 29">
            <a:hlinkClick r:id="rId9" action="ppaction://hlinksldjump"/>
          </p:cNvPr>
          <p:cNvSpPr/>
          <p:nvPr/>
        </p:nvSpPr>
        <p:spPr bwMode="auto">
          <a:xfrm rot="10800000">
            <a:off x="8496696" y="7164213"/>
            <a:ext cx="538413" cy="237572"/>
          </a:xfrm>
          <a:prstGeom prst="triangl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6" name="Zaoblený obdélník 45">
            <a:hlinkClick r:id="" action="ppaction://hlinkshowjump?jump=firstslide"/>
          </p:cNvPr>
          <p:cNvSpPr/>
          <p:nvPr/>
        </p:nvSpPr>
        <p:spPr>
          <a:xfrm>
            <a:off x="2376016" y="7098925"/>
            <a:ext cx="4176464" cy="323848"/>
          </a:xfrm>
          <a:prstGeom prst="roundRect">
            <a:avLst/>
          </a:prstGeom>
          <a:solidFill>
            <a:schemeClr val="bg2">
              <a:alpha val="75000"/>
            </a:schemeClr>
          </a:solidFill>
          <a:ln cap="rnd">
            <a:noFill/>
          </a:ln>
        </p:spPr>
        <p:txBody>
          <a:bodyPr wrap="square">
            <a:spAutoFit/>
          </a:bodyPr>
          <a:lstStyle/>
          <a:p>
            <a:r>
              <a:rPr lang="cs-CZ" sz="1400" dirty="0" smtClean="0">
                <a:solidFill>
                  <a:schemeClr val="bg1"/>
                </a:solidFill>
              </a:rPr>
              <a:t>Typy databázových systémů</a:t>
            </a:r>
            <a:endParaRPr lang="cs-CZ" sz="1400" dirty="0">
              <a:solidFill>
                <a:schemeClr val="bg1"/>
              </a:solidFill>
            </a:endParaRPr>
          </a:p>
        </p:txBody>
      </p:sp>
      <p:sp>
        <p:nvSpPr>
          <p:cNvPr id="3" name="AutoShape 2" descr="Struktura databázového systému"/>
          <p:cNvSpPr>
            <a:spLocks noChangeAspect="1" noChangeArrowheads="1"/>
          </p:cNvSpPr>
          <p:nvPr/>
        </p:nvSpPr>
        <p:spPr bwMode="auto">
          <a:xfrm>
            <a:off x="155575" y="-1165225"/>
            <a:ext cx="214312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5" name="AutoShape 4" descr="Struktura databázového systému"/>
          <p:cNvSpPr>
            <a:spLocks noChangeAspect="1" noChangeArrowheads="1"/>
          </p:cNvSpPr>
          <p:nvPr/>
        </p:nvSpPr>
        <p:spPr bwMode="auto">
          <a:xfrm>
            <a:off x="307975" y="-1012825"/>
            <a:ext cx="214312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8" name="AutoShape 6" descr="Struktura databázového systému"/>
          <p:cNvSpPr>
            <a:spLocks noChangeAspect="1" noChangeArrowheads="1"/>
          </p:cNvSpPr>
          <p:nvPr/>
        </p:nvSpPr>
        <p:spPr bwMode="auto">
          <a:xfrm>
            <a:off x="460375" y="-860425"/>
            <a:ext cx="214312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115923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encrypted-tbn2.gstatic.com/images?q=tbn:ANd9GcTgI9Kb6Z8DVrUD8Rcj__b9Vqw4suU9ijce3QZx2tQVOQz9m_1ll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597" y="5627526"/>
            <a:ext cx="1568667" cy="136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3.gstatic.com/images?q=tbn:ANd9GcR6t_xsRCX0S-ypbquWPJNQUEKKmpdpagMSdOYV344f7eAsDJKS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202" y="5632860"/>
            <a:ext cx="596395" cy="1355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g.denik.cz/63/25/pokladny02d_denik-38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82" y="5632860"/>
            <a:ext cx="2045220" cy="136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256" y="4142753"/>
            <a:ext cx="4902400" cy="273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Obdélník 21"/>
          <p:cNvSpPr/>
          <p:nvPr/>
        </p:nvSpPr>
        <p:spPr bwMode="auto">
          <a:xfrm>
            <a:off x="-248" y="4038041"/>
            <a:ext cx="10080624" cy="2956505"/>
          </a:xfrm>
          <a:prstGeom prst="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8" name="Obdélník 17"/>
          <p:cNvSpPr/>
          <p:nvPr/>
        </p:nvSpPr>
        <p:spPr bwMode="auto">
          <a:xfrm>
            <a:off x="-1306" y="-6377"/>
            <a:ext cx="10080625" cy="857256"/>
          </a:xfrm>
          <a:prstGeom prst="rect">
            <a:avLst/>
          </a:prstGeom>
          <a:solidFill>
            <a:schemeClr val="bg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7" name="Obdélník 16"/>
          <p:cNvSpPr/>
          <p:nvPr/>
        </p:nvSpPr>
        <p:spPr bwMode="auto">
          <a:xfrm>
            <a:off x="0" y="6994547"/>
            <a:ext cx="10080625" cy="565128"/>
          </a:xfrm>
          <a:prstGeom prst="rect">
            <a:avLst/>
          </a:prstGeom>
          <a:solidFill>
            <a:schemeClr val="bg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426742" y="22225"/>
            <a:ext cx="8256907" cy="828654"/>
          </a:xfrm>
          <a:noFill/>
          <a:ln/>
        </p:spPr>
        <p:txBody>
          <a:bodyPr tIns="31752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cs-CZ" sz="3600" dirty="0" smtClean="0">
                <a:solidFill>
                  <a:schemeClr val="accent3">
                    <a:lumMod val="50000"/>
                  </a:schemeClr>
                </a:solidFill>
                <a:latin typeface="Arial Narrow" pitchFamily="34" charset="0"/>
              </a:rPr>
              <a:t>Centralizovaný systém</a:t>
            </a:r>
            <a:endParaRPr lang="cs-CZ" sz="3600" dirty="0">
              <a:solidFill>
                <a:schemeClr val="accent3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8856736" y="49085"/>
            <a:ext cx="724869" cy="706416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cs-CZ" sz="3200" b="1" dirty="0" smtClean="0">
                <a:solidFill>
                  <a:schemeClr val="bg2">
                    <a:lumMod val="90000"/>
                  </a:schemeClr>
                </a:solidFill>
                <a:ea typeface="DejaVu Sans" charset="0"/>
                <a:cs typeface="DejaVu Sans" charset="0"/>
                <a:sym typeface="Webdings"/>
              </a:rPr>
              <a:t></a:t>
            </a:r>
            <a:endParaRPr lang="cs-CZ" sz="3200" b="1" dirty="0">
              <a:solidFill>
                <a:schemeClr val="bg2">
                  <a:lumMod val="90000"/>
                </a:schemeClr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4" name="Rovnoramenný trojúhelník 13">
            <a:hlinkClick r:id="rId7" action="ppaction://hlinksldjump"/>
          </p:cNvPr>
          <p:cNvSpPr/>
          <p:nvPr/>
        </p:nvSpPr>
        <p:spPr bwMode="auto">
          <a:xfrm>
            <a:off x="9329538" y="7146273"/>
            <a:ext cx="538413" cy="237572"/>
          </a:xfrm>
          <a:prstGeom prst="triangl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6" name="AutoShape 4"/>
          <p:cNvSpPr>
            <a:spLocks noChangeArrowheads="1"/>
          </p:cNvSpPr>
          <p:nvPr/>
        </p:nvSpPr>
        <p:spPr bwMode="auto">
          <a:xfrm>
            <a:off x="8929011" y="7035505"/>
            <a:ext cx="504824" cy="49369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cs-CZ" sz="1600" b="1" dirty="0" smtClean="0">
                <a:solidFill>
                  <a:srgbClr val="FFFFFF"/>
                </a:solidFill>
                <a:ea typeface="DejaVu Sans" charset="0"/>
                <a:cs typeface="DejaVu Sans" charset="0"/>
              </a:rPr>
              <a:t>4</a:t>
            </a:r>
            <a:endParaRPr lang="cs-CZ" sz="1600" b="1" dirty="0">
              <a:solidFill>
                <a:srgbClr val="FFFFFF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9" name="Obdélník 18"/>
          <p:cNvSpPr/>
          <p:nvPr/>
        </p:nvSpPr>
        <p:spPr bwMode="auto">
          <a:xfrm>
            <a:off x="0" y="0"/>
            <a:ext cx="253966" cy="7559675"/>
          </a:xfrm>
          <a:prstGeom prst="rect">
            <a:avLst/>
          </a:prstGeom>
          <a:solidFill>
            <a:schemeClr val="bg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1" name="Obdélník 20"/>
          <p:cNvSpPr/>
          <p:nvPr/>
        </p:nvSpPr>
        <p:spPr bwMode="auto">
          <a:xfrm>
            <a:off x="9826657" y="0"/>
            <a:ext cx="253967" cy="7559675"/>
          </a:xfrm>
          <a:prstGeom prst="rect">
            <a:avLst/>
          </a:prstGeom>
          <a:solidFill>
            <a:schemeClr val="bg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356141" y="7098925"/>
            <a:ext cx="2019875" cy="323848"/>
          </a:xfrm>
          <a:prstGeom prst="roundRect">
            <a:avLst>
              <a:gd name="adj" fmla="val 16667"/>
            </a:avLst>
          </a:prstGeom>
          <a:solidFill>
            <a:schemeClr val="accent3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r>
              <a:rPr lang="cs-CZ" sz="1400" dirty="0" smtClean="0">
                <a:solidFill>
                  <a:srgbClr val="FFFFFF"/>
                </a:solidFill>
                <a:ea typeface="DejaVu Sans" charset="0"/>
                <a:cs typeface="DejaVu Sans" charset="0"/>
              </a:rPr>
              <a:t>Databázové systémy</a:t>
            </a:r>
            <a:endParaRPr lang="cs-CZ" sz="1400" dirty="0">
              <a:solidFill>
                <a:srgbClr val="FFFFFF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30" name="Rovnoramenný trojúhelník 29">
            <a:hlinkClick r:id="rId8" action="ppaction://hlinksldjump"/>
          </p:cNvPr>
          <p:cNvSpPr/>
          <p:nvPr/>
        </p:nvSpPr>
        <p:spPr bwMode="auto">
          <a:xfrm rot="10800000">
            <a:off x="8496696" y="7164213"/>
            <a:ext cx="538413" cy="237572"/>
          </a:xfrm>
          <a:prstGeom prst="triangl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6" name="Zaoblený obdélník 45">
            <a:hlinkClick r:id="" action="ppaction://hlinkshowjump?jump=firstslide"/>
          </p:cNvPr>
          <p:cNvSpPr/>
          <p:nvPr/>
        </p:nvSpPr>
        <p:spPr>
          <a:xfrm>
            <a:off x="2376016" y="7098925"/>
            <a:ext cx="4176464" cy="323848"/>
          </a:xfrm>
          <a:prstGeom prst="roundRect">
            <a:avLst/>
          </a:prstGeom>
          <a:solidFill>
            <a:schemeClr val="bg2">
              <a:alpha val="75000"/>
            </a:schemeClr>
          </a:solidFill>
          <a:ln cap="rnd">
            <a:noFill/>
          </a:ln>
        </p:spPr>
        <p:txBody>
          <a:bodyPr wrap="square">
            <a:spAutoFit/>
          </a:bodyPr>
          <a:lstStyle/>
          <a:p>
            <a:r>
              <a:rPr lang="cs-CZ" sz="1400" dirty="0" smtClean="0">
                <a:solidFill>
                  <a:schemeClr val="bg1"/>
                </a:solidFill>
              </a:rPr>
              <a:t>Typy databázových systémů</a:t>
            </a:r>
            <a:endParaRPr lang="cs-CZ" sz="1400" dirty="0">
              <a:solidFill>
                <a:schemeClr val="bg1"/>
              </a:solidFill>
            </a:endParaRPr>
          </a:p>
        </p:txBody>
      </p:sp>
      <p:sp>
        <p:nvSpPr>
          <p:cNvPr id="3" name="AutoShape 2" descr="Struktura databázového systému"/>
          <p:cNvSpPr>
            <a:spLocks noChangeAspect="1" noChangeArrowheads="1"/>
          </p:cNvSpPr>
          <p:nvPr/>
        </p:nvSpPr>
        <p:spPr bwMode="auto">
          <a:xfrm>
            <a:off x="155575" y="-1165225"/>
            <a:ext cx="214312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5" name="AutoShape 4" descr="Struktura databázového systému"/>
          <p:cNvSpPr>
            <a:spLocks noChangeAspect="1" noChangeArrowheads="1"/>
          </p:cNvSpPr>
          <p:nvPr/>
        </p:nvSpPr>
        <p:spPr bwMode="auto">
          <a:xfrm>
            <a:off x="307975" y="-1012825"/>
            <a:ext cx="214312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8" name="AutoShape 6" descr="Struktura databázového systému"/>
          <p:cNvSpPr>
            <a:spLocks noChangeAspect="1" noChangeArrowheads="1"/>
          </p:cNvSpPr>
          <p:nvPr/>
        </p:nvSpPr>
        <p:spPr bwMode="auto">
          <a:xfrm>
            <a:off x="460375" y="-860425"/>
            <a:ext cx="214312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6" name="Obdélník 5"/>
          <p:cNvSpPr/>
          <p:nvPr/>
        </p:nvSpPr>
        <p:spPr>
          <a:xfrm>
            <a:off x="356142" y="1007014"/>
            <a:ext cx="4203878" cy="2926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smtClean="0">
                <a:solidFill>
                  <a:srgbClr val="0070C0"/>
                </a:solidFill>
              </a:rPr>
              <a:t>SŘBD </a:t>
            </a:r>
            <a:r>
              <a:rPr lang="cs-CZ" dirty="0">
                <a:solidFill>
                  <a:srgbClr val="0070C0"/>
                </a:solidFill>
              </a:rPr>
              <a:t>i celá báze dat </a:t>
            </a:r>
            <a:r>
              <a:rPr lang="cs-CZ" dirty="0" smtClean="0">
                <a:solidFill>
                  <a:srgbClr val="0070C0"/>
                </a:solidFill>
              </a:rPr>
              <a:t>jsou uloženy </a:t>
            </a:r>
            <a:br>
              <a:rPr lang="cs-CZ" dirty="0" smtClean="0">
                <a:solidFill>
                  <a:srgbClr val="0070C0"/>
                </a:solidFill>
              </a:rPr>
            </a:br>
            <a:r>
              <a:rPr lang="cs-CZ" dirty="0" smtClean="0">
                <a:solidFill>
                  <a:srgbClr val="0070C0"/>
                </a:solidFill>
              </a:rPr>
              <a:t>v </a:t>
            </a:r>
            <a:r>
              <a:rPr lang="cs-CZ" dirty="0">
                <a:solidFill>
                  <a:srgbClr val="0070C0"/>
                </a:solidFill>
              </a:rPr>
              <a:t>jednom počítači (</a:t>
            </a:r>
            <a:r>
              <a:rPr lang="cs-CZ" dirty="0" smtClean="0">
                <a:solidFill>
                  <a:srgbClr val="0070C0"/>
                </a:solidFill>
              </a:rPr>
              <a:t>uzlu), </a:t>
            </a:r>
            <a:r>
              <a:rPr lang="cs-CZ" dirty="0" smtClean="0">
                <a:solidFill>
                  <a:srgbClr val="0070C0"/>
                </a:solidFill>
              </a:rPr>
              <a:t>který </a:t>
            </a:r>
            <a:r>
              <a:rPr lang="cs-CZ" dirty="0" smtClean="0">
                <a:solidFill>
                  <a:srgbClr val="0070C0"/>
                </a:solidFill>
              </a:rPr>
              <a:t>zajišťuje </a:t>
            </a:r>
            <a:r>
              <a:rPr lang="cs-CZ" dirty="0" smtClean="0">
                <a:solidFill>
                  <a:srgbClr val="0070C0"/>
                </a:solidFill>
              </a:rPr>
              <a:t>provádění </a:t>
            </a:r>
            <a:r>
              <a:rPr lang="cs-CZ" dirty="0">
                <a:solidFill>
                  <a:srgbClr val="0070C0"/>
                </a:solidFill>
              </a:rPr>
              <a:t>všech požadavků </a:t>
            </a:r>
            <a:r>
              <a:rPr lang="cs-CZ" dirty="0" smtClean="0">
                <a:solidFill>
                  <a:srgbClr val="0070C0"/>
                </a:solidFill>
              </a:rPr>
              <a:t>i </a:t>
            </a:r>
            <a:r>
              <a:rPr lang="cs-CZ" dirty="0">
                <a:solidFill>
                  <a:srgbClr val="0070C0"/>
                </a:solidFill>
              </a:rPr>
              <a:t>souběžný přístup </a:t>
            </a:r>
            <a:r>
              <a:rPr lang="cs-CZ" dirty="0" smtClean="0">
                <a:solidFill>
                  <a:srgbClr val="0070C0"/>
                </a:solidFill>
              </a:rPr>
              <a:t>více</a:t>
            </a:r>
            <a:r>
              <a:rPr lang="cs-CZ" dirty="0" smtClean="0">
                <a:solidFill>
                  <a:srgbClr val="0070C0"/>
                </a:solidFill>
              </a:rPr>
              <a:t> </a:t>
            </a:r>
            <a:r>
              <a:rPr lang="cs-CZ" dirty="0">
                <a:solidFill>
                  <a:srgbClr val="0070C0"/>
                </a:solidFill>
              </a:rPr>
              <a:t>uživatelů.</a:t>
            </a:r>
          </a:p>
          <a:p>
            <a:endParaRPr lang="cs-CZ" dirty="0"/>
          </a:p>
          <a:p>
            <a:r>
              <a:rPr lang="cs-CZ" dirty="0" smtClean="0"/>
              <a:t>Databázový </a:t>
            </a:r>
            <a:r>
              <a:rPr lang="cs-CZ" dirty="0"/>
              <a:t>systém zpracovává lokálně požadavky ze vzdálených </a:t>
            </a:r>
            <a:r>
              <a:rPr lang="cs-CZ" b="1" dirty="0" smtClean="0">
                <a:solidFill>
                  <a:srgbClr val="00B050"/>
                </a:solidFill>
              </a:rPr>
              <a:t>terminálů</a:t>
            </a:r>
            <a:r>
              <a:rPr lang="cs-CZ" dirty="0" smtClean="0"/>
              <a:t>.</a:t>
            </a:r>
          </a:p>
          <a:p>
            <a:endParaRPr lang="cs-CZ" dirty="0"/>
          </a:p>
          <a:p>
            <a:r>
              <a:rPr lang="cs-CZ" b="1" dirty="0" smtClean="0">
                <a:solidFill>
                  <a:srgbClr val="00B0F0"/>
                </a:solidFill>
              </a:rPr>
              <a:t>Tenký </a:t>
            </a:r>
            <a:r>
              <a:rPr lang="cs-CZ" b="1" dirty="0">
                <a:solidFill>
                  <a:srgbClr val="00B0F0"/>
                </a:solidFill>
              </a:rPr>
              <a:t>klient </a:t>
            </a:r>
            <a:r>
              <a:rPr lang="cs-CZ" dirty="0"/>
              <a:t>= grafický terminál, který umožňuje pracovat se vzdáleným počítačem (též </a:t>
            </a:r>
            <a:r>
              <a:rPr lang="cs-CZ" dirty="0" err="1"/>
              <a:t>bezdisková</a:t>
            </a:r>
            <a:r>
              <a:rPr lang="cs-CZ" dirty="0"/>
              <a:t> stanice</a:t>
            </a:r>
            <a:r>
              <a:rPr lang="cs-CZ" dirty="0" smtClean="0"/>
              <a:t>).</a:t>
            </a:r>
            <a:endParaRPr lang="cs-CZ" dirty="0"/>
          </a:p>
        </p:txBody>
      </p:sp>
      <p:pic>
        <p:nvPicPr>
          <p:cNvPr id="4101" name="Picture 5" descr="Centrální architektura databáz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256" y="1010883"/>
            <a:ext cx="4657349" cy="168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Obdélník 22"/>
          <p:cNvSpPr/>
          <p:nvPr/>
        </p:nvSpPr>
        <p:spPr bwMode="auto">
          <a:xfrm>
            <a:off x="4752280" y="3441005"/>
            <a:ext cx="5328344" cy="576064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Arial" pitchFamily="34" charset="0"/>
              <a:buChar char="-"/>
            </a:pPr>
            <a:r>
              <a:rPr lang="cs-CZ" dirty="0" smtClean="0">
                <a:solidFill>
                  <a:srgbClr val="C00000"/>
                </a:solidFill>
              </a:rPr>
              <a:t>vyšší n</a:t>
            </a:r>
            <a:r>
              <a:rPr lang="cs-CZ" dirty="0" smtClean="0">
                <a:solidFill>
                  <a:srgbClr val="C00000"/>
                </a:solidFill>
              </a:rPr>
              <a:t>ároky na vybavení serveru i sítě, </a:t>
            </a:r>
            <a:br>
              <a:rPr lang="cs-CZ" dirty="0" smtClean="0">
                <a:solidFill>
                  <a:srgbClr val="C00000"/>
                </a:solidFill>
              </a:rPr>
            </a:br>
            <a:r>
              <a:rPr lang="cs-CZ" dirty="0" smtClean="0">
                <a:solidFill>
                  <a:srgbClr val="C00000"/>
                </a:solidFill>
              </a:rPr>
              <a:t>možné zpomalení v případě zatížení</a:t>
            </a:r>
            <a:endParaRPr lang="cs-CZ" dirty="0">
              <a:solidFill>
                <a:srgbClr val="C00000"/>
              </a:solidFill>
            </a:endParaRPr>
          </a:p>
        </p:txBody>
      </p:sp>
      <p:sp>
        <p:nvSpPr>
          <p:cNvPr id="24" name="Obdélník 23"/>
          <p:cNvSpPr/>
          <p:nvPr/>
        </p:nvSpPr>
        <p:spPr bwMode="auto">
          <a:xfrm>
            <a:off x="4752280" y="2864941"/>
            <a:ext cx="5327039" cy="576064"/>
          </a:xfrm>
          <a:prstGeom prst="rect">
            <a:avLst/>
          </a:prstGeom>
          <a:solidFill>
            <a:srgbClr val="CCFF99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Arial" pitchFamily="34" charset="0"/>
              <a:buChar char="+"/>
            </a:pPr>
            <a:r>
              <a:rPr lang="cs-CZ" dirty="0" smtClean="0">
                <a:solidFill>
                  <a:srgbClr val="00B050"/>
                </a:solidFill>
              </a:rPr>
              <a:t>možnost dokonalejšího zabezpečení, jednodušší údržba, zálohování dat  </a:t>
            </a:r>
            <a:endParaRPr lang="cs-CZ" dirty="0" smtClean="0">
              <a:solidFill>
                <a:srgbClr val="00B050"/>
              </a:solidFill>
            </a:endParaRPr>
          </a:p>
          <a:p>
            <a:endParaRPr kumimoji="0" lang="cs-CZ" sz="18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25" name="Ovál 24"/>
          <p:cNvSpPr/>
          <p:nvPr/>
        </p:nvSpPr>
        <p:spPr bwMode="auto">
          <a:xfrm>
            <a:off x="9576816" y="2936949"/>
            <a:ext cx="432048" cy="432048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cs-CZ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+</a:t>
            </a:r>
          </a:p>
        </p:txBody>
      </p:sp>
      <p:grpSp>
        <p:nvGrpSpPr>
          <p:cNvPr id="26" name="Skupina 25"/>
          <p:cNvGrpSpPr/>
          <p:nvPr/>
        </p:nvGrpSpPr>
        <p:grpSpPr>
          <a:xfrm>
            <a:off x="9576816" y="3513901"/>
            <a:ext cx="432048" cy="432048"/>
            <a:chOff x="4320232" y="3131765"/>
            <a:chExt cx="432048" cy="43204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" name="Ovál 26"/>
            <p:cNvSpPr/>
            <p:nvPr/>
          </p:nvSpPr>
          <p:spPr bwMode="auto">
            <a:xfrm>
              <a:off x="4320232" y="3131765"/>
              <a:ext cx="432048" cy="432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cs-CZ" sz="2000" dirty="0"/>
            </a:p>
            <a:p>
              <a:endParaRPr lang="cs-CZ" sz="2000" dirty="0"/>
            </a:p>
            <a:p>
              <a:endParaRPr lang="cs-CZ" sz="2000" dirty="0"/>
            </a:p>
          </p:txBody>
        </p:sp>
        <p:cxnSp>
          <p:nvCxnSpPr>
            <p:cNvPr id="28" name="Přímá spojnice 27"/>
            <p:cNvCxnSpPr/>
            <p:nvPr/>
          </p:nvCxnSpPr>
          <p:spPr bwMode="auto">
            <a:xfrm>
              <a:off x="4474408" y="3347789"/>
              <a:ext cx="144016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9" name="TextovéPole 28"/>
          <p:cNvSpPr txBox="1"/>
          <p:nvPr/>
        </p:nvSpPr>
        <p:spPr>
          <a:xfrm>
            <a:off x="277874" y="4040711"/>
            <a:ext cx="4282146" cy="387198"/>
          </a:xfrm>
          <a:prstGeom prst="roundRect">
            <a:avLst/>
          </a:prstGeom>
          <a:solidFill>
            <a:schemeClr val="accent3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Využití v praxi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1" name="Obdélník 30"/>
          <p:cNvSpPr/>
          <p:nvPr/>
        </p:nvSpPr>
        <p:spPr>
          <a:xfrm>
            <a:off x="359792" y="4509989"/>
            <a:ext cx="4203878" cy="1122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cs-CZ" dirty="0" smtClean="0">
                <a:solidFill>
                  <a:schemeClr val="accent3">
                    <a:lumMod val="75000"/>
                  </a:schemeClr>
                </a:solidFill>
              </a:rPr>
              <a:t>databázové systémy v bankovnictví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cs-CZ" dirty="0" smtClean="0">
                <a:solidFill>
                  <a:schemeClr val="accent3">
                    <a:lumMod val="75000"/>
                  </a:schemeClr>
                </a:solidFill>
              </a:rPr>
              <a:t>elektronické pokladny v marketech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cs-CZ" dirty="0" smtClean="0">
                <a:solidFill>
                  <a:schemeClr val="accent3">
                    <a:lumMod val="75000"/>
                  </a:schemeClr>
                </a:solidFill>
              </a:rPr>
              <a:t>pokladní terminály na nádražích, letištích, stadionech</a:t>
            </a:r>
          </a:p>
        </p:txBody>
      </p:sp>
    </p:spTree>
    <p:extLst>
      <p:ext uri="{BB962C8B-B14F-4D97-AF65-F5344CB8AC3E}">
        <p14:creationId xmlns:p14="http://schemas.microsoft.com/office/powerpoint/2010/main" val="34555344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Obrázek 32" descr="klient-file_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360" y="4142753"/>
            <a:ext cx="4238471" cy="2733427"/>
          </a:xfrm>
          <a:prstGeom prst="rect">
            <a:avLst/>
          </a:prstGeom>
        </p:spPr>
      </p:pic>
      <p:sp>
        <p:nvSpPr>
          <p:cNvPr id="22" name="Obdélník 21"/>
          <p:cNvSpPr/>
          <p:nvPr/>
        </p:nvSpPr>
        <p:spPr bwMode="auto">
          <a:xfrm>
            <a:off x="-248" y="4038041"/>
            <a:ext cx="10080624" cy="2956505"/>
          </a:xfrm>
          <a:prstGeom prst="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8" name="Obdélník 17"/>
          <p:cNvSpPr/>
          <p:nvPr/>
        </p:nvSpPr>
        <p:spPr bwMode="auto">
          <a:xfrm>
            <a:off x="-1306" y="-6377"/>
            <a:ext cx="10080625" cy="857256"/>
          </a:xfrm>
          <a:prstGeom prst="rect">
            <a:avLst/>
          </a:prstGeom>
          <a:solidFill>
            <a:schemeClr val="bg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7" name="Obdélník 16"/>
          <p:cNvSpPr/>
          <p:nvPr/>
        </p:nvSpPr>
        <p:spPr bwMode="auto">
          <a:xfrm>
            <a:off x="0" y="6994547"/>
            <a:ext cx="10080625" cy="565128"/>
          </a:xfrm>
          <a:prstGeom prst="rect">
            <a:avLst/>
          </a:prstGeom>
          <a:solidFill>
            <a:schemeClr val="bg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426742" y="22225"/>
            <a:ext cx="8256907" cy="828654"/>
          </a:xfrm>
          <a:noFill/>
          <a:ln/>
        </p:spPr>
        <p:txBody>
          <a:bodyPr tIns="31752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cs-CZ" sz="3600" dirty="0" err="1" smtClean="0">
                <a:solidFill>
                  <a:schemeClr val="accent3">
                    <a:lumMod val="50000"/>
                  </a:schemeClr>
                </a:solidFill>
                <a:latin typeface="Arial Narrow" pitchFamily="34" charset="0"/>
              </a:rPr>
              <a:t>File</a:t>
            </a:r>
            <a:r>
              <a:rPr lang="cs-CZ" sz="3600" dirty="0" smtClean="0">
                <a:solidFill>
                  <a:schemeClr val="accent3">
                    <a:lumMod val="50000"/>
                  </a:schemeClr>
                </a:solidFill>
                <a:latin typeface="Arial Narrow" pitchFamily="34" charset="0"/>
              </a:rPr>
              <a:t>-server</a:t>
            </a:r>
            <a:endParaRPr lang="cs-CZ" sz="3600" dirty="0">
              <a:solidFill>
                <a:schemeClr val="accent3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8856736" y="49085"/>
            <a:ext cx="724869" cy="706416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cs-CZ" sz="3200" b="1" dirty="0" smtClean="0">
                <a:solidFill>
                  <a:schemeClr val="bg2">
                    <a:lumMod val="90000"/>
                  </a:schemeClr>
                </a:solidFill>
                <a:ea typeface="DejaVu Sans" charset="0"/>
                <a:cs typeface="DejaVu Sans" charset="0"/>
                <a:sym typeface="Webdings"/>
              </a:rPr>
              <a:t></a:t>
            </a:r>
            <a:endParaRPr lang="cs-CZ" sz="3200" b="1" dirty="0">
              <a:solidFill>
                <a:schemeClr val="bg2">
                  <a:lumMod val="90000"/>
                </a:schemeClr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4" name="Rovnoramenný trojúhelník 13">
            <a:hlinkClick r:id="rId4" action="ppaction://hlinksldjump"/>
          </p:cNvPr>
          <p:cNvSpPr/>
          <p:nvPr/>
        </p:nvSpPr>
        <p:spPr bwMode="auto">
          <a:xfrm>
            <a:off x="9329538" y="7146273"/>
            <a:ext cx="538413" cy="237572"/>
          </a:xfrm>
          <a:prstGeom prst="triangl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6" name="AutoShape 4"/>
          <p:cNvSpPr>
            <a:spLocks noChangeArrowheads="1"/>
          </p:cNvSpPr>
          <p:nvPr/>
        </p:nvSpPr>
        <p:spPr bwMode="auto">
          <a:xfrm>
            <a:off x="8929011" y="7035505"/>
            <a:ext cx="504824" cy="49369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cs-CZ" sz="1600" b="1" dirty="0" smtClean="0">
                <a:solidFill>
                  <a:srgbClr val="FFFFFF"/>
                </a:solidFill>
                <a:ea typeface="DejaVu Sans" charset="0"/>
                <a:cs typeface="DejaVu Sans" charset="0"/>
              </a:rPr>
              <a:t>5</a:t>
            </a:r>
            <a:endParaRPr lang="cs-CZ" sz="1600" b="1" dirty="0">
              <a:solidFill>
                <a:srgbClr val="FFFFFF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9" name="Obdélník 18"/>
          <p:cNvSpPr/>
          <p:nvPr/>
        </p:nvSpPr>
        <p:spPr bwMode="auto">
          <a:xfrm>
            <a:off x="0" y="0"/>
            <a:ext cx="253966" cy="7559675"/>
          </a:xfrm>
          <a:prstGeom prst="rect">
            <a:avLst/>
          </a:prstGeom>
          <a:solidFill>
            <a:schemeClr val="bg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1" name="Obdélník 20"/>
          <p:cNvSpPr/>
          <p:nvPr/>
        </p:nvSpPr>
        <p:spPr bwMode="auto">
          <a:xfrm>
            <a:off x="9826657" y="0"/>
            <a:ext cx="253967" cy="7559675"/>
          </a:xfrm>
          <a:prstGeom prst="rect">
            <a:avLst/>
          </a:prstGeom>
          <a:solidFill>
            <a:schemeClr val="bg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356141" y="7098925"/>
            <a:ext cx="2019875" cy="323848"/>
          </a:xfrm>
          <a:prstGeom prst="roundRect">
            <a:avLst>
              <a:gd name="adj" fmla="val 16667"/>
            </a:avLst>
          </a:prstGeom>
          <a:solidFill>
            <a:schemeClr val="accent3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r>
              <a:rPr lang="cs-CZ" sz="1400" dirty="0" smtClean="0">
                <a:solidFill>
                  <a:srgbClr val="FFFFFF"/>
                </a:solidFill>
                <a:ea typeface="DejaVu Sans" charset="0"/>
                <a:cs typeface="DejaVu Sans" charset="0"/>
              </a:rPr>
              <a:t>Databázové systémy</a:t>
            </a:r>
            <a:endParaRPr lang="cs-CZ" sz="1400" dirty="0">
              <a:solidFill>
                <a:srgbClr val="FFFFFF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30" name="Rovnoramenný trojúhelník 29">
            <a:hlinkClick r:id="rId5" action="ppaction://hlinksldjump"/>
          </p:cNvPr>
          <p:cNvSpPr/>
          <p:nvPr/>
        </p:nvSpPr>
        <p:spPr bwMode="auto">
          <a:xfrm rot="10800000">
            <a:off x="8496696" y="7164213"/>
            <a:ext cx="538413" cy="237572"/>
          </a:xfrm>
          <a:prstGeom prst="triangl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6" name="Zaoblený obdélník 45">
            <a:hlinkClick r:id="" action="ppaction://hlinkshowjump?jump=firstslide"/>
          </p:cNvPr>
          <p:cNvSpPr/>
          <p:nvPr/>
        </p:nvSpPr>
        <p:spPr>
          <a:xfrm>
            <a:off x="2376016" y="7098925"/>
            <a:ext cx="4176464" cy="323848"/>
          </a:xfrm>
          <a:prstGeom prst="roundRect">
            <a:avLst/>
          </a:prstGeom>
          <a:solidFill>
            <a:schemeClr val="bg2">
              <a:alpha val="75000"/>
            </a:schemeClr>
          </a:solidFill>
          <a:ln cap="rnd">
            <a:noFill/>
          </a:ln>
        </p:spPr>
        <p:txBody>
          <a:bodyPr wrap="square">
            <a:spAutoFit/>
          </a:bodyPr>
          <a:lstStyle/>
          <a:p>
            <a:r>
              <a:rPr lang="cs-CZ" sz="1400" dirty="0" smtClean="0">
                <a:solidFill>
                  <a:schemeClr val="bg1"/>
                </a:solidFill>
              </a:rPr>
              <a:t>Typy databázových systémů</a:t>
            </a:r>
            <a:endParaRPr lang="cs-CZ" sz="1400" dirty="0">
              <a:solidFill>
                <a:schemeClr val="bg1"/>
              </a:solidFill>
            </a:endParaRPr>
          </a:p>
        </p:txBody>
      </p:sp>
      <p:sp>
        <p:nvSpPr>
          <p:cNvPr id="3" name="AutoShape 2" descr="Struktura databázového systému"/>
          <p:cNvSpPr>
            <a:spLocks noChangeAspect="1" noChangeArrowheads="1"/>
          </p:cNvSpPr>
          <p:nvPr/>
        </p:nvSpPr>
        <p:spPr bwMode="auto">
          <a:xfrm>
            <a:off x="155575" y="-1165225"/>
            <a:ext cx="214312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5" name="AutoShape 4" descr="Struktura databázového systému"/>
          <p:cNvSpPr>
            <a:spLocks noChangeAspect="1" noChangeArrowheads="1"/>
          </p:cNvSpPr>
          <p:nvPr/>
        </p:nvSpPr>
        <p:spPr bwMode="auto">
          <a:xfrm>
            <a:off x="307975" y="-1012825"/>
            <a:ext cx="214312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8" name="AutoShape 6" descr="Struktura databázového systému"/>
          <p:cNvSpPr>
            <a:spLocks noChangeAspect="1" noChangeArrowheads="1"/>
          </p:cNvSpPr>
          <p:nvPr/>
        </p:nvSpPr>
        <p:spPr bwMode="auto">
          <a:xfrm>
            <a:off x="460375" y="-860425"/>
            <a:ext cx="214312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6" name="Obdélník 5"/>
          <p:cNvSpPr/>
          <p:nvPr/>
        </p:nvSpPr>
        <p:spPr>
          <a:xfrm>
            <a:off x="356142" y="1007014"/>
            <a:ext cx="4203878" cy="2411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70C0"/>
                </a:solidFill>
              </a:rPr>
              <a:t>SŘBD a příslušné databázové aplikace jsou provozovány na jednotlivých počítačích, data jsou umístěna na </a:t>
            </a:r>
            <a:r>
              <a:rPr lang="cs-CZ" dirty="0" err="1">
                <a:solidFill>
                  <a:srgbClr val="0070C0"/>
                </a:solidFill>
              </a:rPr>
              <a:t>file</a:t>
            </a:r>
            <a:r>
              <a:rPr lang="cs-CZ" dirty="0">
                <a:solidFill>
                  <a:srgbClr val="0070C0"/>
                </a:solidFill>
              </a:rPr>
              <a:t>-serveru a mohou být sdílena</a:t>
            </a:r>
            <a:r>
              <a:rPr lang="cs-CZ" dirty="0" smtClean="0">
                <a:solidFill>
                  <a:srgbClr val="0070C0"/>
                </a:solidFill>
              </a:rPr>
              <a:t>.</a:t>
            </a:r>
          </a:p>
          <a:p>
            <a:r>
              <a:rPr lang="cs-CZ" dirty="0" smtClean="0">
                <a:solidFill>
                  <a:srgbClr val="C00000"/>
                </a:solidFill>
              </a:rPr>
              <a:t> </a:t>
            </a:r>
          </a:p>
          <a:p>
            <a:r>
              <a:rPr lang="cs-CZ" dirty="0" smtClean="0"/>
              <a:t>Aby </a:t>
            </a:r>
            <a:r>
              <a:rPr lang="cs-CZ" dirty="0"/>
              <a:t>nedocházelo ke kolizím při přístupu více uživatelů k </a:t>
            </a:r>
            <a:r>
              <a:rPr lang="cs-CZ" dirty="0" smtClean="0"/>
              <a:t>datům</a:t>
            </a:r>
            <a:r>
              <a:rPr lang="cs-CZ" dirty="0"/>
              <a:t>, musí SŘBD používat vhodný </a:t>
            </a:r>
            <a:r>
              <a:rPr lang="cs-CZ" dirty="0">
                <a:solidFill>
                  <a:srgbClr val="00B050"/>
                </a:solidFill>
              </a:rPr>
              <a:t>systém zamykání</a:t>
            </a:r>
            <a:r>
              <a:rPr lang="cs-CZ" dirty="0"/>
              <a:t> </a:t>
            </a:r>
            <a:r>
              <a:rPr lang="cs-CZ" dirty="0" smtClean="0"/>
              <a:t>položek nebo </a:t>
            </a:r>
            <a:r>
              <a:rPr lang="cs-CZ" dirty="0"/>
              <a:t>celých </a:t>
            </a:r>
            <a:r>
              <a:rPr lang="cs-CZ" dirty="0" smtClean="0"/>
              <a:t>tabulek. </a:t>
            </a:r>
            <a:endParaRPr lang="cs-CZ" dirty="0"/>
          </a:p>
        </p:txBody>
      </p:sp>
      <p:sp>
        <p:nvSpPr>
          <p:cNvPr id="23" name="Obdélník 22"/>
          <p:cNvSpPr/>
          <p:nvPr/>
        </p:nvSpPr>
        <p:spPr bwMode="auto">
          <a:xfrm>
            <a:off x="4752280" y="3441005"/>
            <a:ext cx="5328344" cy="576064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Arial" pitchFamily="34" charset="0"/>
              <a:buChar char="-"/>
            </a:pPr>
            <a:r>
              <a:rPr lang="cs-CZ" dirty="0" smtClean="0">
                <a:solidFill>
                  <a:srgbClr val="C00000"/>
                </a:solidFill>
              </a:rPr>
              <a:t>vyšší n</a:t>
            </a:r>
            <a:r>
              <a:rPr lang="cs-CZ" dirty="0" smtClean="0">
                <a:solidFill>
                  <a:srgbClr val="C00000"/>
                </a:solidFill>
              </a:rPr>
              <a:t>ároky na vybavení PC stanic, </a:t>
            </a:r>
            <a:br>
              <a:rPr lang="cs-CZ" dirty="0" smtClean="0">
                <a:solidFill>
                  <a:srgbClr val="C00000"/>
                </a:solidFill>
              </a:rPr>
            </a:br>
            <a:r>
              <a:rPr lang="cs-CZ" dirty="0" smtClean="0">
                <a:solidFill>
                  <a:srgbClr val="C00000"/>
                </a:solidFill>
              </a:rPr>
              <a:t>na přenosy v síti, problém sdílení dat</a:t>
            </a:r>
            <a:endParaRPr lang="cs-CZ" dirty="0">
              <a:solidFill>
                <a:srgbClr val="C00000"/>
              </a:solidFill>
            </a:endParaRPr>
          </a:p>
        </p:txBody>
      </p:sp>
      <p:sp>
        <p:nvSpPr>
          <p:cNvPr id="24" name="Obdélník 23"/>
          <p:cNvSpPr/>
          <p:nvPr/>
        </p:nvSpPr>
        <p:spPr bwMode="auto">
          <a:xfrm>
            <a:off x="4752280" y="2864941"/>
            <a:ext cx="5327039" cy="576064"/>
          </a:xfrm>
          <a:prstGeom prst="rect">
            <a:avLst/>
          </a:prstGeom>
          <a:solidFill>
            <a:srgbClr val="CCFF99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Arial" pitchFamily="34" charset="0"/>
              <a:buChar char="+"/>
            </a:pPr>
            <a:r>
              <a:rPr lang="cs-CZ" dirty="0">
                <a:solidFill>
                  <a:srgbClr val="00B050"/>
                </a:solidFill>
              </a:rPr>
              <a:t>u</a:t>
            </a:r>
            <a:r>
              <a:rPr lang="cs-CZ" dirty="0" smtClean="0">
                <a:solidFill>
                  <a:srgbClr val="00B050"/>
                </a:solidFill>
              </a:rPr>
              <a:t>ložení dat na jednom místě, jednodušší zálohování</a:t>
            </a:r>
            <a:endParaRPr lang="cs-CZ" dirty="0" smtClean="0">
              <a:solidFill>
                <a:srgbClr val="00B050"/>
              </a:solidFill>
            </a:endParaRPr>
          </a:p>
          <a:p>
            <a:endParaRPr kumimoji="0" lang="cs-CZ" sz="18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25" name="Ovál 24"/>
          <p:cNvSpPr/>
          <p:nvPr/>
        </p:nvSpPr>
        <p:spPr bwMode="auto">
          <a:xfrm>
            <a:off x="9576816" y="2936949"/>
            <a:ext cx="432048" cy="432048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cs-CZ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+</a:t>
            </a:r>
          </a:p>
        </p:txBody>
      </p:sp>
      <p:grpSp>
        <p:nvGrpSpPr>
          <p:cNvPr id="26" name="Skupina 25"/>
          <p:cNvGrpSpPr/>
          <p:nvPr/>
        </p:nvGrpSpPr>
        <p:grpSpPr>
          <a:xfrm>
            <a:off x="9576816" y="3513901"/>
            <a:ext cx="432048" cy="432048"/>
            <a:chOff x="4320232" y="3131765"/>
            <a:chExt cx="432048" cy="43204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" name="Ovál 26"/>
            <p:cNvSpPr/>
            <p:nvPr/>
          </p:nvSpPr>
          <p:spPr bwMode="auto">
            <a:xfrm>
              <a:off x="4320232" y="3131765"/>
              <a:ext cx="432048" cy="432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cs-CZ" sz="2000" dirty="0"/>
            </a:p>
            <a:p>
              <a:endParaRPr lang="cs-CZ" sz="2000" dirty="0"/>
            </a:p>
            <a:p>
              <a:endParaRPr lang="cs-CZ" sz="2000" dirty="0"/>
            </a:p>
          </p:txBody>
        </p:sp>
        <p:cxnSp>
          <p:nvCxnSpPr>
            <p:cNvPr id="28" name="Přímá spojnice 27"/>
            <p:cNvCxnSpPr/>
            <p:nvPr/>
          </p:nvCxnSpPr>
          <p:spPr bwMode="auto">
            <a:xfrm>
              <a:off x="4474408" y="3347789"/>
              <a:ext cx="144016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9" name="TextovéPole 28"/>
          <p:cNvSpPr txBox="1"/>
          <p:nvPr/>
        </p:nvSpPr>
        <p:spPr>
          <a:xfrm>
            <a:off x="277874" y="4040711"/>
            <a:ext cx="4282146" cy="387198"/>
          </a:xfrm>
          <a:prstGeom prst="roundRect">
            <a:avLst/>
          </a:prstGeom>
          <a:solidFill>
            <a:schemeClr val="accent3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Fungování systému v praxi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1" name="Obdélník 30"/>
          <p:cNvSpPr/>
          <p:nvPr/>
        </p:nvSpPr>
        <p:spPr>
          <a:xfrm>
            <a:off x="359792" y="4509989"/>
            <a:ext cx="4203878" cy="2411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cs-CZ" dirty="0">
                <a:solidFill>
                  <a:schemeClr val="accent3">
                    <a:lumMod val="75000"/>
                  </a:schemeClr>
                </a:solidFill>
              </a:rPr>
              <a:t>uživatel zadá dotaz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cs-CZ" dirty="0">
                <a:solidFill>
                  <a:schemeClr val="accent3">
                    <a:lumMod val="75000"/>
                  </a:schemeClr>
                </a:solidFill>
              </a:rPr>
              <a:t>SŘBD přijme dotaz, zasílá požadavky na data </a:t>
            </a:r>
            <a:r>
              <a:rPr lang="cs-CZ" dirty="0" err="1">
                <a:solidFill>
                  <a:schemeClr val="accent3">
                    <a:lumMod val="75000"/>
                  </a:schemeClr>
                </a:solidFill>
              </a:rPr>
              <a:t>file</a:t>
            </a:r>
            <a:r>
              <a:rPr lang="cs-CZ" dirty="0">
                <a:solidFill>
                  <a:schemeClr val="accent3">
                    <a:lumMod val="75000"/>
                  </a:schemeClr>
                </a:solidFill>
              </a:rPr>
              <a:t>-serveru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cs-CZ" dirty="0" err="1">
                <a:solidFill>
                  <a:schemeClr val="accent3">
                    <a:lumMod val="75000"/>
                  </a:schemeClr>
                </a:solidFill>
              </a:rPr>
              <a:t>file</a:t>
            </a:r>
            <a:r>
              <a:rPr lang="cs-CZ" dirty="0">
                <a:solidFill>
                  <a:schemeClr val="accent3">
                    <a:lumMod val="75000"/>
                  </a:schemeClr>
                </a:solidFill>
              </a:rPr>
              <a:t>-server posílá bloky dat na lokální počítač, kde jsou data zpracovávána podle zadaného dotazu (vyhledávání, setřídění atd.)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cs-CZ" dirty="0">
                <a:solidFill>
                  <a:schemeClr val="accent3">
                    <a:lumMod val="75000"/>
                  </a:schemeClr>
                </a:solidFill>
              </a:rPr>
              <a:t>výsledek dotazu se zobrazí se na obrazovce osobního počítače</a:t>
            </a:r>
          </a:p>
        </p:txBody>
      </p:sp>
      <p:pic>
        <p:nvPicPr>
          <p:cNvPr id="32" name="Picture 2" descr="Architektura file-serv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497" y="971525"/>
            <a:ext cx="4722327" cy="161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74548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https://encrypted-tbn3.gstatic.com/images?q=tbn:ANd9GcTTSRRpqepK_JLj29pfT4Gb19YUfGuIDC0Kvd-xl7Hvd1BTrPZ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881" y="5445473"/>
            <a:ext cx="1868407" cy="153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t2.gstatic.com/images?q=tbn:ANd9GcSb3RwrGo1jW9l__jWDGcsLEgpMOpuMGBHqtWK-QHkYepsYqYvg7jt8Yua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53" y="5445473"/>
            <a:ext cx="2679728" cy="153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Obrázek 32" descr="klient-serve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2400" y="4137842"/>
            <a:ext cx="3816424" cy="2738338"/>
          </a:xfrm>
          <a:prstGeom prst="rect">
            <a:avLst/>
          </a:prstGeom>
        </p:spPr>
      </p:pic>
      <p:sp>
        <p:nvSpPr>
          <p:cNvPr id="22" name="Obdélník 21"/>
          <p:cNvSpPr/>
          <p:nvPr/>
        </p:nvSpPr>
        <p:spPr bwMode="auto">
          <a:xfrm>
            <a:off x="-248" y="4038041"/>
            <a:ext cx="10080624" cy="2956505"/>
          </a:xfrm>
          <a:prstGeom prst="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8" name="Obdélník 17"/>
          <p:cNvSpPr/>
          <p:nvPr/>
        </p:nvSpPr>
        <p:spPr bwMode="auto">
          <a:xfrm>
            <a:off x="-1306" y="-6377"/>
            <a:ext cx="10080625" cy="857256"/>
          </a:xfrm>
          <a:prstGeom prst="rect">
            <a:avLst/>
          </a:prstGeom>
          <a:solidFill>
            <a:schemeClr val="bg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7" name="Obdélník 16"/>
          <p:cNvSpPr/>
          <p:nvPr/>
        </p:nvSpPr>
        <p:spPr bwMode="auto">
          <a:xfrm>
            <a:off x="0" y="6994547"/>
            <a:ext cx="10080625" cy="565128"/>
          </a:xfrm>
          <a:prstGeom prst="rect">
            <a:avLst/>
          </a:prstGeom>
          <a:solidFill>
            <a:schemeClr val="bg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426742" y="22225"/>
            <a:ext cx="8256907" cy="828654"/>
          </a:xfrm>
          <a:noFill/>
          <a:ln/>
        </p:spPr>
        <p:txBody>
          <a:bodyPr tIns="31752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cs-CZ" sz="3600" dirty="0" smtClean="0">
                <a:solidFill>
                  <a:schemeClr val="accent3">
                    <a:lumMod val="50000"/>
                  </a:schemeClr>
                </a:solidFill>
                <a:latin typeface="Arial Narrow" pitchFamily="34" charset="0"/>
              </a:rPr>
              <a:t>Klient-server</a:t>
            </a:r>
            <a:endParaRPr lang="cs-CZ" sz="3600" dirty="0">
              <a:solidFill>
                <a:schemeClr val="accent3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8856736" y="49085"/>
            <a:ext cx="724869" cy="706416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cs-CZ" sz="3200" b="1" dirty="0" smtClean="0">
                <a:solidFill>
                  <a:schemeClr val="bg2">
                    <a:lumMod val="90000"/>
                  </a:schemeClr>
                </a:solidFill>
                <a:ea typeface="DejaVu Sans" charset="0"/>
                <a:cs typeface="DejaVu Sans" charset="0"/>
                <a:sym typeface="Webdings"/>
              </a:rPr>
              <a:t></a:t>
            </a:r>
            <a:endParaRPr lang="cs-CZ" sz="3200" b="1" dirty="0">
              <a:solidFill>
                <a:schemeClr val="bg2">
                  <a:lumMod val="90000"/>
                </a:schemeClr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4" name="Rovnoramenný trojúhelník 13">
            <a:hlinkClick r:id="rId6" action="ppaction://hlinksldjump"/>
          </p:cNvPr>
          <p:cNvSpPr/>
          <p:nvPr/>
        </p:nvSpPr>
        <p:spPr bwMode="auto">
          <a:xfrm>
            <a:off x="9329538" y="7146273"/>
            <a:ext cx="538413" cy="237572"/>
          </a:xfrm>
          <a:prstGeom prst="triangl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6" name="AutoShape 4"/>
          <p:cNvSpPr>
            <a:spLocks noChangeArrowheads="1"/>
          </p:cNvSpPr>
          <p:nvPr/>
        </p:nvSpPr>
        <p:spPr bwMode="auto">
          <a:xfrm>
            <a:off x="8929011" y="7035505"/>
            <a:ext cx="504824" cy="49369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cs-CZ" sz="1600" b="1" dirty="0" smtClean="0">
                <a:solidFill>
                  <a:srgbClr val="FFFFFF"/>
                </a:solidFill>
                <a:ea typeface="DejaVu Sans" charset="0"/>
                <a:cs typeface="DejaVu Sans" charset="0"/>
              </a:rPr>
              <a:t>6</a:t>
            </a:r>
            <a:endParaRPr lang="cs-CZ" sz="1600" b="1" dirty="0">
              <a:solidFill>
                <a:srgbClr val="FFFFFF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9" name="Obdélník 18"/>
          <p:cNvSpPr/>
          <p:nvPr/>
        </p:nvSpPr>
        <p:spPr bwMode="auto">
          <a:xfrm>
            <a:off x="0" y="0"/>
            <a:ext cx="253966" cy="7559675"/>
          </a:xfrm>
          <a:prstGeom prst="rect">
            <a:avLst/>
          </a:prstGeom>
          <a:solidFill>
            <a:schemeClr val="bg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1" name="Obdélník 20"/>
          <p:cNvSpPr/>
          <p:nvPr/>
        </p:nvSpPr>
        <p:spPr bwMode="auto">
          <a:xfrm>
            <a:off x="9826657" y="0"/>
            <a:ext cx="253967" cy="7559675"/>
          </a:xfrm>
          <a:prstGeom prst="rect">
            <a:avLst/>
          </a:prstGeom>
          <a:solidFill>
            <a:schemeClr val="bg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356141" y="7098925"/>
            <a:ext cx="2019875" cy="323848"/>
          </a:xfrm>
          <a:prstGeom prst="roundRect">
            <a:avLst>
              <a:gd name="adj" fmla="val 16667"/>
            </a:avLst>
          </a:prstGeom>
          <a:solidFill>
            <a:schemeClr val="accent3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r>
              <a:rPr lang="cs-CZ" sz="1400" dirty="0" smtClean="0">
                <a:solidFill>
                  <a:srgbClr val="FFFFFF"/>
                </a:solidFill>
                <a:ea typeface="DejaVu Sans" charset="0"/>
                <a:cs typeface="DejaVu Sans" charset="0"/>
              </a:rPr>
              <a:t>Databázové systémy</a:t>
            </a:r>
            <a:endParaRPr lang="cs-CZ" sz="1400" dirty="0">
              <a:solidFill>
                <a:srgbClr val="FFFFFF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30" name="Rovnoramenný trojúhelník 29">
            <a:hlinkClick r:id="rId7" action="ppaction://hlinksldjump"/>
          </p:cNvPr>
          <p:cNvSpPr/>
          <p:nvPr/>
        </p:nvSpPr>
        <p:spPr bwMode="auto">
          <a:xfrm rot="10800000">
            <a:off x="8496696" y="7164213"/>
            <a:ext cx="538413" cy="237572"/>
          </a:xfrm>
          <a:prstGeom prst="triangl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6" name="Zaoblený obdélník 45">
            <a:hlinkClick r:id="" action="ppaction://hlinkshowjump?jump=firstslide"/>
          </p:cNvPr>
          <p:cNvSpPr/>
          <p:nvPr/>
        </p:nvSpPr>
        <p:spPr>
          <a:xfrm>
            <a:off x="2376016" y="7098925"/>
            <a:ext cx="4176464" cy="323848"/>
          </a:xfrm>
          <a:prstGeom prst="roundRect">
            <a:avLst/>
          </a:prstGeom>
          <a:solidFill>
            <a:schemeClr val="bg2">
              <a:alpha val="75000"/>
            </a:schemeClr>
          </a:solidFill>
          <a:ln cap="rnd">
            <a:noFill/>
          </a:ln>
        </p:spPr>
        <p:txBody>
          <a:bodyPr wrap="square">
            <a:spAutoFit/>
          </a:bodyPr>
          <a:lstStyle/>
          <a:p>
            <a:r>
              <a:rPr lang="cs-CZ" sz="1400" dirty="0" smtClean="0">
                <a:solidFill>
                  <a:schemeClr val="bg1"/>
                </a:solidFill>
              </a:rPr>
              <a:t>Typy databázových systémů</a:t>
            </a:r>
            <a:endParaRPr lang="cs-CZ" sz="1400" dirty="0">
              <a:solidFill>
                <a:schemeClr val="bg1"/>
              </a:solidFill>
            </a:endParaRPr>
          </a:p>
        </p:txBody>
      </p:sp>
      <p:sp>
        <p:nvSpPr>
          <p:cNvPr id="3" name="AutoShape 2" descr="Struktura databázového systému"/>
          <p:cNvSpPr>
            <a:spLocks noChangeAspect="1" noChangeArrowheads="1"/>
          </p:cNvSpPr>
          <p:nvPr/>
        </p:nvSpPr>
        <p:spPr bwMode="auto">
          <a:xfrm>
            <a:off x="155575" y="-1165225"/>
            <a:ext cx="214312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5" name="AutoShape 4" descr="Struktura databázového systému"/>
          <p:cNvSpPr>
            <a:spLocks noChangeAspect="1" noChangeArrowheads="1"/>
          </p:cNvSpPr>
          <p:nvPr/>
        </p:nvSpPr>
        <p:spPr bwMode="auto">
          <a:xfrm>
            <a:off x="307975" y="-1012825"/>
            <a:ext cx="214312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8" name="AutoShape 6" descr="Struktura databázového systému"/>
          <p:cNvSpPr>
            <a:spLocks noChangeAspect="1" noChangeArrowheads="1"/>
          </p:cNvSpPr>
          <p:nvPr/>
        </p:nvSpPr>
        <p:spPr bwMode="auto">
          <a:xfrm>
            <a:off x="460375" y="-860425"/>
            <a:ext cx="214312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6" name="Obdélník 5"/>
          <p:cNvSpPr/>
          <p:nvPr/>
        </p:nvSpPr>
        <p:spPr>
          <a:xfrm>
            <a:off x="356142" y="1007014"/>
            <a:ext cx="4203878" cy="2926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70C0"/>
                </a:solidFill>
              </a:rPr>
              <a:t>Na </a:t>
            </a:r>
            <a:r>
              <a:rPr lang="cs-CZ" dirty="0" smtClean="0">
                <a:solidFill>
                  <a:srgbClr val="0070C0"/>
                </a:solidFill>
              </a:rPr>
              <a:t>serveru je uložena báze dat a běží zde i SŘBD. Na PC stanicích běží klientský program pro vstup a výstup dat. Klienti komunikují se serverem pomocí SQL dotazů.</a:t>
            </a:r>
            <a:endParaRPr lang="cs-CZ" dirty="0">
              <a:solidFill>
                <a:srgbClr val="0070C0"/>
              </a:solidFill>
            </a:endParaRPr>
          </a:p>
          <a:p>
            <a:endParaRPr lang="cs-CZ" dirty="0"/>
          </a:p>
          <a:p>
            <a:r>
              <a:rPr lang="cs-CZ" dirty="0"/>
              <a:t>Architektura klient-server redukuje přenos dat po síti, protože dotazy jsou prováděny přímo na databázovém serveru a na personální počítač jsou posílány pouze výsledky. </a:t>
            </a:r>
          </a:p>
        </p:txBody>
      </p:sp>
      <p:sp>
        <p:nvSpPr>
          <p:cNvPr id="23" name="Obdélník 22"/>
          <p:cNvSpPr/>
          <p:nvPr/>
        </p:nvSpPr>
        <p:spPr bwMode="auto">
          <a:xfrm>
            <a:off x="4752280" y="3441005"/>
            <a:ext cx="5328344" cy="576064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Arial" pitchFamily="34" charset="0"/>
              <a:buChar char="-"/>
            </a:pPr>
            <a:r>
              <a:rPr lang="cs-CZ" dirty="0" smtClean="0">
                <a:solidFill>
                  <a:srgbClr val="C00000"/>
                </a:solidFill>
              </a:rPr>
              <a:t>vyšší n</a:t>
            </a:r>
            <a:r>
              <a:rPr lang="cs-CZ" dirty="0" smtClean="0">
                <a:solidFill>
                  <a:srgbClr val="C00000"/>
                </a:solidFill>
              </a:rPr>
              <a:t>ároky na vybavení serveru, který je nejzatíženějším prvkem systému</a:t>
            </a:r>
            <a:endParaRPr lang="cs-CZ" dirty="0">
              <a:solidFill>
                <a:srgbClr val="C00000"/>
              </a:solidFill>
            </a:endParaRPr>
          </a:p>
        </p:txBody>
      </p:sp>
      <p:sp>
        <p:nvSpPr>
          <p:cNvPr id="24" name="Obdélník 23"/>
          <p:cNvSpPr/>
          <p:nvPr/>
        </p:nvSpPr>
        <p:spPr bwMode="auto">
          <a:xfrm>
            <a:off x="4752280" y="2864941"/>
            <a:ext cx="5327039" cy="576064"/>
          </a:xfrm>
          <a:prstGeom prst="rect">
            <a:avLst/>
          </a:prstGeom>
          <a:solidFill>
            <a:srgbClr val="CCFF99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Arial" pitchFamily="34" charset="0"/>
              <a:buChar char="+"/>
            </a:pPr>
            <a:r>
              <a:rPr lang="cs-CZ" dirty="0">
                <a:solidFill>
                  <a:srgbClr val="00B050"/>
                </a:solidFill>
              </a:rPr>
              <a:t>n</a:t>
            </a:r>
            <a:r>
              <a:rPr lang="cs-CZ" dirty="0" smtClean="0">
                <a:solidFill>
                  <a:srgbClr val="00B050"/>
                </a:solidFill>
              </a:rPr>
              <a:t>ižší požadavky na počítačovou síť, </a:t>
            </a:r>
            <a:br>
              <a:rPr lang="cs-CZ" dirty="0" smtClean="0">
                <a:solidFill>
                  <a:srgbClr val="00B050"/>
                </a:solidFill>
              </a:rPr>
            </a:br>
            <a:r>
              <a:rPr lang="cs-CZ" dirty="0" smtClean="0">
                <a:solidFill>
                  <a:srgbClr val="00B050"/>
                </a:solidFill>
              </a:rPr>
              <a:t>nenáročná klientská aplikace (prohlížeč)  </a:t>
            </a:r>
            <a:endParaRPr lang="cs-CZ" dirty="0" smtClean="0">
              <a:solidFill>
                <a:srgbClr val="00B050"/>
              </a:solidFill>
            </a:endParaRPr>
          </a:p>
          <a:p>
            <a:endParaRPr kumimoji="0" lang="cs-CZ" sz="18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25" name="Ovál 24"/>
          <p:cNvSpPr/>
          <p:nvPr/>
        </p:nvSpPr>
        <p:spPr bwMode="auto">
          <a:xfrm>
            <a:off x="9576816" y="2936949"/>
            <a:ext cx="432048" cy="432048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cs-CZ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+</a:t>
            </a:r>
          </a:p>
        </p:txBody>
      </p:sp>
      <p:grpSp>
        <p:nvGrpSpPr>
          <p:cNvPr id="26" name="Skupina 25"/>
          <p:cNvGrpSpPr/>
          <p:nvPr/>
        </p:nvGrpSpPr>
        <p:grpSpPr>
          <a:xfrm>
            <a:off x="9576816" y="3513901"/>
            <a:ext cx="432048" cy="432048"/>
            <a:chOff x="4320232" y="3131765"/>
            <a:chExt cx="432048" cy="43204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" name="Ovál 26"/>
            <p:cNvSpPr/>
            <p:nvPr/>
          </p:nvSpPr>
          <p:spPr bwMode="auto">
            <a:xfrm>
              <a:off x="4320232" y="3131765"/>
              <a:ext cx="432048" cy="432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cs-CZ" sz="2000" dirty="0"/>
            </a:p>
            <a:p>
              <a:endParaRPr lang="cs-CZ" sz="2000" dirty="0"/>
            </a:p>
            <a:p>
              <a:endParaRPr lang="cs-CZ" sz="2000" dirty="0"/>
            </a:p>
          </p:txBody>
        </p:sp>
        <p:cxnSp>
          <p:nvCxnSpPr>
            <p:cNvPr id="28" name="Přímá spojnice 27"/>
            <p:cNvCxnSpPr/>
            <p:nvPr/>
          </p:nvCxnSpPr>
          <p:spPr bwMode="auto">
            <a:xfrm>
              <a:off x="4474408" y="3347789"/>
              <a:ext cx="144016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9" name="TextovéPole 28"/>
          <p:cNvSpPr txBox="1"/>
          <p:nvPr/>
        </p:nvSpPr>
        <p:spPr>
          <a:xfrm>
            <a:off x="277874" y="4040711"/>
            <a:ext cx="4282146" cy="387198"/>
          </a:xfrm>
          <a:prstGeom prst="roundRect">
            <a:avLst/>
          </a:prstGeom>
          <a:solidFill>
            <a:schemeClr val="accent3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Využití v praxi</a:t>
            </a:r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32" name="Picture 2" descr="Architektura klient-serve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352" y="1043533"/>
            <a:ext cx="4943475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Obdélník 36"/>
          <p:cNvSpPr/>
          <p:nvPr/>
        </p:nvSpPr>
        <p:spPr>
          <a:xfrm>
            <a:off x="359792" y="4509989"/>
            <a:ext cx="4203878" cy="865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cs-CZ" dirty="0" smtClean="0">
                <a:solidFill>
                  <a:schemeClr val="accent3">
                    <a:lumMod val="75000"/>
                  </a:schemeClr>
                </a:solidFill>
              </a:rPr>
              <a:t>většina webových aplikací využívajících webové prohlížeče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cs-CZ" dirty="0" smtClean="0">
                <a:solidFill>
                  <a:schemeClr val="accent3">
                    <a:lumMod val="75000"/>
                  </a:schemeClr>
                </a:solidFill>
              </a:rPr>
              <a:t>aplikace pro správu databází</a:t>
            </a:r>
          </a:p>
        </p:txBody>
      </p:sp>
    </p:spTree>
    <p:extLst>
      <p:ext uri="{BB962C8B-B14F-4D97-AF65-F5344CB8AC3E}">
        <p14:creationId xmlns:p14="http://schemas.microsoft.com/office/powerpoint/2010/main" val="14842390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3" name="Picture 7" descr="http://cloudcomputingtopics.com/wp-content/uploads/2012/06/google-apps-clou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52" y="5117591"/>
            <a:ext cx="3213608" cy="187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523" y="4132859"/>
            <a:ext cx="4266304" cy="2743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Obdélník 21"/>
          <p:cNvSpPr/>
          <p:nvPr/>
        </p:nvSpPr>
        <p:spPr bwMode="auto">
          <a:xfrm>
            <a:off x="-248" y="4038041"/>
            <a:ext cx="10080624" cy="2956505"/>
          </a:xfrm>
          <a:prstGeom prst="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8" name="Obdélník 17"/>
          <p:cNvSpPr/>
          <p:nvPr/>
        </p:nvSpPr>
        <p:spPr bwMode="auto">
          <a:xfrm>
            <a:off x="-1306" y="-6377"/>
            <a:ext cx="10080625" cy="857256"/>
          </a:xfrm>
          <a:prstGeom prst="rect">
            <a:avLst/>
          </a:prstGeom>
          <a:solidFill>
            <a:schemeClr val="bg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7" name="Obdélník 16"/>
          <p:cNvSpPr/>
          <p:nvPr/>
        </p:nvSpPr>
        <p:spPr bwMode="auto">
          <a:xfrm>
            <a:off x="0" y="6994547"/>
            <a:ext cx="10080625" cy="565128"/>
          </a:xfrm>
          <a:prstGeom prst="rect">
            <a:avLst/>
          </a:prstGeom>
          <a:solidFill>
            <a:schemeClr val="bg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426742" y="22225"/>
            <a:ext cx="8256907" cy="828654"/>
          </a:xfrm>
          <a:noFill/>
          <a:ln/>
        </p:spPr>
        <p:txBody>
          <a:bodyPr tIns="31752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cs-CZ" sz="3600" dirty="0" smtClean="0">
                <a:solidFill>
                  <a:schemeClr val="accent3">
                    <a:lumMod val="50000"/>
                  </a:schemeClr>
                </a:solidFill>
                <a:latin typeface="Arial Narrow" pitchFamily="34" charset="0"/>
              </a:rPr>
              <a:t>Distribuovaný systém</a:t>
            </a:r>
            <a:endParaRPr lang="cs-CZ" sz="3600" dirty="0">
              <a:solidFill>
                <a:schemeClr val="accent3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8856736" y="49085"/>
            <a:ext cx="724869" cy="706416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cs-CZ" sz="3200" b="1" dirty="0" smtClean="0">
                <a:solidFill>
                  <a:schemeClr val="bg2">
                    <a:lumMod val="90000"/>
                  </a:schemeClr>
                </a:solidFill>
                <a:ea typeface="DejaVu Sans" charset="0"/>
                <a:cs typeface="DejaVu Sans" charset="0"/>
                <a:sym typeface="Webdings"/>
              </a:rPr>
              <a:t></a:t>
            </a:r>
            <a:endParaRPr lang="cs-CZ" sz="3200" b="1" dirty="0">
              <a:solidFill>
                <a:schemeClr val="bg2">
                  <a:lumMod val="90000"/>
                </a:schemeClr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4" name="Rovnoramenný trojúhelník 13">
            <a:hlinkClick r:id="rId5" action="ppaction://hlinksldjump"/>
          </p:cNvPr>
          <p:cNvSpPr/>
          <p:nvPr/>
        </p:nvSpPr>
        <p:spPr bwMode="auto">
          <a:xfrm>
            <a:off x="9329538" y="7146273"/>
            <a:ext cx="538413" cy="237572"/>
          </a:xfrm>
          <a:prstGeom prst="triangl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6" name="AutoShape 4"/>
          <p:cNvSpPr>
            <a:spLocks noChangeArrowheads="1"/>
          </p:cNvSpPr>
          <p:nvPr/>
        </p:nvSpPr>
        <p:spPr bwMode="auto">
          <a:xfrm>
            <a:off x="8929011" y="7035505"/>
            <a:ext cx="504824" cy="49369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cs-CZ" sz="1600" b="1" dirty="0" smtClean="0">
                <a:solidFill>
                  <a:srgbClr val="FFFFFF"/>
                </a:solidFill>
                <a:ea typeface="DejaVu Sans" charset="0"/>
                <a:cs typeface="DejaVu Sans" charset="0"/>
              </a:rPr>
              <a:t>7</a:t>
            </a:r>
            <a:endParaRPr lang="cs-CZ" sz="1600" b="1" dirty="0">
              <a:solidFill>
                <a:srgbClr val="FFFFFF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9" name="Obdélník 18"/>
          <p:cNvSpPr/>
          <p:nvPr/>
        </p:nvSpPr>
        <p:spPr bwMode="auto">
          <a:xfrm>
            <a:off x="0" y="0"/>
            <a:ext cx="253966" cy="7559675"/>
          </a:xfrm>
          <a:prstGeom prst="rect">
            <a:avLst/>
          </a:prstGeom>
          <a:solidFill>
            <a:schemeClr val="bg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1" name="Obdélník 20"/>
          <p:cNvSpPr/>
          <p:nvPr/>
        </p:nvSpPr>
        <p:spPr bwMode="auto">
          <a:xfrm>
            <a:off x="9826657" y="0"/>
            <a:ext cx="253967" cy="7559675"/>
          </a:xfrm>
          <a:prstGeom prst="rect">
            <a:avLst/>
          </a:prstGeom>
          <a:solidFill>
            <a:schemeClr val="bg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356141" y="7098925"/>
            <a:ext cx="2019875" cy="323848"/>
          </a:xfrm>
          <a:prstGeom prst="roundRect">
            <a:avLst>
              <a:gd name="adj" fmla="val 16667"/>
            </a:avLst>
          </a:prstGeom>
          <a:solidFill>
            <a:schemeClr val="accent3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r>
              <a:rPr lang="cs-CZ" sz="1400" dirty="0" smtClean="0">
                <a:solidFill>
                  <a:srgbClr val="FFFFFF"/>
                </a:solidFill>
                <a:ea typeface="DejaVu Sans" charset="0"/>
                <a:cs typeface="DejaVu Sans" charset="0"/>
              </a:rPr>
              <a:t>Databázové systémy</a:t>
            </a:r>
            <a:endParaRPr lang="cs-CZ" sz="1400" dirty="0">
              <a:solidFill>
                <a:srgbClr val="FFFFFF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30" name="Rovnoramenný trojúhelník 29">
            <a:hlinkClick r:id="rId6" action="ppaction://hlinksldjump"/>
          </p:cNvPr>
          <p:cNvSpPr/>
          <p:nvPr/>
        </p:nvSpPr>
        <p:spPr bwMode="auto">
          <a:xfrm rot="10800000">
            <a:off x="8496696" y="7164213"/>
            <a:ext cx="538413" cy="237572"/>
          </a:xfrm>
          <a:prstGeom prst="triangl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6" name="Zaoblený obdélník 45">
            <a:hlinkClick r:id="" action="ppaction://hlinkshowjump?jump=firstslide"/>
          </p:cNvPr>
          <p:cNvSpPr/>
          <p:nvPr/>
        </p:nvSpPr>
        <p:spPr>
          <a:xfrm>
            <a:off x="2376016" y="7098925"/>
            <a:ext cx="4176464" cy="323848"/>
          </a:xfrm>
          <a:prstGeom prst="roundRect">
            <a:avLst/>
          </a:prstGeom>
          <a:solidFill>
            <a:schemeClr val="bg2">
              <a:alpha val="75000"/>
            </a:schemeClr>
          </a:solidFill>
          <a:ln cap="rnd">
            <a:noFill/>
          </a:ln>
        </p:spPr>
        <p:txBody>
          <a:bodyPr wrap="square">
            <a:spAutoFit/>
          </a:bodyPr>
          <a:lstStyle/>
          <a:p>
            <a:r>
              <a:rPr lang="cs-CZ" sz="1400" dirty="0" smtClean="0">
                <a:solidFill>
                  <a:schemeClr val="bg1"/>
                </a:solidFill>
              </a:rPr>
              <a:t>Typy databázových systémů</a:t>
            </a:r>
            <a:endParaRPr lang="cs-CZ" sz="1400" dirty="0">
              <a:solidFill>
                <a:schemeClr val="bg1"/>
              </a:solidFill>
            </a:endParaRPr>
          </a:p>
        </p:txBody>
      </p:sp>
      <p:sp>
        <p:nvSpPr>
          <p:cNvPr id="3" name="AutoShape 2" descr="Struktura databázového systému"/>
          <p:cNvSpPr>
            <a:spLocks noChangeAspect="1" noChangeArrowheads="1"/>
          </p:cNvSpPr>
          <p:nvPr/>
        </p:nvSpPr>
        <p:spPr bwMode="auto">
          <a:xfrm>
            <a:off x="155575" y="-1165225"/>
            <a:ext cx="214312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5" name="AutoShape 4" descr="Struktura databázového systému"/>
          <p:cNvSpPr>
            <a:spLocks noChangeAspect="1" noChangeArrowheads="1"/>
          </p:cNvSpPr>
          <p:nvPr/>
        </p:nvSpPr>
        <p:spPr bwMode="auto">
          <a:xfrm>
            <a:off x="307975" y="-1012825"/>
            <a:ext cx="214312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8" name="AutoShape 6" descr="Struktura databázového systému"/>
          <p:cNvSpPr>
            <a:spLocks noChangeAspect="1" noChangeArrowheads="1"/>
          </p:cNvSpPr>
          <p:nvPr/>
        </p:nvSpPr>
        <p:spPr bwMode="auto">
          <a:xfrm>
            <a:off x="460375" y="-860425"/>
            <a:ext cx="214312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6" name="Obdélník 5"/>
          <p:cNvSpPr/>
          <p:nvPr/>
        </p:nvSpPr>
        <p:spPr>
          <a:xfrm>
            <a:off x="356142" y="1007014"/>
            <a:ext cx="4203878" cy="2668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70C0"/>
                </a:solidFill>
              </a:rPr>
              <a:t>Distribuovaná databáze je množina databází, která je uložena na několika počítačích. Uživateli se však jeví jako </a:t>
            </a:r>
            <a:r>
              <a:rPr lang="cs-CZ" dirty="0" smtClean="0">
                <a:solidFill>
                  <a:srgbClr val="0070C0"/>
                </a:solidFill>
              </a:rPr>
              <a:t>jeden databázový systém.</a:t>
            </a:r>
            <a:endParaRPr lang="cs-CZ" dirty="0">
              <a:solidFill>
                <a:srgbClr val="0070C0"/>
              </a:solidFill>
            </a:endParaRPr>
          </a:p>
          <a:p>
            <a:endParaRPr lang="cs-CZ" dirty="0"/>
          </a:p>
          <a:p>
            <a:r>
              <a:rPr lang="cs-CZ" dirty="0"/>
              <a:t>V distribuované databázi neexistuje žádný centrální uzel nebo proces odpovědný za </a:t>
            </a:r>
            <a:r>
              <a:rPr lang="cs-CZ" dirty="0" smtClean="0"/>
              <a:t>řízení </a:t>
            </a:r>
            <a:r>
              <a:rPr lang="cs-CZ" dirty="0"/>
              <a:t>funkcí celého systému, což výrazně </a:t>
            </a:r>
            <a:r>
              <a:rPr lang="cs-CZ" dirty="0">
                <a:solidFill>
                  <a:srgbClr val="00B050"/>
                </a:solidFill>
              </a:rPr>
              <a:t>zvyšuje odolnost systému proti výpadkům jeho částí</a:t>
            </a:r>
            <a:r>
              <a:rPr lang="cs-CZ" dirty="0" smtClean="0"/>
              <a:t>. </a:t>
            </a:r>
            <a:endParaRPr lang="cs-CZ" dirty="0"/>
          </a:p>
        </p:txBody>
      </p:sp>
      <p:sp>
        <p:nvSpPr>
          <p:cNvPr id="23" name="Obdélník 22"/>
          <p:cNvSpPr/>
          <p:nvPr/>
        </p:nvSpPr>
        <p:spPr bwMode="auto">
          <a:xfrm>
            <a:off x="4752280" y="3441005"/>
            <a:ext cx="5328344" cy="576064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Arial" pitchFamily="34" charset="0"/>
              <a:buChar char="-"/>
            </a:pPr>
            <a:r>
              <a:rPr lang="cs-CZ" dirty="0" smtClean="0">
                <a:solidFill>
                  <a:srgbClr val="C00000"/>
                </a:solidFill>
              </a:rPr>
              <a:t>vysoké náklady na provoz serverů, nutnost podpory distribuce v rámci DBS</a:t>
            </a:r>
            <a:endParaRPr lang="cs-CZ" dirty="0">
              <a:solidFill>
                <a:srgbClr val="C00000"/>
              </a:solidFill>
            </a:endParaRPr>
          </a:p>
        </p:txBody>
      </p:sp>
      <p:sp>
        <p:nvSpPr>
          <p:cNvPr id="24" name="Obdélník 23"/>
          <p:cNvSpPr/>
          <p:nvPr/>
        </p:nvSpPr>
        <p:spPr bwMode="auto">
          <a:xfrm>
            <a:off x="4752280" y="2864941"/>
            <a:ext cx="5327039" cy="576064"/>
          </a:xfrm>
          <a:prstGeom prst="rect">
            <a:avLst/>
          </a:prstGeom>
          <a:solidFill>
            <a:srgbClr val="CCFF99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Arial" pitchFamily="34" charset="0"/>
              <a:buChar char="+"/>
            </a:pPr>
            <a:r>
              <a:rPr lang="cs-CZ" dirty="0" smtClean="0">
                <a:solidFill>
                  <a:srgbClr val="00B050"/>
                </a:solidFill>
              </a:rPr>
              <a:t>rozložení zátěže na více serverů, možnost obsluhovat požadavky mnoha uživatelů</a:t>
            </a:r>
            <a:r>
              <a:rPr lang="cs-CZ" dirty="0" smtClean="0">
                <a:solidFill>
                  <a:srgbClr val="00B050"/>
                </a:solidFill>
              </a:rPr>
              <a:t> </a:t>
            </a:r>
            <a:endParaRPr lang="cs-CZ" dirty="0" smtClean="0">
              <a:solidFill>
                <a:srgbClr val="00B050"/>
              </a:solidFill>
            </a:endParaRPr>
          </a:p>
        </p:txBody>
      </p:sp>
      <p:sp>
        <p:nvSpPr>
          <p:cNvPr id="25" name="Ovál 24"/>
          <p:cNvSpPr/>
          <p:nvPr/>
        </p:nvSpPr>
        <p:spPr bwMode="auto">
          <a:xfrm>
            <a:off x="9576816" y="2936949"/>
            <a:ext cx="432048" cy="432048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cs-CZ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+</a:t>
            </a:r>
          </a:p>
        </p:txBody>
      </p:sp>
      <p:grpSp>
        <p:nvGrpSpPr>
          <p:cNvPr id="26" name="Skupina 25"/>
          <p:cNvGrpSpPr/>
          <p:nvPr/>
        </p:nvGrpSpPr>
        <p:grpSpPr>
          <a:xfrm>
            <a:off x="9576816" y="3513901"/>
            <a:ext cx="432048" cy="432048"/>
            <a:chOff x="4320232" y="3131765"/>
            <a:chExt cx="432048" cy="43204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" name="Ovál 26"/>
            <p:cNvSpPr/>
            <p:nvPr/>
          </p:nvSpPr>
          <p:spPr bwMode="auto">
            <a:xfrm>
              <a:off x="4320232" y="3131765"/>
              <a:ext cx="432048" cy="43204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cs-CZ" sz="2000" dirty="0"/>
            </a:p>
            <a:p>
              <a:endParaRPr lang="cs-CZ" sz="2000" dirty="0"/>
            </a:p>
            <a:p>
              <a:endParaRPr lang="cs-CZ" sz="2000" dirty="0"/>
            </a:p>
          </p:txBody>
        </p:sp>
        <p:cxnSp>
          <p:nvCxnSpPr>
            <p:cNvPr id="28" name="Přímá spojnice 27"/>
            <p:cNvCxnSpPr/>
            <p:nvPr/>
          </p:nvCxnSpPr>
          <p:spPr bwMode="auto">
            <a:xfrm>
              <a:off x="4474408" y="3347789"/>
              <a:ext cx="144016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9" name="TextovéPole 28"/>
          <p:cNvSpPr txBox="1"/>
          <p:nvPr/>
        </p:nvSpPr>
        <p:spPr>
          <a:xfrm>
            <a:off x="277874" y="4040711"/>
            <a:ext cx="4282146" cy="387198"/>
          </a:xfrm>
          <a:prstGeom prst="roundRect">
            <a:avLst/>
          </a:prstGeom>
          <a:solidFill>
            <a:schemeClr val="accent3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Využití v praxi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7" name="Obdélník 36"/>
          <p:cNvSpPr/>
          <p:nvPr/>
        </p:nvSpPr>
        <p:spPr>
          <a:xfrm>
            <a:off x="359792" y="4509989"/>
            <a:ext cx="4203878" cy="607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cs-CZ" dirty="0" smtClean="0">
                <a:solidFill>
                  <a:schemeClr val="accent3">
                    <a:lumMod val="75000"/>
                  </a:schemeClr>
                </a:solidFill>
              </a:rPr>
              <a:t>náročné internetové aplikace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cs-CZ" dirty="0" smtClean="0">
                <a:solidFill>
                  <a:schemeClr val="accent3">
                    <a:lumMod val="75000"/>
                  </a:schemeClr>
                </a:solidFill>
              </a:rPr>
              <a:t>DB systémy velkých firem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280" y="980403"/>
            <a:ext cx="4943475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26408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bdélník 41"/>
          <p:cNvSpPr/>
          <p:nvPr/>
        </p:nvSpPr>
        <p:spPr bwMode="auto">
          <a:xfrm>
            <a:off x="0" y="853159"/>
            <a:ext cx="10079319" cy="4006798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8" name="Obdélník 17"/>
          <p:cNvSpPr/>
          <p:nvPr/>
        </p:nvSpPr>
        <p:spPr bwMode="auto">
          <a:xfrm>
            <a:off x="-1306" y="-6377"/>
            <a:ext cx="10080625" cy="857256"/>
          </a:xfrm>
          <a:prstGeom prst="rect">
            <a:avLst/>
          </a:prstGeom>
          <a:solidFill>
            <a:schemeClr val="bg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7" name="Obdélník 16"/>
          <p:cNvSpPr/>
          <p:nvPr/>
        </p:nvSpPr>
        <p:spPr bwMode="auto">
          <a:xfrm>
            <a:off x="0" y="6994547"/>
            <a:ext cx="10080625" cy="565128"/>
          </a:xfrm>
          <a:prstGeom prst="rect">
            <a:avLst/>
          </a:prstGeom>
          <a:solidFill>
            <a:schemeClr val="bg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426742" y="22225"/>
            <a:ext cx="8256907" cy="828654"/>
          </a:xfrm>
          <a:noFill/>
          <a:ln/>
        </p:spPr>
        <p:txBody>
          <a:bodyPr tIns="31752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cs-CZ" sz="3600" dirty="0" smtClean="0">
                <a:solidFill>
                  <a:schemeClr val="accent3">
                    <a:lumMod val="50000"/>
                  </a:schemeClr>
                </a:solidFill>
                <a:latin typeface="Arial Narrow" pitchFamily="34" charset="0"/>
              </a:rPr>
              <a:t>Typy databázových systémů</a:t>
            </a:r>
            <a:endParaRPr lang="cs-CZ" sz="3600" dirty="0">
              <a:solidFill>
                <a:schemeClr val="accent3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8856736" y="49085"/>
            <a:ext cx="724869" cy="706416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cs-CZ" sz="3200" b="1" dirty="0" smtClean="0">
                <a:solidFill>
                  <a:schemeClr val="bg2">
                    <a:lumMod val="90000"/>
                  </a:schemeClr>
                </a:solidFill>
                <a:ea typeface="DejaVu Sans" charset="0"/>
                <a:cs typeface="DejaVu Sans" charset="0"/>
                <a:sym typeface="Webdings"/>
              </a:rPr>
              <a:t></a:t>
            </a:r>
            <a:endParaRPr lang="cs-CZ" sz="3200" b="1" dirty="0">
              <a:solidFill>
                <a:schemeClr val="bg2">
                  <a:lumMod val="90000"/>
                </a:schemeClr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4" name="Rovnoramenný trojúhelník 13">
            <a:hlinkClick r:id="rId3" action="ppaction://hlinksldjump"/>
          </p:cNvPr>
          <p:cNvSpPr/>
          <p:nvPr/>
        </p:nvSpPr>
        <p:spPr bwMode="auto">
          <a:xfrm>
            <a:off x="9329538" y="7146273"/>
            <a:ext cx="538413" cy="237572"/>
          </a:xfrm>
          <a:prstGeom prst="triangl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6" name="AutoShape 4"/>
          <p:cNvSpPr>
            <a:spLocks noChangeArrowheads="1"/>
          </p:cNvSpPr>
          <p:nvPr/>
        </p:nvSpPr>
        <p:spPr bwMode="auto">
          <a:xfrm>
            <a:off x="8929011" y="7035505"/>
            <a:ext cx="504824" cy="49369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cs-CZ" sz="1600" b="1" dirty="0" smtClean="0">
                <a:solidFill>
                  <a:srgbClr val="FFFFFF"/>
                </a:solidFill>
                <a:ea typeface="DejaVu Sans" charset="0"/>
                <a:cs typeface="DejaVu Sans" charset="0"/>
              </a:rPr>
              <a:t>8</a:t>
            </a:r>
            <a:endParaRPr lang="cs-CZ" sz="1600" b="1" dirty="0">
              <a:solidFill>
                <a:srgbClr val="FFFFFF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20" name="Zaoblený obdélník 19"/>
          <p:cNvSpPr/>
          <p:nvPr/>
        </p:nvSpPr>
        <p:spPr>
          <a:xfrm>
            <a:off x="2376016" y="7098925"/>
            <a:ext cx="4176464" cy="323848"/>
          </a:xfrm>
          <a:prstGeom prst="roundRect">
            <a:avLst/>
          </a:prstGeom>
          <a:solidFill>
            <a:schemeClr val="bg2">
              <a:alpha val="75000"/>
            </a:schemeClr>
          </a:solidFill>
          <a:ln cap="rnd">
            <a:noFill/>
          </a:ln>
        </p:spPr>
        <p:txBody>
          <a:bodyPr wrap="square">
            <a:spAutoFit/>
          </a:bodyPr>
          <a:lstStyle/>
          <a:p>
            <a:r>
              <a:rPr lang="cs-CZ" sz="1400" dirty="0" smtClean="0">
                <a:solidFill>
                  <a:schemeClr val="bg1"/>
                </a:solidFill>
              </a:rPr>
              <a:t>Typy databázových systémů</a:t>
            </a:r>
            <a:endParaRPr lang="cs-CZ" sz="1400" dirty="0">
              <a:solidFill>
                <a:schemeClr val="bg1"/>
              </a:solidFill>
            </a:endParaRPr>
          </a:p>
        </p:txBody>
      </p:sp>
      <p:sp>
        <p:nvSpPr>
          <p:cNvPr id="19" name="Obdélník 18"/>
          <p:cNvSpPr/>
          <p:nvPr/>
        </p:nvSpPr>
        <p:spPr bwMode="auto">
          <a:xfrm>
            <a:off x="0" y="0"/>
            <a:ext cx="253966" cy="7559675"/>
          </a:xfrm>
          <a:prstGeom prst="rect">
            <a:avLst/>
          </a:prstGeom>
          <a:solidFill>
            <a:schemeClr val="bg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1" name="Obdélník 20"/>
          <p:cNvSpPr/>
          <p:nvPr/>
        </p:nvSpPr>
        <p:spPr bwMode="auto">
          <a:xfrm>
            <a:off x="9826657" y="0"/>
            <a:ext cx="253967" cy="7559675"/>
          </a:xfrm>
          <a:prstGeom prst="rect">
            <a:avLst/>
          </a:prstGeom>
          <a:solidFill>
            <a:schemeClr val="bg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356141" y="7098925"/>
            <a:ext cx="2019875" cy="323848"/>
          </a:xfrm>
          <a:prstGeom prst="roundRect">
            <a:avLst>
              <a:gd name="adj" fmla="val 16667"/>
            </a:avLst>
          </a:prstGeom>
          <a:solidFill>
            <a:schemeClr val="accent3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r>
              <a:rPr lang="cs-CZ" sz="1400" dirty="0" smtClean="0">
                <a:solidFill>
                  <a:srgbClr val="FFFFFF"/>
                </a:solidFill>
                <a:ea typeface="DejaVu Sans" charset="0"/>
                <a:cs typeface="DejaVu Sans" charset="0"/>
              </a:rPr>
              <a:t>Databázové systémy</a:t>
            </a:r>
            <a:endParaRPr lang="cs-CZ" sz="1400" dirty="0">
              <a:solidFill>
                <a:srgbClr val="FFFFFF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30" name="Rovnoramenný trojúhelník 29">
            <a:hlinkClick r:id="rId4" action="ppaction://hlinksldjump"/>
          </p:cNvPr>
          <p:cNvSpPr/>
          <p:nvPr/>
        </p:nvSpPr>
        <p:spPr bwMode="auto">
          <a:xfrm rot="10800000">
            <a:off x="8496696" y="7164213"/>
            <a:ext cx="538413" cy="237572"/>
          </a:xfrm>
          <a:prstGeom prst="triangl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8285707"/>
              </p:ext>
            </p:extLst>
          </p:nvPr>
        </p:nvGraphicFramePr>
        <p:xfrm>
          <a:off x="647824" y="853159"/>
          <a:ext cx="9178833" cy="4080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1" name="TextovéPole 30"/>
          <p:cNvSpPr txBox="1"/>
          <p:nvPr/>
        </p:nvSpPr>
        <p:spPr>
          <a:xfrm>
            <a:off x="3384128" y="4139877"/>
            <a:ext cx="936104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1970</a:t>
            </a:r>
            <a:endParaRPr lang="cs-CZ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TextovéPole 31"/>
          <p:cNvSpPr txBox="1"/>
          <p:nvPr/>
        </p:nvSpPr>
        <p:spPr>
          <a:xfrm>
            <a:off x="6840512" y="1259557"/>
            <a:ext cx="936104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1990</a:t>
            </a:r>
            <a:endParaRPr lang="cs-CZ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0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66" y="4931965"/>
            <a:ext cx="191452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675" y="4931965"/>
            <a:ext cx="191452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038" y="5075981"/>
            <a:ext cx="149542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167" y="5036343"/>
            <a:ext cx="1571625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ovéPole 36"/>
          <p:cNvSpPr txBox="1"/>
          <p:nvPr/>
        </p:nvSpPr>
        <p:spPr>
          <a:xfrm>
            <a:off x="287785" y="6272959"/>
            <a:ext cx="1512167" cy="34996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hierarchy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8" name="TextovéPole 37"/>
          <p:cNvSpPr txBox="1"/>
          <p:nvPr/>
        </p:nvSpPr>
        <p:spPr>
          <a:xfrm>
            <a:off x="2232001" y="6269549"/>
            <a:ext cx="1512167" cy="34996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network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9" name="TextovéPole 38"/>
          <p:cNvSpPr txBox="1"/>
          <p:nvPr/>
        </p:nvSpPr>
        <p:spPr>
          <a:xfrm>
            <a:off x="4896296" y="6259389"/>
            <a:ext cx="1512167" cy="349968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relations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43" name="TextovéPole 42"/>
          <p:cNvSpPr txBox="1"/>
          <p:nvPr/>
        </p:nvSpPr>
        <p:spPr>
          <a:xfrm>
            <a:off x="7848625" y="6258589"/>
            <a:ext cx="1512167" cy="34996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dirty="0" err="1" smtClean="0">
                <a:solidFill>
                  <a:schemeClr val="bg1"/>
                </a:solidFill>
              </a:rPr>
              <a:t>objects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TextovéPole 2"/>
          <p:cNvSpPr txBox="1"/>
          <p:nvPr/>
        </p:nvSpPr>
        <p:spPr>
          <a:xfrm>
            <a:off x="644173" y="1043533"/>
            <a:ext cx="3208007" cy="779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>
                <a:solidFill>
                  <a:schemeClr val="bg1">
                    <a:lumMod val="85000"/>
                  </a:schemeClr>
                </a:solidFill>
              </a:rPr>
              <a:t>v</a:t>
            </a:r>
            <a:r>
              <a:rPr lang="cs-CZ" sz="2400" dirty="0" smtClean="0">
                <a:solidFill>
                  <a:schemeClr val="bg1">
                    <a:lumMod val="85000"/>
                  </a:schemeClr>
                </a:solidFill>
              </a:rPr>
              <a:t>ycházejí z odlišných datových modelů</a:t>
            </a:r>
            <a:endParaRPr lang="cs-CZ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44" name="Přímá spojnice se šipkou 43"/>
          <p:cNvCxnSpPr/>
          <p:nvPr/>
        </p:nvCxnSpPr>
        <p:spPr bwMode="auto">
          <a:xfrm>
            <a:off x="5760392" y="5652045"/>
            <a:ext cx="288032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6329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ady Office">
  <a:themeElements>
    <a:clrScheme name="Administrativní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Motiv sady 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Motiv sady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sady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iv sady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sady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sady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sady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sady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3989</TotalTime>
  <Words>722</Words>
  <Application>Microsoft Office PowerPoint</Application>
  <PresentationFormat>Vlastní</PresentationFormat>
  <Paragraphs>189</Paragraphs>
  <Slides>12</Slides>
  <Notes>11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3" baseType="lpstr">
      <vt:lpstr>Motiv sady Office</vt:lpstr>
      <vt:lpstr>Prezentace aplikace PowerPoint</vt:lpstr>
      <vt:lpstr>Struktura databázového systému</vt:lpstr>
      <vt:lpstr>Systém řízení báze dat</vt:lpstr>
      <vt:lpstr>Architektury databázových systémů</vt:lpstr>
      <vt:lpstr>Centralizovaný systém</vt:lpstr>
      <vt:lpstr>File-server</vt:lpstr>
      <vt:lpstr>Klient-server</vt:lpstr>
      <vt:lpstr>Distribuovaný systém</vt:lpstr>
      <vt:lpstr>Typy databázových systémů</vt:lpstr>
      <vt:lpstr>Relační databázové systémy</vt:lpstr>
      <vt:lpstr>Objektově orientované databázové systémy</vt:lpstr>
      <vt:lpstr>Objektově relační databázové systémy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Stavový model procesů</dc:title>
  <dc:creator>ml</dc:creator>
  <cp:lastModifiedBy>ml</cp:lastModifiedBy>
  <cp:revision>540</cp:revision>
  <cp:lastPrinted>1601-01-01T00:00:00Z</cp:lastPrinted>
  <dcterms:created xsi:type="dcterms:W3CDTF">2012-06-15T18:03:04Z</dcterms:created>
  <dcterms:modified xsi:type="dcterms:W3CDTF">2012-10-27T17:33:09Z</dcterms:modified>
</cp:coreProperties>
</file>