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8" r:id="rId4"/>
  </p:sldMasterIdLst>
  <p:notesMasterIdLst>
    <p:notesMasterId r:id="rId11"/>
  </p:notesMasterIdLst>
  <p:sldIdLst>
    <p:sldId id="258" r:id="rId5"/>
    <p:sldId id="257" r:id="rId6"/>
    <p:sldId id="259" r:id="rId7"/>
    <p:sldId id="260" r:id="rId8"/>
    <p:sldId id="261" r:id="rId9"/>
    <p:sldId id="256" r:id="rId10"/>
  </p:sldIdLst>
  <p:sldSz cx="8101013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147" d="100"/>
          <a:sy n="147" d="100"/>
        </p:scale>
        <p:origin x="115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1BB22-86FB-4357-8D0C-B4571680012D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15900" y="1143000"/>
            <a:ext cx="728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AB8EB-1B9B-45F7-A47A-C74ABD32A3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1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AB8EB-1B9B-45F7-A47A-C74ABD32A3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7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71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3366A6-C0D6-44FB-BF1B-283C3B6026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8101013" cy="3429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on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7674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945" y="182563"/>
            <a:ext cx="698712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945" y="912812"/>
            <a:ext cx="6987124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945" y="3178175"/>
            <a:ext cx="182272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53EA-F54F-410C-A55A-C76A26FD3971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3461" y="3178175"/>
            <a:ext cx="2734092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1340" y="3178175"/>
            <a:ext cx="182272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CE52-6B25-4324-AAFB-DEE36A813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3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lue Abstract">
            <a:extLst>
              <a:ext uri="{FF2B5EF4-FFF2-40B4-BE49-F238E27FC236}">
                <a16:creationId xmlns:a16="http://schemas.microsoft.com/office/drawing/2014/main" id="{E9CF4D1F-70A4-4B9A-B5CB-4DC43D8182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EA1B335-DE2D-4AE5-BBF4-25FA34F22B2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Slide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2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etal Rope">
            <a:extLst>
              <a:ext uri="{FF2B5EF4-FFF2-40B4-BE49-F238E27FC236}">
                <a16:creationId xmlns:a16="http://schemas.microsoft.com/office/drawing/2014/main" id="{B76FC7D2-FC65-4979-B71F-885C0E3893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EF7D93-BF4B-4058-B533-B6A495ADDA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Abstract Slide 2</a:t>
            </a:r>
          </a:p>
        </p:txBody>
      </p:sp>
    </p:spTree>
    <p:extLst>
      <p:ext uri="{BB962C8B-B14F-4D97-AF65-F5344CB8AC3E}">
        <p14:creationId xmlns:p14="http://schemas.microsoft.com/office/powerpoint/2010/main" val="318549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urple, pink &amp; blue Abstract">
            <a:extLst>
              <a:ext uri="{FF2B5EF4-FFF2-40B4-BE49-F238E27FC236}">
                <a16:creationId xmlns:a16="http://schemas.microsoft.com/office/drawing/2014/main" id="{8D8389AF-41C2-418A-B581-7A0561A922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2B49EBF-99A7-40B6-B7D5-81E0269E462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Abstract Slide 3</a:t>
            </a:r>
          </a:p>
        </p:txBody>
      </p:sp>
    </p:spTree>
    <p:extLst>
      <p:ext uri="{BB962C8B-B14F-4D97-AF65-F5344CB8AC3E}">
        <p14:creationId xmlns:p14="http://schemas.microsoft.com/office/powerpoint/2010/main" val="55391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Windows Abstract">
            <a:extLst>
              <a:ext uri="{FF2B5EF4-FFF2-40B4-BE49-F238E27FC236}">
                <a16:creationId xmlns:a16="http://schemas.microsoft.com/office/drawing/2014/main" id="{84CB47C8-BD03-4F2B-9AB4-EEEFB9F4F8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7396D45-C568-4702-8887-160563A8994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Abstract Slide 4</a:t>
            </a:r>
          </a:p>
        </p:txBody>
      </p:sp>
    </p:spTree>
    <p:extLst>
      <p:ext uri="{BB962C8B-B14F-4D97-AF65-F5344CB8AC3E}">
        <p14:creationId xmlns:p14="http://schemas.microsoft.com/office/powerpoint/2010/main" val="120320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lue Abstract">
            <a:extLst>
              <a:ext uri="{FF2B5EF4-FFF2-40B4-BE49-F238E27FC236}">
                <a16:creationId xmlns:a16="http://schemas.microsoft.com/office/drawing/2014/main" id="{389F8EA5-D868-42A2-9D98-9C47D025F0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4868EB-7EED-4445-A781-4B39E0900CF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Abstract Slide 5</a:t>
            </a:r>
          </a:p>
        </p:txBody>
      </p:sp>
    </p:spTree>
    <p:extLst>
      <p:ext uri="{BB962C8B-B14F-4D97-AF65-F5344CB8AC3E}">
        <p14:creationId xmlns:p14="http://schemas.microsoft.com/office/powerpoint/2010/main" val="329979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38D311F4-6AD0-4989-B4F5-53BA328BDE8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Instructional</a:t>
            </a:r>
            <a:r>
              <a:rPr lang="en-US" baseline="0" dirty="0"/>
              <a:t> Slide </a:t>
            </a:r>
            <a:endParaRPr lang="en-US" dirty="0"/>
          </a:p>
        </p:txBody>
      </p:sp>
      <p:grpSp>
        <p:nvGrpSpPr>
          <p:cNvPr id="29" name="Group 28" descr="instructions">
            <a:extLst>
              <a:ext uri="{FF2B5EF4-FFF2-40B4-BE49-F238E27FC236}">
                <a16:creationId xmlns:a16="http://schemas.microsoft.com/office/drawing/2014/main" id="{13231CD8-F9A7-469A-82F9-DBA657DEF9D8}"/>
              </a:ext>
            </a:extLst>
          </p:cNvPr>
          <p:cNvGrpSpPr/>
          <p:nvPr/>
        </p:nvGrpSpPr>
        <p:grpSpPr>
          <a:xfrm>
            <a:off x="146017" y="0"/>
            <a:ext cx="7808977" cy="3429000"/>
            <a:chOff x="146017" y="0"/>
            <a:chExt cx="7808977" cy="3429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F88EFF-2835-4DD0-A2CA-852379887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554" y="228600"/>
              <a:ext cx="6089904" cy="29673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E7A8A1-6E62-4B76-B761-04597A11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6018" y="228600"/>
              <a:ext cx="7808976" cy="297180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235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08F709-9FD2-411A-A6DF-EB78010C2D68}"/>
                </a:ext>
              </a:extLst>
            </p:cNvPr>
            <p:cNvSpPr txBox="1"/>
            <p:nvPr/>
          </p:nvSpPr>
          <p:spPr>
            <a:xfrm>
              <a:off x="1279776" y="660412"/>
              <a:ext cx="5730819" cy="1077218"/>
            </a:xfrm>
            <a:prstGeom prst="rect">
              <a:avLst/>
            </a:prstGeom>
            <a:noFill/>
          </p:spPr>
          <p:txBody>
            <a:bodyPr wrap="square" numCol="2" spcCol="548640" rtlCol="0">
              <a:spAutoFit/>
            </a:bodyPr>
            <a:lstStyle/>
            <a:p>
              <a:r>
                <a:rPr lang="en-US" sz="800" b="1" dirty="0"/>
                <a:t>TO ADD YOUR OWN IMAGE:</a:t>
              </a:r>
            </a:p>
            <a:p>
              <a:pPr marL="137160" indent="-137160">
                <a:buFont typeface="+mj-lt"/>
                <a:buAutoNum type="arabicPeriod"/>
              </a:pPr>
              <a:r>
                <a:rPr lang="en-US" sz="800" dirty="0"/>
                <a:t>Delete image on slide</a:t>
              </a:r>
            </a:p>
            <a:p>
              <a:pPr marL="137160" indent="-137160">
                <a:buFont typeface="+mj-lt"/>
                <a:buAutoNum type="arabicPeriod"/>
              </a:pPr>
              <a:r>
                <a:rPr lang="en-US" sz="800" dirty="0"/>
                <a:t>Click the image icon to insert your image </a:t>
              </a:r>
            </a:p>
            <a:p>
              <a:pPr marL="137160"/>
              <a:r>
                <a:rPr lang="en-US" sz="800" dirty="0"/>
                <a:t>Best image option: 851 (8.86) x 360 (3.75) jpg / png</a:t>
              </a:r>
            </a:p>
            <a:p>
              <a:endParaRPr lang="en-US" sz="800" dirty="0"/>
            </a:p>
            <a:p>
              <a:endParaRPr lang="en-US" sz="800" dirty="0"/>
            </a:p>
            <a:p>
              <a:endParaRPr lang="en-US" sz="800" dirty="0"/>
            </a:p>
            <a:p>
              <a:endParaRPr lang="en-US" sz="800" dirty="0"/>
            </a:p>
            <a:p>
              <a:r>
                <a:rPr lang="en-US" sz="800" b="1" dirty="0"/>
                <a:t>TO SAVE AS AN IMAGE FOR FACEBOOK:</a:t>
              </a:r>
            </a:p>
            <a:p>
              <a:pPr marL="137160" indent="-137160">
                <a:buFont typeface="+mj-lt"/>
                <a:buAutoNum type="arabicPeriod"/>
              </a:pPr>
              <a:r>
                <a:rPr lang="en-US" sz="800" dirty="0"/>
                <a:t>Click on the File tab</a:t>
              </a:r>
            </a:p>
            <a:p>
              <a:pPr marL="137160" indent="-137160">
                <a:buFont typeface="+mj-lt"/>
                <a:buAutoNum type="arabicPeriod"/>
              </a:pPr>
              <a:r>
                <a:rPr lang="en-US" sz="800" dirty="0"/>
                <a:t>Click Save as </a:t>
              </a:r>
            </a:p>
            <a:p>
              <a:pPr marL="137160" indent="-137160">
                <a:buFont typeface="+mj-lt"/>
                <a:buAutoNum type="arabicPeriod"/>
              </a:pPr>
              <a:r>
                <a:rPr lang="en-US" sz="800" dirty="0"/>
                <a:t>From the File Type list, choose one of the following options: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53DFDD-8D3C-4508-897F-BF4909D52959}"/>
                </a:ext>
              </a:extLst>
            </p:cNvPr>
            <p:cNvSpPr txBox="1"/>
            <p:nvPr/>
          </p:nvSpPr>
          <p:spPr>
            <a:xfrm>
              <a:off x="1005554" y="3197052"/>
              <a:ext cx="60899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1"/>
                  </a:solidFill>
                </a:rPr>
                <a:t>Facebook Mobile view – Maintain main graphics &amp; text within this line to best work on mobile view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749FCF-AE18-497A-93E6-728B16067A11}"/>
                </a:ext>
              </a:extLst>
            </p:cNvPr>
            <p:cNvSpPr txBox="1"/>
            <p:nvPr/>
          </p:nvSpPr>
          <p:spPr>
            <a:xfrm>
              <a:off x="146017" y="1138475"/>
              <a:ext cx="859537" cy="115205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700" dirty="0"/>
                <a:t>Copy and paste squares onto your slide to make sure your graphics look great. Don’t forget to delete the squares before saving.</a:t>
              </a:r>
              <a:endParaRPr lang="en-US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33EE72-F692-42FA-AE2D-CCC9AB06C7B8}"/>
                </a:ext>
              </a:extLst>
            </p:cNvPr>
            <p:cNvSpPr txBox="1"/>
            <p:nvPr/>
          </p:nvSpPr>
          <p:spPr>
            <a:xfrm>
              <a:off x="1005554" y="232392"/>
              <a:ext cx="60899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6">
                      <a:lumMod val="75000"/>
                    </a:schemeClr>
                  </a:solidFill>
                </a:rPr>
                <a:t>Facebook Full Banner view – Maintain main graphics within this line to best work on desktop view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B79211-D785-4BD4-9402-C1BA6D5BB63F}"/>
                </a:ext>
              </a:extLst>
            </p:cNvPr>
            <p:cNvSpPr txBox="1"/>
            <p:nvPr/>
          </p:nvSpPr>
          <p:spPr>
            <a:xfrm>
              <a:off x="7095458" y="446073"/>
              <a:ext cx="77467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Grey area is where text must fit to ensure best results.</a:t>
              </a:r>
            </a:p>
          </p:txBody>
        </p:sp>
        <p:sp>
          <p:nvSpPr>
            <p:cNvPr id="37" name="Arrow: Left 36">
              <a:extLst>
                <a:ext uri="{FF2B5EF4-FFF2-40B4-BE49-F238E27FC236}">
                  <a16:creationId xmlns:a16="http://schemas.microsoft.com/office/drawing/2014/main" id="{08075FD6-755E-4BDC-BDA7-6BC429F5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180321" y="294105"/>
              <a:ext cx="584058" cy="151968"/>
            </a:xfrm>
            <a:prstGeom prst="lef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3D0CD7F-9252-4EEC-BAC6-073E952ED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554" y="0"/>
              <a:ext cx="6089904" cy="3429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5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DB2878-14A5-4AB7-B63D-4BA55051EEC5}"/>
                </a:ext>
              </a:extLst>
            </p:cNvPr>
            <p:cNvSpPr txBox="1"/>
            <p:nvPr/>
          </p:nvSpPr>
          <p:spPr>
            <a:xfrm>
              <a:off x="1287370" y="1438703"/>
              <a:ext cx="297120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800" b="1" dirty="0">
                  <a:solidFill>
                    <a:prstClr val="black"/>
                  </a:solidFill>
                </a:rPr>
                <a:t>TO ADD TEXT: </a:t>
              </a:r>
            </a:p>
            <a:p>
              <a:pPr marL="137160" lvl="0" indent="-137160">
                <a:buFont typeface="+mj-lt"/>
                <a:buAutoNum type="arabicPeriod"/>
              </a:pPr>
              <a:r>
                <a:rPr lang="en-US" sz="800" dirty="0">
                  <a:solidFill>
                    <a:prstClr val="black"/>
                  </a:solidFill>
                </a:rPr>
                <a:t>Click on the insert tab </a:t>
              </a:r>
            </a:p>
            <a:p>
              <a:pPr marL="137160" lvl="0" indent="-137160">
                <a:buFont typeface="+mj-lt"/>
                <a:buAutoNum type="arabicPeriod"/>
              </a:pPr>
              <a:r>
                <a:rPr lang="en-US" sz="800" dirty="0">
                  <a:solidFill>
                    <a:prstClr val="black"/>
                  </a:solidFill>
                </a:rPr>
                <a:t>Click Text box</a:t>
              </a:r>
            </a:p>
            <a:p>
              <a:pPr marL="137160" lvl="0" indent="-137160">
                <a:buFont typeface="+mj-lt"/>
                <a:buAutoNum type="arabicPeriod"/>
              </a:pPr>
              <a:r>
                <a:rPr lang="en-US" sz="800" dirty="0">
                  <a:solidFill>
                    <a:prstClr val="black"/>
                  </a:solidFill>
                </a:rPr>
                <a:t>Draw Text Box</a:t>
              </a:r>
            </a:p>
            <a:p>
              <a:pPr marL="137160" lvl="0" indent="-137160">
                <a:buFont typeface="+mj-lt"/>
                <a:buAutoNum type="arabicPeriod"/>
              </a:pPr>
              <a:r>
                <a:rPr lang="en-US" sz="800" dirty="0">
                  <a:solidFill>
                    <a:prstClr val="black"/>
                  </a:solidFill>
                </a:rPr>
                <a:t>Format text as required</a:t>
              </a:r>
            </a:p>
            <a:p>
              <a:endParaRPr lang="en-US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4E13CB8-EBAA-4180-8035-6FD41E460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370" y="2198159"/>
              <a:ext cx="5357270" cy="63393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06BD46A-174B-44E6-B6FA-C307AB0F6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2798" y="1511855"/>
              <a:ext cx="2038497" cy="473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132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 Facebook Banner_SL_v1" id="{AA82D4EF-6ADF-41A5-9ACB-1D37E9C077D0}" vid="{B0F64651-770A-4828-B4F5-4E5BBF0F3E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e3f163ba23981de9af4e94a4fc3c17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77303e74caa42b09a8f0afd28694942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5301692-5FFF-44B2-B963-3FDC77373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28D99D-79DC-4F4B-891F-9E6D488B98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9051C-85C9-4635-9077-236E30D5A75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Abstract Facebook banners</Template>
  <TotalTime>0</TotalTime>
  <Words>171</Words>
  <Application>Microsoft Office PowerPoint</Application>
  <PresentationFormat>Custom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Abstract Slide 1</vt:lpstr>
      <vt:lpstr>Abstract Slide 2</vt:lpstr>
      <vt:lpstr>Abstract Slide 3</vt:lpstr>
      <vt:lpstr>Abstract Slide 4</vt:lpstr>
      <vt:lpstr>Abstract Slide 5</vt:lpstr>
      <vt:lpstr>Instructional Slide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2020-02-25T03:21:02Z</dcterms:created>
  <dcterms:modified xsi:type="dcterms:W3CDTF">2020-02-25T03:22:32Z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