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3"/>
  </p:notesMasterIdLst>
  <p:sldIdLst>
    <p:sldId id="258" r:id="rId2"/>
    <p:sldId id="256" r:id="rId3"/>
    <p:sldId id="257" r:id="rId4"/>
    <p:sldId id="263" r:id="rId5"/>
    <p:sldId id="264" r:id="rId6"/>
    <p:sldId id="266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7C8B8-81C9-4C08-A5D3-9ADE4A9252B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8CCB3-42C3-430F-A2C9-8D6CD288C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DF46-D10D-409C-9AE1-09AB9C069542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F77E-CE04-4C82-AD0B-2E8C2E9E522D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1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2AFB-5AC8-477A-A8AD-BE4445D400E9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5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3366A6-C0D6-44FB-BF1B-283C3B6026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5"/>
            </a:lvl1pPr>
          </a:lstStyle>
          <a:p>
            <a:r>
              <a:rPr lang="en-US" dirty="0"/>
              <a:t>Click on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620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87923-EC50-4B1F-96EC-DCCC0C4086B0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0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5233D-2729-474A-9B7B-C00F69C103D5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91FA-BECA-46DE-93E0-FB0898F3CED5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9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2DA8-E757-4014-A15C-71D5C318C7E8}" type="datetime1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9391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8997-0CDF-4200-8CCC-9CFE48AF9D18}" type="datetime1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9227-9401-4810-A903-F209370E35A5}" type="datetime1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268CE-DC5C-4DB3-A1BB-DDCAC0234DF6}" type="datetime1">
              <a:rPr lang="en-US" smtClean="0"/>
              <a:t>2/24/2020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BA8C755-1A1F-41C6-87AF-2600885664FE}" type="datetime1">
              <a:rPr lang="en-US" smtClean="0"/>
              <a:t>2/24/2020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2032DA8-E757-4014-A15C-71D5C318C7E8}" type="datetime1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B57D581-17AD-4D26-905C-85CF5D9318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etal Rope">
            <a:extLst>
              <a:ext uri="{FF2B5EF4-FFF2-40B4-BE49-F238E27FC236}">
                <a16:creationId xmlns:a16="http://schemas.microsoft.com/office/drawing/2014/main" id="{B76FC7D2-FC65-4979-B71F-885C0E3893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r="12380"/>
          <a:stretch>
            <a:fillRect/>
          </a:stretch>
        </p:blipFill>
        <p:spPr/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EF7D93-BF4B-4058-B533-B6A495ADDA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9404350" cy="1400175"/>
          </a:xfrm>
        </p:spPr>
        <p:txBody>
          <a:bodyPr/>
          <a:lstStyle/>
          <a:p>
            <a:r>
              <a:rPr lang="en-US" dirty="0"/>
              <a:t>Abstract Slide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F6B77-F1EE-4DE7-9B61-07EABE16D09B}"/>
              </a:ext>
            </a:extLst>
          </p:cNvPr>
          <p:cNvSpPr txBox="1"/>
          <p:nvPr/>
        </p:nvSpPr>
        <p:spPr>
          <a:xfrm>
            <a:off x="3830358" y="294800"/>
            <a:ext cx="8272654" cy="213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2" b="1" spc="-75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Image Classification in 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098FE8-E77F-4382-8EC1-F921118F082E}"/>
              </a:ext>
            </a:extLst>
          </p:cNvPr>
          <p:cNvSpPr/>
          <p:nvPr/>
        </p:nvSpPr>
        <p:spPr>
          <a:xfrm>
            <a:off x="4056601" y="4850511"/>
            <a:ext cx="3635903" cy="134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9" dirty="0"/>
              <a:t>Presented by: </a:t>
            </a:r>
          </a:p>
          <a:p>
            <a:r>
              <a:rPr lang="en-US" sz="2709" dirty="0"/>
              <a:t>Shaheryar  and </a:t>
            </a:r>
            <a:r>
              <a:rPr lang="en-US" sz="2709" dirty="0" err="1"/>
              <a:t>Zimin</a:t>
            </a:r>
            <a:r>
              <a:rPr lang="en-US" sz="2709" dirty="0"/>
              <a:t> Lu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974C4-1F81-469A-B8F6-028FC8C7696E}"/>
              </a:ext>
            </a:extLst>
          </p:cNvPr>
          <p:cNvSpPr txBox="1"/>
          <p:nvPr/>
        </p:nvSpPr>
        <p:spPr>
          <a:xfrm>
            <a:off x="8740889" y="4846218"/>
            <a:ext cx="4116778" cy="92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9" dirty="0"/>
              <a:t>Supervised by:</a:t>
            </a:r>
          </a:p>
          <a:p>
            <a:r>
              <a:rPr lang="en-US" sz="2709" dirty="0"/>
              <a:t>Dr. Sean Mondesire</a:t>
            </a:r>
          </a:p>
        </p:txBody>
      </p:sp>
    </p:spTree>
    <p:extLst>
      <p:ext uri="{BB962C8B-B14F-4D97-AF65-F5344CB8AC3E}">
        <p14:creationId xmlns:p14="http://schemas.microsoft.com/office/powerpoint/2010/main" val="318549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Deep learning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Accuracy: 55.69106 %</a:t>
            </a:r>
            <a:br>
              <a:rPr lang="en-US" dirty="0"/>
            </a:br>
            <a:r>
              <a:rPr lang="en-US" dirty="0"/>
              <a:t>Deep Learning Precision: 16.68697 %</a:t>
            </a:r>
            <a:br>
              <a:rPr lang="en-US" dirty="0"/>
            </a:br>
            <a:r>
              <a:rPr lang="en-US" dirty="0"/>
              <a:t>Deep Learning Recall: 33.52365 %</a:t>
            </a:r>
            <a:br>
              <a:rPr lang="en-US" dirty="0"/>
            </a:br>
            <a:r>
              <a:rPr lang="en-US" dirty="0"/>
              <a:t>Deep Learning </a:t>
            </a:r>
            <a:r>
              <a:rPr lang="en-US" dirty="0" err="1"/>
              <a:t>AuC</a:t>
            </a:r>
            <a:r>
              <a:rPr lang="en-US" dirty="0"/>
              <a:t>: 55.85439 %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Support vector machine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Gaussian RBF Kernel Accuracy: 57.1169 %</a:t>
            </a:r>
            <a:br>
              <a:rPr lang="en-US" dirty="0"/>
            </a:br>
            <a:r>
              <a:rPr lang="en-US" dirty="0"/>
              <a:t>Gaussian RBF Kernel Precision: 38.28664 %</a:t>
            </a:r>
            <a:br>
              <a:rPr lang="en-US" dirty="0"/>
            </a:br>
            <a:r>
              <a:rPr lang="en-US" dirty="0"/>
              <a:t>Gaussian RBF Kernel Recall: 75.25938 %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00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Image Classifier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Reporting (</a:t>
            </a:r>
            <a:r>
              <a:rPr lang="en-US" dirty="0"/>
              <a:t>Hypothesis testing, Accuracy, Recall, Precision, Overfitting (</a:t>
            </a:r>
            <a:r>
              <a:rPr lang="en-US" dirty="0" err="1"/>
              <a:t>AuC</a:t>
            </a:r>
            <a:r>
              <a:rPr lang="en-US" dirty="0"/>
              <a:t>)</a:t>
            </a:r>
            <a:r>
              <a:rPr lang="en-US" b="1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goal of this project is to build four image classifiers using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 Vector Machine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imager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imager package serves as the major breakthrough for image processing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https://dahtah.github.io/imager/imager.html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370" y="1063416"/>
            <a:ext cx="8825658" cy="9937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Imager uses edge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imager package serves as the major breakthrough for image processing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https://dahtah.github.io/imager/imager.html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DCE93-4920-49FB-A4DC-2188142D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70" y="2133600"/>
            <a:ext cx="8825658" cy="45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3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imager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dataset was obtained through Kaggle which involves two folders of cat and dog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imager package serves as the major breakthrough for image processing in 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https://dahtah.github.io/imager/imager.html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FFDDD-1A70-454F-888A-705F0A35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43" y="2267344"/>
            <a:ext cx="8825658" cy="4347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3D5CB-0320-42EF-83FE-497D9E8C916A}"/>
              </a:ext>
            </a:extLst>
          </p:cNvPr>
          <p:cNvSpPr txBox="1"/>
          <p:nvPr/>
        </p:nvSpPr>
        <p:spPr>
          <a:xfrm>
            <a:off x="66961" y="3157981"/>
            <a:ext cx="1087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Width, height</a:t>
            </a:r>
          </a:p>
          <a:p>
            <a:r>
              <a:rPr lang="en-US" dirty="0"/>
              <a:t>depth &amp; spectrum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2344E-B6B9-49F8-AF22-CF657EF911C6}"/>
              </a:ext>
            </a:extLst>
          </p:cNvPr>
          <p:cNvCxnSpPr>
            <a:cxnSpLocks/>
          </p:cNvCxnSpPr>
          <p:nvPr/>
        </p:nvCxnSpPr>
        <p:spPr>
          <a:xfrm>
            <a:off x="876693" y="3429000"/>
            <a:ext cx="584462" cy="115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Naive Bayes Accuracy: 58.93246 %</a:t>
            </a:r>
            <a:br>
              <a:rPr lang="en-US" dirty="0"/>
            </a:br>
            <a:r>
              <a:rPr lang="en-US" dirty="0"/>
              <a:t>Naive Bayes Precision: 21.96508 %</a:t>
            </a:r>
            <a:br>
              <a:rPr lang="en-US" dirty="0"/>
            </a:br>
            <a:r>
              <a:rPr lang="en-US" dirty="0"/>
              <a:t>Naive Bayes Recall: 44.12724 %</a:t>
            </a:r>
            <a:br>
              <a:rPr lang="en-US" dirty="0"/>
            </a:br>
            <a:r>
              <a:rPr lang="en-US" dirty="0"/>
              <a:t>Naive Bayes </a:t>
            </a:r>
            <a:r>
              <a:rPr lang="en-US" dirty="0" err="1"/>
              <a:t>AuC</a:t>
            </a:r>
            <a:r>
              <a:rPr lang="en-US" dirty="0"/>
              <a:t>: 61.67882 %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CDAE-115D-4D4E-BA58-8B3717B6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943" y="1063416"/>
            <a:ext cx="8825658" cy="993742"/>
          </a:xfrm>
        </p:spPr>
        <p:txBody>
          <a:bodyPr/>
          <a:lstStyle/>
          <a:p>
            <a:r>
              <a:rPr lang="en-US" b="1" dirty="0"/>
              <a:t>Random forest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90E8B-3918-4E48-B4AE-B89E0567D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16985"/>
            <a:ext cx="8825658" cy="4347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Accuracy: 86.79245 %</a:t>
            </a:r>
            <a:br>
              <a:rPr lang="en-US" dirty="0"/>
            </a:br>
            <a:r>
              <a:rPr lang="en-US" dirty="0"/>
              <a:t>Random Forest Precision: 1.867641 %</a:t>
            </a:r>
            <a:br>
              <a:rPr lang="en-US" dirty="0"/>
            </a:br>
            <a:r>
              <a:rPr lang="en-US" dirty="0"/>
              <a:t>Random Forest Recall: 3.752039 %</a:t>
            </a:r>
            <a:br>
              <a:rPr lang="en-US" dirty="0"/>
            </a:br>
            <a:r>
              <a:rPr lang="en-US" dirty="0"/>
              <a:t>Random Forest </a:t>
            </a:r>
            <a:r>
              <a:rPr lang="en-US" dirty="0" err="1"/>
              <a:t>AuC</a:t>
            </a:r>
            <a:r>
              <a:rPr lang="en-US" dirty="0"/>
              <a:t>: 65.09849 %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786B-3DE3-4F41-B692-95157F90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7D581-17AD-4D26-905C-85CF5D9318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7620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41</TotalTime>
  <Words>348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Abstract Slide 2</vt:lpstr>
      <vt:lpstr>Contents</vt:lpstr>
      <vt:lpstr>INTRODUCTION</vt:lpstr>
      <vt:lpstr>dataset</vt:lpstr>
      <vt:lpstr>imager</vt:lpstr>
      <vt:lpstr>Imager uses edge detection</vt:lpstr>
      <vt:lpstr>imager</vt:lpstr>
      <vt:lpstr>Naïve bayes</vt:lpstr>
      <vt:lpstr>Random forest</vt:lpstr>
      <vt:lpstr>Deep learning</vt:lpstr>
      <vt:lpstr>Support vector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Slide 2</dc:title>
  <dc:creator>Qadir, Syed Shaheryar</dc:creator>
  <cp:lastModifiedBy>Qadir, Syed Shaheryar</cp:lastModifiedBy>
  <cp:revision>6</cp:revision>
  <dcterms:created xsi:type="dcterms:W3CDTF">2020-02-25T03:33:28Z</dcterms:created>
  <dcterms:modified xsi:type="dcterms:W3CDTF">2020-02-25T04:54:35Z</dcterms:modified>
</cp:coreProperties>
</file>