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05d16f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05d16f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5d16f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5d16f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05d16f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05d16f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05d16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05d16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05d16f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05d16f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066e3b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066e3b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066e3b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066e3b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Rookie Hero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</a:t>
            </a:r>
            <a:r>
              <a:rPr lang="ko"/>
              <a:t>니 요기요 - 1차 스프린트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1차 스프린트 구현 내용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8150" y="920425"/>
            <a:ext cx="64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주문표 내 </a:t>
            </a:r>
            <a:r>
              <a:rPr b="1" lang="ko"/>
              <a:t>메뉴 리스트 보기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주문표 내 </a:t>
            </a:r>
            <a:r>
              <a:rPr b="1" lang="ko"/>
              <a:t>메뉴 담기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주문표 내 </a:t>
            </a:r>
            <a:r>
              <a:rPr b="1" lang="ko"/>
              <a:t>메뉴 삭제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주문표 내 </a:t>
            </a:r>
            <a:r>
              <a:rPr b="1" lang="ko"/>
              <a:t>메뉴 개수 수정(up/down)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1052900"/>
            <a:ext cx="81273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ko" sz="1800"/>
              <a:t>메뉴 개수 up/down api 삭제</a:t>
            </a:r>
            <a:r>
              <a:rPr lang="ko" sz="1800"/>
              <a:t>( 메뉴 개수, 가격, 수량 등을 </a:t>
            </a:r>
            <a:r>
              <a:rPr b="1" lang="ko" sz="1800"/>
              <a:t>자바스크립트로 처리</a:t>
            </a:r>
            <a:r>
              <a:rPr lang="ko" sz="1800"/>
              <a:t> 후, 주문함 정보를 업데이트 하는 방식으로 변경 필요)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72" y="2024550"/>
            <a:ext cx="2633647" cy="13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884771" y="2864736"/>
            <a:ext cx="440700" cy="3138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개선할 내용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13050" y="958500"/>
            <a:ext cx="83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ko" sz="1800">
                <a:solidFill>
                  <a:srgbClr val="980000"/>
                </a:solidFill>
              </a:rPr>
              <a:t>주문표 관련 API 작성 마무리</a:t>
            </a:r>
            <a:endParaRPr b="1" sz="18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주문 페이지 보기 </a:t>
            </a:r>
            <a:r>
              <a:rPr lang="ko" sz="1800"/>
              <a:t>(주문자 정보 + 주문자 추가정보 + 결</a:t>
            </a:r>
            <a:r>
              <a:rPr lang="ko" sz="1800"/>
              <a:t>제정보</a:t>
            </a:r>
            <a:r>
              <a:rPr lang="ko" sz="1800"/>
              <a:t> +주문함정보)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주문 페이지 정보 입력 후, 주문하기 </a:t>
            </a:r>
            <a:r>
              <a:rPr lang="ko" sz="1800"/>
              <a:t>(</a:t>
            </a:r>
            <a:r>
              <a:rPr lang="ko" sz="1800"/>
              <a:t>‘</a:t>
            </a:r>
            <a:r>
              <a:rPr lang="ko" sz="1800"/>
              <a:t>결</a:t>
            </a:r>
            <a:r>
              <a:rPr lang="ko" sz="1800"/>
              <a:t>제 중’ 단계 까지</a:t>
            </a:r>
            <a:r>
              <a:rPr lang="ko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랜덤 메뉴 Pick 페이지 생성, 메뉴 추천 방법 조사 및 결정</a:t>
            </a:r>
            <a:r>
              <a:rPr lang="ko" sz="1800"/>
              <a:t>(사용자 정보 가중치 추천, 추천 알고리즘, </a:t>
            </a:r>
            <a:r>
              <a:rPr lang="ko" sz="1800"/>
              <a:t>취향정보 활용 단순 필터링</a:t>
            </a:r>
            <a:r>
              <a:rPr lang="ko" sz="1800"/>
              <a:t> 등등)</a:t>
            </a:r>
            <a:endParaRPr sz="18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다음 스프린트 계획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</a:t>
            </a:r>
            <a:r>
              <a:rPr lang="ko"/>
              <a:t>차 스프린트 구현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구글로 로그인/ 로그아웃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my page 보기( user 정보&amp; 자신의 취향에 대한 정보)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my page 수정( 개인 정보 수정(전화번호, 주소) &amp; 취향 정보 변경 가능)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개선할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my page 수정 - user phone field 수정 및 유효성 검사에 대한 부분 수정(예외처리 미완료)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스프린트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요기요 gift 쿠폰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쿠폰 관련 모델 생성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요기요 gift 쿠폰 발급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요기요 gift 쿠폰 발송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1차 스프린트 구현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카테고리, 레스토랑, 메뉴 관련 모델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요청에 따른 카테고리, 레스토랑, 메뉴 페이지 rendering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요청 시 데이터를 응답하는 API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응답받은 데이터를 HTML 페이지에 출력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개선할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메</a:t>
            </a:r>
            <a:r>
              <a:rPr lang="ko"/>
              <a:t>뉴에 대한 </a:t>
            </a:r>
            <a:r>
              <a:rPr lang="ko"/>
              <a:t>테스트 코드 작성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</a:t>
            </a:r>
            <a:r>
              <a:rPr lang="ko"/>
              <a:t>뉴 상세 페이지에서 error 발생 시 404 응답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화</a:t>
            </a:r>
            <a:r>
              <a:rPr lang="ko"/>
              <a:t>면 rendering 시 초기 데이터 정렬은 View에서 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코드 깔끔하게 수정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스프린트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작</a:t>
            </a:r>
            <a:r>
              <a:rPr lang="ko"/>
              <a:t>은 단위의 Ticket을 생성해서 PR 자주 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5월 2주차 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앞 슬라이드에 있는 </a:t>
            </a:r>
            <a:r>
              <a:rPr lang="ko"/>
              <a:t>개</a:t>
            </a:r>
            <a:r>
              <a:rPr lang="ko"/>
              <a:t>선 사항을 코드에 반영하기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화면 상단에 사용자 지역과 텍스트 카테고리 추가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trike="sngStrike"/>
              <a:t>레스토랑 정렬(최소 주문 금액순, 배달 시간순)</a:t>
            </a:r>
            <a:endParaRPr strike="sngStrike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API 요청 시 </a:t>
            </a:r>
            <a:r>
              <a:rPr b="1" lang="ko"/>
              <a:t>뷰</a:t>
            </a:r>
            <a:r>
              <a:rPr lang="ko"/>
              <a:t>에서 데이터 정렬 후 응답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5월 3주차 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효율적인 ORM 작성하기 (select_related, prefetch_related 등 사용)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NalCyo 어떻게 구현할 지 고민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테스트코</a:t>
            </a:r>
            <a:r>
              <a:rPr lang="ko"/>
              <a:t>드, API, 뷰, </a:t>
            </a:r>
            <a:r>
              <a:rPr b="1" lang="ko"/>
              <a:t>날씨 API 사용</a:t>
            </a:r>
            <a:r>
              <a:rPr lang="ko"/>
              <a:t> 등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