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792146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792146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e200d59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e200d59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e200d5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e200d5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e200d59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e200d59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ae200d59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ae200d59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e200d59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e200d59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92146a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92146a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92146a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92146a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a3462a6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a3462a6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92146a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92146a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ae200d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ae200d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92146a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92146a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3462a6f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3462a6f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a09babd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a09babd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a09babd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a09babd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792146a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792146a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9511b3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9511b3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e200d59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e200d59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9511b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9511b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Rookie Hero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미니 요기요 - 3차 스프린트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00" y="0"/>
            <a:ext cx="5610001" cy="18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245425" y="6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 sz="1200">
                <a:solidFill>
                  <a:schemeClr val="dk2"/>
                </a:solidFill>
              </a:rPr>
              <a:t>이번달, 지난달,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지지난달 주문 수량에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대한 가중치를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부여해서 메뉴 정렬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025" y="871175"/>
            <a:ext cx="5425050" cy="42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 - 3. </a:t>
            </a:r>
            <a:r>
              <a:rPr lang="ko" sz="1800">
                <a:solidFill>
                  <a:schemeClr val="dk2"/>
                </a:solidFill>
              </a:rPr>
              <a:t>레스토랑 구독, 취소, mypage에서 구독 조회, 취소 시 남은 레스토랑만 출력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레스토</a:t>
            </a:r>
            <a:r>
              <a:rPr lang="ko"/>
              <a:t>랑 디테일 페이지에서 구독, 취소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mypage에서 구독 중인 레스토랑 리스트 확인, 취소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취소버튼 누르면 나머지 레스토랑만 출력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551" y="1071975"/>
            <a:ext cx="5439875" cy="35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 sz="1800">
                <a:solidFill>
                  <a:schemeClr val="dk2"/>
                </a:solidFill>
              </a:rPr>
              <a:t>레스토랑 구독, 취소, mypage에서 구독 조회, 취소 시 남은 레스토랑만 출력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 - 4. </a:t>
            </a:r>
            <a:r>
              <a:rPr lang="ko" sz="1800">
                <a:solidFill>
                  <a:schemeClr val="dk2"/>
                </a:solidFill>
              </a:rPr>
              <a:t>지난 1시간 동안 많이 팔린 메뉴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타임라</a:t>
            </a:r>
            <a:r>
              <a:rPr lang="ko"/>
              <a:t>인 페이지에서 </a:t>
            </a:r>
            <a:r>
              <a:rPr lang="ko"/>
              <a:t>현</a:t>
            </a:r>
            <a:r>
              <a:rPr lang="ko"/>
              <a:t>재 동네에서 가장 많이 주문된 메뉴 보여주기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메뉴 </a:t>
            </a:r>
            <a:r>
              <a:rPr lang="ko"/>
              <a:t>클릭 시 이미지 및 주문표 추가 버튼이 있는 모달 출력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175" y="123825"/>
            <a:ext cx="4419600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type="title"/>
          </p:nvPr>
        </p:nvSpPr>
        <p:spPr>
          <a:xfrm>
            <a:off x="0" y="6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 sz="1800">
                <a:solidFill>
                  <a:schemeClr val="dk2"/>
                </a:solidFill>
              </a:rPr>
              <a:t>지난 1시간 동안 많이 팔린 메뉴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 - </a:t>
            </a:r>
            <a:r>
              <a:rPr lang="ko" sz="1800">
                <a:solidFill>
                  <a:schemeClr val="dk2"/>
                </a:solidFill>
              </a:rPr>
              <a:t>개선할 내용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ko"/>
              <a:t>Django Background Tasks 사용해서 1시간마다 주문수 많은 것 수집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어제 하루동안 잘 팔린 메뉴&lt;Yes(terday) Menu&gt;에 대해 보여주기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잘 팔린 메뉴 모달 창에서 메뉴 정보 더 넣기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다음 스프린트 계획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6월 1, 2주차 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레스토</a:t>
            </a:r>
            <a:r>
              <a:rPr lang="ko"/>
              <a:t>랑 알리미 관련 기능 구현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소라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10643" l="6933" r="6933" t="9751"/>
          <a:stretch/>
        </p:blipFill>
        <p:spPr>
          <a:xfrm>
            <a:off x="7156675" y="121450"/>
            <a:ext cx="1783676" cy="14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311700" y="663975"/>
            <a:ext cx="85809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ko" sz="1800">
                <a:solidFill>
                  <a:srgbClr val="595959"/>
                </a:solidFill>
              </a:rPr>
              <a:t>3차 스프린트 구현 내용 - </a:t>
            </a:r>
            <a:r>
              <a:rPr lang="ko">
                <a:solidFill>
                  <a:srgbClr val="595959"/>
                </a:solidFill>
              </a:rPr>
              <a:t>요기요 gift coupon 기능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ko">
                <a:solidFill>
                  <a:srgbClr val="595959"/>
                </a:solidFill>
              </a:rPr>
              <a:t>요기요 gift coupon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ko">
                <a:solidFill>
                  <a:srgbClr val="595959"/>
                </a:solidFill>
              </a:rPr>
              <a:t>보낸 요기요 gift coupon 내역( 보낸 쿠폰)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ko">
                <a:solidFill>
                  <a:srgbClr val="595959"/>
                </a:solidFill>
              </a:rPr>
              <a:t>선물한 쿠폰(구매한 쿠폰)&amp; 양도한 쿠폰 보기	</a:t>
            </a:r>
            <a:br>
              <a:rPr lang="ko">
                <a:solidFill>
                  <a:srgbClr val="595959"/>
                </a:solidFill>
              </a:rPr>
            </a:br>
            <a:r>
              <a:rPr lang="ko">
                <a:solidFill>
                  <a:srgbClr val="595959"/>
                </a:solidFill>
              </a:rPr>
              <a:t>						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ko">
                <a:solidFill>
                  <a:srgbClr val="595959"/>
                </a:solidFill>
              </a:rPr>
              <a:t>요기요 gift coupon 양도하기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ko">
                <a:solidFill>
                  <a:srgbClr val="595959"/>
                </a:solidFill>
              </a:rPr>
              <a:t>받은 gift coupon이 유효기간이 남아 있는 경우 양도 가능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ko">
                <a:solidFill>
                  <a:srgbClr val="595959"/>
                </a:solidFill>
              </a:rPr>
              <a:t>양도할 사람의 </a:t>
            </a:r>
            <a:r>
              <a:rPr b="1" lang="ko">
                <a:solidFill>
                  <a:srgbClr val="595959"/>
                </a:solidFill>
              </a:rPr>
              <a:t>아이디 </a:t>
            </a:r>
            <a:r>
              <a:rPr lang="ko">
                <a:solidFill>
                  <a:srgbClr val="595959"/>
                </a:solidFill>
              </a:rPr>
              <a:t>또는 </a:t>
            </a:r>
            <a:r>
              <a:rPr b="1" lang="ko">
                <a:solidFill>
                  <a:srgbClr val="595959"/>
                </a:solidFill>
              </a:rPr>
              <a:t>이메일</a:t>
            </a:r>
            <a:r>
              <a:rPr lang="ko">
                <a:solidFill>
                  <a:srgbClr val="595959"/>
                </a:solidFill>
              </a:rPr>
              <a:t>(미니 요기요사이트에 등록한)을 입력하여 양도 가능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ko">
                <a:solidFill>
                  <a:srgbClr val="595959"/>
                </a:solidFill>
              </a:rPr>
              <a:t>양도시 양도 받은 사람에게 표시</a:t>
            </a:r>
            <a:br>
              <a:rPr lang="ko">
                <a:solidFill>
                  <a:srgbClr val="595959"/>
                </a:solidFill>
              </a:rPr>
            </a:b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ko">
                <a:solidFill>
                  <a:srgbClr val="595959"/>
                </a:solidFill>
              </a:rPr>
              <a:t>양도받은 사람에게 알림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ko">
                <a:solidFill>
                  <a:srgbClr val="595959"/>
                </a:solidFill>
              </a:rPr>
              <a:t>쿠폰을 양도받은 사용자는 양도받은 쿠폰에 대하여 상단에 표기된 숫자를 볼 수 있음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ko">
                <a:solidFill>
                  <a:srgbClr val="595959"/>
                </a:solidFill>
              </a:rPr>
              <a:t>쿠폰을 양도받은 사용자가 </a:t>
            </a:r>
            <a:r>
              <a:rPr b="1" lang="ko">
                <a:solidFill>
                  <a:srgbClr val="595959"/>
                </a:solidFill>
              </a:rPr>
              <a:t>새로 양도받은 쿠폰 리스트</a:t>
            </a:r>
            <a:r>
              <a:rPr lang="ko">
                <a:solidFill>
                  <a:srgbClr val="595959"/>
                </a:solidFill>
              </a:rPr>
              <a:t> 확인하면 상단에 표기된 숫자 지워짐</a:t>
            </a:r>
            <a:br>
              <a:rPr lang="ko">
                <a:solidFill>
                  <a:srgbClr val="595959"/>
                </a:solidFill>
              </a:rPr>
            </a:b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ko">
                <a:solidFill>
                  <a:srgbClr val="595959"/>
                </a:solidFill>
              </a:rPr>
              <a:t>쿠폰 적용하여 주문하기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ko">
                <a:solidFill>
                  <a:srgbClr val="595959"/>
                </a:solidFill>
              </a:rPr>
              <a:t>이용 가능한 쿠폰 보기( 만료이전이고 사용되기 전인 쿠폰 리스트를 볼 수 있음)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ko">
                <a:solidFill>
                  <a:srgbClr val="595959"/>
                </a:solidFill>
              </a:rPr>
              <a:t>이용가능한 쿠폰을 선택하여 주문할 수 있음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소라 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311700" y="740175"/>
            <a:ext cx="8520600" cy="4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ko" sz="1800">
                <a:solidFill>
                  <a:srgbClr val="595959"/>
                </a:solidFill>
              </a:rPr>
              <a:t>개선할 내용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ko">
                <a:solidFill>
                  <a:srgbClr val="595959"/>
                </a:solidFill>
              </a:rPr>
              <a:t>한 쿠폰에 대해 여러번 양도가 진행된 경우, 보낸 쿠폰 보기에서 정렬</a:t>
            </a:r>
            <a:br>
              <a:rPr lang="ko">
                <a:solidFill>
                  <a:srgbClr val="595959"/>
                </a:solidFill>
              </a:rPr>
            </a:b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ko" sz="1800">
                <a:solidFill>
                  <a:srgbClr val="595959"/>
                </a:solidFill>
              </a:rPr>
              <a:t>4차 스프린트 계획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ko">
                <a:solidFill>
                  <a:srgbClr val="595959"/>
                </a:solidFill>
              </a:rPr>
              <a:t>구독한 restaurant 알리미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ko">
                <a:solidFill>
                  <a:srgbClr val="595959"/>
                </a:solidFill>
              </a:rPr>
              <a:t>구독할 </a:t>
            </a:r>
            <a:r>
              <a:rPr lang="ko">
                <a:solidFill>
                  <a:srgbClr val="595959"/>
                </a:solidFill>
              </a:rPr>
              <a:t>restaurant 추천</a:t>
            </a:r>
            <a:br>
              <a:rPr lang="ko">
                <a:solidFill>
                  <a:srgbClr val="595959"/>
                </a:solidFill>
              </a:rPr>
            </a:b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ko">
                <a:solidFill>
                  <a:srgbClr val="595959"/>
                </a:solidFill>
              </a:rPr>
              <a:t>현재 구독하고 있는 restaurant과 유사한 restaurant 추천(구독 기준)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ko">
                <a:solidFill>
                  <a:srgbClr val="595959"/>
                </a:solidFill>
                <a:highlight>
                  <a:srgbClr val="EFEFEF"/>
                </a:highlight>
              </a:rPr>
              <a:t>Item-based-collaborative filtering</a:t>
            </a:r>
            <a:r>
              <a:rPr lang="ko">
                <a:solidFill>
                  <a:srgbClr val="595959"/>
                </a:solidFill>
              </a:rPr>
              <a:t>을 사용한 restaurant추천</a:t>
            </a:r>
            <a:endParaRPr>
              <a:solidFill>
                <a:srgbClr val="595959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ko">
                <a:solidFill>
                  <a:srgbClr val="333333"/>
                </a:solidFill>
              </a:rPr>
              <a:t>구독한 레스토랑간의 유사도를 측정하며, 사용자가 어떤 </a:t>
            </a:r>
            <a:r>
              <a:rPr lang="ko">
                <a:solidFill>
                  <a:srgbClr val="595959"/>
                </a:solidFill>
              </a:rPr>
              <a:t>restaurant</a:t>
            </a:r>
            <a:r>
              <a:rPr lang="ko">
                <a:solidFill>
                  <a:srgbClr val="333333"/>
                </a:solidFill>
              </a:rPr>
              <a:t> 선호하면 유사한 다른 </a:t>
            </a:r>
            <a:r>
              <a:rPr lang="ko">
                <a:solidFill>
                  <a:srgbClr val="595959"/>
                </a:solidFill>
              </a:rPr>
              <a:t>restaurant</a:t>
            </a:r>
            <a:r>
              <a:rPr lang="ko">
                <a:solidFill>
                  <a:srgbClr val="333333"/>
                </a:solidFill>
              </a:rPr>
              <a:t>을 추천하는 방식을 사용할 예정</a:t>
            </a:r>
            <a:endParaRPr>
              <a:solidFill>
                <a:srgbClr val="333333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레스토</a:t>
            </a:r>
            <a:r>
              <a:rPr lang="ko"/>
              <a:t>랑 알리미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409425" y="1381825"/>
            <a:ext cx="73392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유튜</a:t>
            </a:r>
            <a:r>
              <a:rPr lang="ko" sz="1800"/>
              <a:t>브 채널 ‘구독' 시, 채널 주인으로 부터,</a:t>
            </a:r>
            <a:r>
              <a:rPr b="1" lang="ko" sz="1800"/>
              <a:t> 채널과 관련된 공지사항, 소식 등등을 타임라인으로 볼 수 있는 것</a:t>
            </a:r>
            <a:r>
              <a:rPr lang="ko" sz="1800"/>
              <a:t>을 벤치마킹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기능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ko" sz="1600"/>
              <a:t>구독 레스토랑 알림</a:t>
            </a:r>
            <a:endParaRPr b="1"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사장</a:t>
            </a:r>
            <a:r>
              <a:rPr lang="ko"/>
              <a:t>님 공지사항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신 메뉴 추가 or 기존 메뉴 가격 변경 등 소식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이벤트 소식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레스토랑 정보 변경 소식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ko" sz="1600"/>
              <a:t>구독한 레스토랑과 유사한 레스토랑 추천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ko" sz="1600"/>
              <a:t>현재 주문이 많은 메뉴를 알림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3</a:t>
            </a:r>
            <a:r>
              <a:rPr b="1" lang="ko" sz="1800">
                <a:solidFill>
                  <a:schemeClr val="dk2"/>
                </a:solidFill>
              </a:rPr>
              <a:t>차 스프린트 구현 내용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13050" y="958500"/>
            <a:ext cx="831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미니 요기요</a:t>
            </a:r>
            <a:endParaRPr b="1"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주문 내역 페이지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주문 내역 디테일 페이지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랜덤 메뉴 Pick</a:t>
            </a:r>
            <a:endParaRPr b="1"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메</a:t>
            </a:r>
            <a:r>
              <a:rPr b="1" lang="ko"/>
              <a:t>뉴 점수 계산 함수 작성</a:t>
            </a:r>
            <a:r>
              <a:rPr lang="ko"/>
              <a:t>(조회수, 좋아요, 주문수, 사장님 추천메뉴의 합계)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내 취향 기반 랜덤 고르기</a:t>
            </a:r>
            <a:r>
              <a:rPr lang="ko"/>
              <a:t> 기능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내</a:t>
            </a:r>
            <a:r>
              <a:rPr b="1" lang="ko"/>
              <a:t>가 먹었던 메뉴들 중 랜덤 고르기</a:t>
            </a:r>
            <a:r>
              <a:rPr lang="ko"/>
              <a:t> 기능(점수 반영(X))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랜덤 메뉴 Pick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12350" y="1077775"/>
            <a:ext cx="8319300" cy="19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>
                <a:solidFill>
                  <a:schemeClr val="dk1"/>
                </a:solidFill>
              </a:rPr>
              <a:t>내 취향 중 랜덤</a:t>
            </a:r>
            <a:endParaRPr b="1" sz="18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단순히 랜덤으로 메뉴를 골라주는 것이 아닌,</a:t>
            </a:r>
            <a:endParaRPr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solidFill>
                  <a:srgbClr val="CC0000"/>
                </a:solidFill>
              </a:rPr>
              <a:t>사용자 취향</a:t>
            </a:r>
            <a:r>
              <a:rPr lang="ko"/>
              <a:t>(#매운맛, #매콤한맛 등등)</a:t>
            </a:r>
            <a:endParaRPr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>
                <a:solidFill>
                  <a:srgbClr val="CC0000"/>
                </a:solidFill>
              </a:rPr>
              <a:t>메뉴 점수</a:t>
            </a:r>
            <a:r>
              <a:rPr lang="ko"/>
              <a:t>(</a:t>
            </a:r>
            <a:r>
              <a:rPr lang="ko">
                <a:solidFill>
                  <a:schemeClr val="dk1"/>
                </a:solidFill>
              </a:rPr>
              <a:t>조회수, 좋아요, 주문수, 사장님 추천메뉴)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를 고려한 </a:t>
            </a:r>
            <a:r>
              <a:rPr b="1" lang="ko">
                <a:solidFill>
                  <a:schemeClr val="dk1"/>
                </a:solidFill>
              </a:rPr>
              <a:t>랜덤 선택 기능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" sz="1800">
                <a:solidFill>
                  <a:schemeClr val="dk1"/>
                </a:solidFill>
              </a:rPr>
              <a:t>내가 먹었던 메뉴 중 랜덤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내가 먹었던 메뉴들 중, </a:t>
            </a:r>
            <a:r>
              <a:rPr b="1" lang="ko">
                <a:solidFill>
                  <a:schemeClr val="dk1"/>
                </a:solidFill>
              </a:rPr>
              <a:t>메뉴 점수가 높은 메뉴를 필터링 하고</a:t>
            </a:r>
            <a:r>
              <a:rPr lang="ko">
                <a:solidFill>
                  <a:schemeClr val="dk1"/>
                </a:solidFill>
              </a:rPr>
              <a:t>, 랜덤으로 선택해준다.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6200" y="1049150"/>
            <a:ext cx="8571900" cy="19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내 취향 중 랜덤</a:t>
            </a:r>
            <a:endParaRPr b="1" sz="1800"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ko"/>
              <a:t>내 취향에 맞는 음식</a:t>
            </a:r>
            <a:r>
              <a:rPr lang="ko"/>
              <a:t>을 </a:t>
            </a:r>
            <a:r>
              <a:rPr b="1" lang="ko"/>
              <a:t>찾는 노력 없이</a:t>
            </a:r>
            <a:r>
              <a:rPr lang="ko"/>
              <a:t> 선택해서 주문 하고 싶을 때,</a:t>
            </a:r>
            <a:endParaRPr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굳이 리뷰를 보지 않더라도, </a:t>
            </a:r>
            <a:r>
              <a:rPr b="1" lang="ko"/>
              <a:t>내 취향에 맞는 인기메뉴</a:t>
            </a:r>
            <a:r>
              <a:rPr lang="ko"/>
              <a:t>를 주문하고 싶을 때,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2860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언제 사용하면 좋을까?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27875" y="2177250"/>
            <a:ext cx="767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" sz="1800">
                <a:solidFill>
                  <a:schemeClr val="dk1"/>
                </a:solidFill>
              </a:rPr>
              <a:t>내가 먹었던 메뉴 중 랜덤</a:t>
            </a:r>
            <a:endParaRPr b="1" sz="1800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신 메뉴 보다는 </a:t>
            </a:r>
            <a:r>
              <a:rPr b="1" lang="ko">
                <a:solidFill>
                  <a:schemeClr val="dk1"/>
                </a:solidFill>
              </a:rPr>
              <a:t>기존에 먹었던 메뉴들 중</a:t>
            </a:r>
            <a:r>
              <a:rPr lang="ko">
                <a:solidFill>
                  <a:schemeClr val="dk1"/>
                </a:solidFill>
              </a:rPr>
              <a:t>에서, </a:t>
            </a:r>
            <a:r>
              <a:rPr b="1" lang="ko">
                <a:solidFill>
                  <a:schemeClr val="dk1"/>
                </a:solidFill>
              </a:rPr>
              <a:t>인기메뉴</a:t>
            </a:r>
            <a:r>
              <a:rPr lang="ko">
                <a:solidFill>
                  <a:schemeClr val="dk1"/>
                </a:solidFill>
              </a:rPr>
              <a:t>를 고르고 싶을 때,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513050" y="958500"/>
            <a:ext cx="83193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미니 요기요</a:t>
            </a:r>
            <a:endParaRPr b="1"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주문 내역 디테일 페이지 내 재주문 기능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</a:t>
            </a:r>
            <a:r>
              <a:rPr lang="ko"/>
              <a:t>뉴 </a:t>
            </a:r>
            <a:r>
              <a:rPr lang="ko"/>
              <a:t>좋아</a:t>
            </a:r>
            <a:r>
              <a:rPr lang="ko"/>
              <a:t>요, 조회수 관련 API 작성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기존 코드에 추가된 쿠폰 관련 코드 반영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4</a:t>
            </a:r>
            <a:r>
              <a:rPr b="1" lang="ko" sz="1800">
                <a:solidFill>
                  <a:schemeClr val="dk2"/>
                </a:solidFill>
              </a:rPr>
              <a:t>차 스프린트 계획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17550" y="2316475"/>
            <a:ext cx="6540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" sz="1800">
                <a:solidFill>
                  <a:schemeClr val="dk1"/>
                </a:solidFill>
              </a:rPr>
              <a:t>랜덤 메뉴 Pick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취향 </a:t>
            </a:r>
            <a:r>
              <a:rPr b="1" lang="ko">
                <a:solidFill>
                  <a:schemeClr val="dk1"/>
                </a:solidFill>
              </a:rPr>
              <a:t>AND, OR 조건</a:t>
            </a:r>
            <a:r>
              <a:rPr lang="ko">
                <a:solidFill>
                  <a:schemeClr val="dk1"/>
                </a:solidFill>
              </a:rPr>
              <a:t> 선택 가능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ko">
                <a:solidFill>
                  <a:schemeClr val="dk1"/>
                </a:solidFill>
              </a:rPr>
              <a:t>내 취향 </a:t>
            </a:r>
            <a:r>
              <a:rPr lang="ko">
                <a:solidFill>
                  <a:schemeClr val="dk1"/>
                </a:solidFill>
              </a:rPr>
              <a:t>을 </a:t>
            </a:r>
            <a:r>
              <a:rPr b="1" lang="ko">
                <a:solidFill>
                  <a:schemeClr val="dk1"/>
                </a:solidFill>
              </a:rPr>
              <a:t>랜덤메뉴Pick 화면에서 간편 수정할 수 있도록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취향 </a:t>
            </a:r>
            <a:r>
              <a:rPr b="1" lang="ko">
                <a:solidFill>
                  <a:schemeClr val="dk1"/>
                </a:solidFill>
              </a:rPr>
              <a:t>해시태그</a:t>
            </a:r>
            <a:r>
              <a:rPr lang="ko">
                <a:solidFill>
                  <a:schemeClr val="dk1"/>
                </a:solidFill>
              </a:rPr>
              <a:t>에 대한 </a:t>
            </a:r>
            <a:r>
              <a:rPr b="1" lang="ko">
                <a:solidFill>
                  <a:schemeClr val="dk1"/>
                </a:solidFill>
              </a:rPr>
              <a:t>메뉴 순위 리스트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내가 먹었던 메뉴 랜덤 선택에서 </a:t>
            </a:r>
            <a:r>
              <a:rPr b="1" lang="ko">
                <a:solidFill>
                  <a:schemeClr val="dk1"/>
                </a:solidFill>
              </a:rPr>
              <a:t>메뉴 점수 반영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17550" y="4042975"/>
            <a:ext cx="692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" sz="1800">
                <a:solidFill>
                  <a:schemeClr val="dk1"/>
                </a:solidFill>
              </a:rPr>
              <a:t>타임라인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 - 3</a:t>
            </a:r>
            <a:r>
              <a:rPr lang="ko"/>
              <a:t>차 스프린트 구현 내용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날씨와 관계 없이 잘 팔린 메뉴 제외, 잘 팔린 메뉴 Top10을 위한 더보기 버튼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기간별 주문 수량에 대한 가중치를 부여해서 메뉴 정렬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레스토랑 구독하기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타임라인 페이지에서 지난 1시간 동안 많이 팔린 메뉴 보여주기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625"/>
            <a:ext cx="87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 - 1. </a:t>
            </a:r>
            <a:r>
              <a:rPr lang="ko" sz="1800">
                <a:solidFill>
                  <a:schemeClr val="dk2"/>
                </a:solidFill>
              </a:rPr>
              <a:t>날씨와 관계 없이 잘 팔린 메뉴는 날씨별 메뉴 추천에서 제외, 제외된 메뉴 하단 표시, 더보기 버튼을 누르면 잘 팔린 메뉴 Top10을 볼 수 있음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81000" y="144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현</a:t>
            </a:r>
            <a:r>
              <a:rPr lang="ko"/>
              <a:t>재 동네의 날씨와 다른 날씨에 많이 팔린 메뉴를 센다.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메뉴가 3번 중복되면 날씨와 무관한 메뉴라고 판단해서 날씨 카테고리에서 제외한다.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제외된 메뉴들은 메뉴 리스트 하단에 텍스트로 보여준다.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925" y="572701"/>
            <a:ext cx="7428125" cy="4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0"/>
            <a:ext cx="87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 - 1. </a:t>
            </a:r>
            <a:r>
              <a:rPr lang="ko" sz="1800">
                <a:solidFill>
                  <a:schemeClr val="dk2"/>
                </a:solidFill>
              </a:rPr>
              <a:t>날씨와 관계 없이 잘 팔린 메뉴는 날씨별 메뉴 추천에서 제외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 - 2. </a:t>
            </a:r>
            <a:r>
              <a:rPr lang="ko" sz="1800">
                <a:solidFill>
                  <a:schemeClr val="dk2"/>
                </a:solidFill>
              </a:rPr>
              <a:t>이번달, 지난달, 지지난달 주문 수량에 대한 가중치를 부여해서 메뉴 정렬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이번달, 지난달, 지지난달의 주문수에 대해 가중치를 부여해서 정렬 후 출력한다.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75" y="1847623"/>
            <a:ext cx="5958950" cy="315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1"/>
          <p:cNvCxnSpPr/>
          <p:nvPr/>
        </p:nvCxnSpPr>
        <p:spPr>
          <a:xfrm flipH="1" rot="10800000">
            <a:off x="2947975" y="21441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1"/>
          <p:cNvCxnSpPr/>
          <p:nvPr/>
        </p:nvCxnSpPr>
        <p:spPr>
          <a:xfrm flipH="1" rot="10800000">
            <a:off x="2643175" y="23727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1"/>
          <p:cNvCxnSpPr/>
          <p:nvPr/>
        </p:nvCxnSpPr>
        <p:spPr>
          <a:xfrm flipH="1" rot="10800000">
            <a:off x="1728775" y="26013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1"/>
          <p:cNvCxnSpPr/>
          <p:nvPr/>
        </p:nvCxnSpPr>
        <p:spPr>
          <a:xfrm flipH="1" rot="10800000">
            <a:off x="2414575" y="28299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1"/>
          <p:cNvCxnSpPr/>
          <p:nvPr/>
        </p:nvCxnSpPr>
        <p:spPr>
          <a:xfrm flipH="1" rot="10800000">
            <a:off x="5462575" y="32871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1"/>
          <p:cNvCxnSpPr/>
          <p:nvPr/>
        </p:nvCxnSpPr>
        <p:spPr>
          <a:xfrm flipH="1" rot="10800000">
            <a:off x="1804975" y="30585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/>
          <p:nvPr/>
        </p:nvCxnSpPr>
        <p:spPr>
          <a:xfrm flipH="1" rot="10800000">
            <a:off x="2338375" y="35157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/>
          <p:nvPr/>
        </p:nvCxnSpPr>
        <p:spPr>
          <a:xfrm flipH="1" rot="10800000">
            <a:off x="4700575" y="38205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 flipH="1" rot="10800000">
            <a:off x="4014775" y="40491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/>
          <p:nvPr/>
        </p:nvCxnSpPr>
        <p:spPr>
          <a:xfrm flipH="1" rot="10800000">
            <a:off x="2643175" y="42777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 flipH="1" rot="10800000">
            <a:off x="1957375" y="4430100"/>
            <a:ext cx="1360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