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Amatic SC"/>
      <p:regular r:id="rId27"/>
      <p:bold r:id="rId28"/>
    </p:embeddedFont>
    <p:embeddedFont>
      <p:font typeface="Source Code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634D347-BD99-4242-A8D7-B5816FE69174}">
  <a:tblStyle styleId="{5634D347-BD99-4242-A8D7-B5816FE69174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maticSC-bold.fntdata"/><Relationship Id="rId27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599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499" cy="3538499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8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8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6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Idea-Hub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Stephen Russo, Benson Kuang, Tyler Rosemond, David Rafanan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800" y="981075"/>
            <a:ext cx="5943600" cy="416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225" y="0"/>
            <a:ext cx="62007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Diagram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5139" l="-7729" r="7729" t="-5140"/>
          <a:stretch/>
        </p:blipFill>
        <p:spPr>
          <a:xfrm>
            <a:off x="2590175" y="-62525"/>
            <a:ext cx="9795500" cy="545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>
            <p:ph idx="4294967295"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Relationship Diagram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Sequence Diagram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7975" y="914400"/>
            <a:ext cx="5981700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State Diagram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350" y="1093849"/>
            <a:ext cx="7007599" cy="39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Advantage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Secure, privacy policy that will respect intellectual property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Chat logs will be stored to prevent abuse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System is first of its kind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 matching application for technical and creative minds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Simple to use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Create an account, fill in profile information, browse potential matches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Organization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</a:pPr>
            <a:r>
              <a:rPr lang="en"/>
              <a:t>Hybrid democratic team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Leader distributes work and submits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Alternate leader with each task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Egoless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Everyone’s opinion matters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Post Implementation Review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53" name="Shape 153"/>
          <p:cNvGraphicFramePr/>
          <p:nvPr/>
        </p:nvGraphicFramePr>
        <p:xfrm>
          <a:off x="859162" y="147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{5634D347-BD99-4242-A8D7-B5816FE69174}</a:tableStyleId>
              </a:tblPr>
              <a:tblGrid>
                <a:gridCol w="2475225"/>
                <a:gridCol w="2475225"/>
                <a:gridCol w="2475225"/>
              </a:tblGrid>
              <a:tr h="791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What we did right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What we did wrong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What we could change</a:t>
                      </a:r>
                    </a:p>
                  </a:txBody>
                  <a:tcPr marT="91425" marB="91425" marR="91425" marL="91425"/>
                </a:tc>
              </a:tr>
              <a:tr h="887200">
                <a:tc rowSpan="2"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Char char="●"/>
                      </a:pPr>
                      <a:r>
                        <a:rPr lang="en"/>
                        <a:t>Distributed work among members evenly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●"/>
                      </a:pPr>
                      <a:r>
                        <a:rPr lang="en"/>
                        <a:t>Strong group communication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●"/>
                      </a:pPr>
                      <a:r>
                        <a:rPr lang="en"/>
                        <a:t>Picked project we were all passionate about</a:t>
                      </a:r>
                    </a:p>
                  </a:txBody>
                  <a:tcPr marT="91425" marB="91425" marR="91425" marL="91425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Char char="●"/>
                      </a:pPr>
                      <a:r>
                        <a:rPr lang="en"/>
                        <a:t>Underestimated time needed for certain tasks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●"/>
                      </a:pPr>
                      <a:r>
                        <a:rPr lang="en"/>
                        <a:t>Tried to implement too many features at once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●"/>
                      </a:pPr>
                      <a:r>
                        <a:rPr lang="en"/>
                        <a:t>Issues arose late in implementation due to improper planning</a:t>
                      </a:r>
                    </a:p>
                  </a:txBody>
                  <a:tcPr marT="91425" marB="91425" marR="91425" marL="91425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Char char="●"/>
                      </a:pPr>
                      <a:r>
                        <a:rPr lang="en"/>
                        <a:t>Appoint a time for weekly team meetings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●"/>
                      </a:pPr>
                      <a:r>
                        <a:rPr lang="en"/>
                        <a:t>Begin tasks earlier so more time is allotted to address issues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●"/>
                      </a:pPr>
                      <a:r>
                        <a:rPr lang="en"/>
                        <a:t>In planning phase, discuss possible issues that may arise</a:t>
                      </a:r>
                    </a:p>
                  </a:txBody>
                  <a:tcPr marT="91425" marB="91425" marR="91425" marL="91425"/>
                </a:tc>
              </a:tr>
              <a:tr h="1253450">
                <a:tc vMerge="1"/>
                <a:tc vMerge="1"/>
                <a:tc vMerge="1"/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Demonstration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Register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profile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Submit project idea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View matches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Advertising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Key component of social media is userbase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Can’t work without users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Maintenance updates website to satisfy any unanticipated needs of users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Customer service helps users with any complaints or technical issues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Create an app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Idea-Hub?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Unique, simple social media platform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Unites someone with an idea with someone with technical know-how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Matches two users based on criteria they specify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Features To Come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Chat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Foundation already exists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Issues with implementation caused it to be delayed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Customer Service and Maintenance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Need users in order for customer service and maintenance to be worthwhile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Design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Function over fashion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Sample of future look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125" y="1093850"/>
            <a:ext cx="333375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Status Quo	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Many people have an idea for the “Next Big App”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Not everyone has the technical skillset required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Not everyone is managerial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Social Network may be limited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Kickstarter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Doesn’t facilitate entire development life cycle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Sole purpose is fundraising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Upwork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Crowdsourcing individual tasks can become tedious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Intellectual property can be compromised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Observations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Creativity stifled due to people thinking their idea is just a dream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Even if you receive funds to make your idea, difficult for average person to find someone with ability to make it a reality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Story Time	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Joe is a person with an idea for a great new app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 idea how to make it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On the verge of giving up on the idea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John studies computer science in school and wants more experience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Not proficient enough to get a job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Looking for something to add to his portfolio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Currently, both have limited options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Insight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With advent of social media, easiest it’s ever been for people to meet and interact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More people than ever know how to produce applications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Widespread use of applications have inspired further application ideas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Welcome To IDea-Hub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Uses matching algorithm to match an “Initiator” with a “Technologist”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Both are given the opportunity to browse potential matches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When a successful match has been made, both can chat and development can begin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Upon conclusion of interaction, both are given the opportunity to leave a review or file a complaint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Set-up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303075"/>
            <a:ext cx="59436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Analogy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</a:pPr>
            <a:r>
              <a:rPr lang="en"/>
              <a:t>“Tinder” for software development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Matchmaking algorithm which pairs an initiator and an technologist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List of potential candidates</a:t>
            </a:r>
          </a:p>
          <a:p>
            <a: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“Swipe” (swipe right) for ones you like</a:t>
            </a:r>
          </a:p>
          <a:p>
            <a: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If technologists have the skills desired by the initiator</a:t>
            </a:r>
          </a:p>
          <a:p>
            <a: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If initiators have projects that technologists want to build</a:t>
            </a:r>
          </a:p>
          <a:p>
            <a: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If both people “swiped”, communication can begin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