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BB6F-F822-E041-93A8-0E024115B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0A2C4-40CB-8141-973B-B8669AF8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081F-8997-2F42-B6B1-37BBC920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42C7-2C25-F140-86DC-42095D9727B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3AE5-4F97-C64A-ADFE-1E5BCFF8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BA3D6-6B14-4041-85B9-95112F39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38D9-852D-2740-8FD5-EBF5E58F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AAD3-03E5-1A46-8BDB-AAD3F9B4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0BFC8-EB01-9044-B618-0C782476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9E82C-5F7A-DB4C-B6BC-577A42FA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42C7-2C25-F140-86DC-42095D9727B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B1414-4E81-2748-B54A-2E93EDFF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8717-ADBE-2445-B572-3163115F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38D9-852D-2740-8FD5-EBF5E58F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3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B3ED3-BBD1-5849-B455-7EF7C1F53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34508-F967-8C4D-89A9-7D228A177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7994-7378-3F43-A33B-83A86D23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42C7-2C25-F140-86DC-42095D9727B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9B0A-5CC6-E547-8CFE-B6C63107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98E0A-3EC4-D140-8B02-8EB52F07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38D9-852D-2740-8FD5-EBF5E58F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9F8D-7BDC-184A-8B0D-F8EC97C1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6DFB-B62E-FD40-939E-87FDE2E3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DB0E4-8A34-6048-BD02-59A5699B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42C7-2C25-F140-86DC-42095D9727B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25DE-45C6-1C41-9B19-776D0255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CEB2-5AFE-244E-9FEE-3D9C5BA9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38D9-852D-2740-8FD5-EBF5E58F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7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352A-07E7-174E-8C95-A2E09F39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9A859-F82D-F54D-912B-10E5456E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B8598-2D46-714A-B82A-E2BAAC9F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42C7-2C25-F140-86DC-42095D9727B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693A-9E53-554B-8CDC-434EA474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CC6C-0369-264A-8F80-242F32D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38D9-852D-2740-8FD5-EBF5E58F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5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13C5-212B-3D43-8091-115A85C2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F5D6-BC84-A445-BB96-AAA8CD33B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0ED80-3AA0-6741-8C53-32C6044F0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F8E73-0886-DE4A-B36B-01023945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42C7-2C25-F140-86DC-42095D9727B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E1BCA-6687-2F40-B4F1-09D060A0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B5FF0-ABF5-9441-9380-55C93688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38D9-852D-2740-8FD5-EBF5E58F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6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33FF-BFDC-F247-B068-B5CE90ED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872BE-049B-3341-847C-CAD214C12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E5626-BE97-8A4D-BA18-006DF33A2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1AA8B-74B0-9D47-9A6C-760EEC01C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A2E66-637B-3243-8207-92B33AB20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2ED6C-945F-6A4E-A102-7A950306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42C7-2C25-F140-86DC-42095D9727B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CE73F-BA11-BC40-B8EB-B3FA49E9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8960D-FFBC-2A4F-9BA4-9A4C8E3D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38D9-852D-2740-8FD5-EBF5E58F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9153-3943-E649-8EE0-3523A489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E70DB-D71C-B243-94DA-47A05EF9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42C7-2C25-F140-86DC-42095D9727B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C9546-D29E-0948-AEC0-5A51F697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44971-B770-4A41-92E9-1F6F7A10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38D9-852D-2740-8FD5-EBF5E58F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00719-C016-DA44-B33E-430B6112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42C7-2C25-F140-86DC-42095D9727B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D30B9-36D1-7444-BE24-51629449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7E75B-AE97-2E43-AAC7-3BCC6FB2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38D9-852D-2740-8FD5-EBF5E58F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191F-3B94-0149-B378-663D3FE7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62DE-671E-1548-9278-453F2403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9005D-B51C-C249-BBD9-E1D4ABEEC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9C319-5C6F-B34F-BEAA-708D8972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42C7-2C25-F140-86DC-42095D9727B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E48E3-547F-E74E-8822-CC7AA44E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AC929-46AB-3A42-95E0-C9B397B6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38D9-852D-2740-8FD5-EBF5E58F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8A29-B4D4-6145-88E1-6F0F93CF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0569E-65D4-EA48-B83C-F5AAAC816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C2A09-3274-C04C-95A5-3993AE09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56435-ABDB-C74B-A78B-6FD80ECB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42C7-2C25-F140-86DC-42095D9727B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388FE-9E19-174B-98E5-EAFFC3AB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CAD8E-6C37-AD46-A05A-624CF559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38D9-852D-2740-8FD5-EBF5E58F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3093F-8FCF-4644-9811-EFF1CAA0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45098-06A8-974E-BD54-BEA6A44C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B7751-9F54-8A4E-90CB-FAD729AF7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42C7-2C25-F140-86DC-42095D9727B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6EB4-C972-C847-B7B4-DBA66367E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CA6B2-7F25-E34F-B43A-092075A29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38D9-852D-2740-8FD5-EBF5E58F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0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AA31-6F34-6E4E-B840-D835362E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9972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Profitability by College FY21 Projections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3191C-9E21-F74B-813C-F9EBD328E761}"/>
              </a:ext>
            </a:extLst>
          </p:cNvPr>
          <p:cNvGrpSpPr/>
          <p:nvPr/>
        </p:nvGrpSpPr>
        <p:grpSpPr>
          <a:xfrm>
            <a:off x="510069" y="975919"/>
            <a:ext cx="11475241" cy="5797021"/>
            <a:chOff x="510069" y="975919"/>
            <a:chExt cx="11475241" cy="579702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BC023FE-8ACD-4646-B152-67F17280B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069" y="975920"/>
              <a:ext cx="6946900" cy="52578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F5FEBB7-E28C-DB40-B585-91812615A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7526" y="975920"/>
              <a:ext cx="2277784" cy="99221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9A2CA3A-A259-2E41-8D87-B7372E2C2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6969" y="975919"/>
              <a:ext cx="2180180" cy="5797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147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AA31-6F34-6E4E-B840-D835362E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9972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Chemistry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27FA60-C4DF-FD4E-BC51-8D229E674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59973"/>
            <a:ext cx="5993219" cy="5898028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Text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E9976F-B037-DB4B-A138-E18CB2EA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835" y="2293901"/>
            <a:ext cx="6152165" cy="3230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95D45F-A650-4B4D-B84D-20AC2FD7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693" y="959972"/>
            <a:ext cx="2952307" cy="128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4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Profitability by College FY21 Projections</vt:lpstr>
      <vt:lpstr>Chemistry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Profitability by College FY21 Projections</dc:title>
  <dc:creator>Shashank Rai</dc:creator>
  <cp:lastModifiedBy>Shashank Rai</cp:lastModifiedBy>
  <cp:revision>1</cp:revision>
  <dcterms:created xsi:type="dcterms:W3CDTF">2020-10-21T00:49:21Z</dcterms:created>
  <dcterms:modified xsi:type="dcterms:W3CDTF">2020-10-21T00:56:09Z</dcterms:modified>
</cp:coreProperties>
</file>