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80" r:id="rId2"/>
    <p:sldId id="283" r:id="rId3"/>
    <p:sldId id="284" r:id="rId4"/>
    <p:sldId id="285" r:id="rId5"/>
    <p:sldId id="286" r:id="rId6"/>
    <p:sldId id="264" r:id="rId7"/>
    <p:sldId id="29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2" autoAdjust="0"/>
    <p:restoredTop sz="94624" autoAdjust="0"/>
  </p:normalViewPr>
  <p:slideViewPr>
    <p:cSldViewPr>
      <p:cViewPr varScale="1">
        <p:scale>
          <a:sx n="65" d="100"/>
          <a:sy n="65" d="100"/>
        </p:scale>
        <p:origin x="-5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E548-6399-4B2C-B65D-332A5C36D2D5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B07A1-771A-4C01-9FD3-39D29B59206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976D-1EBA-4A24-84F3-7D3D1638B7F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641B-1AC7-4DB2-A6E8-918B67CF97ED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982B-2925-4DC8-A637-75D838A9CAC1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B17-6468-4D17-A739-8B97F1092855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FBDC-C2FF-4B21-A03C-220C76C38F6E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AE8-2C34-4B34-A1FC-6AA5B69436A8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6FAF-C164-4A17-A594-9F1022ED689F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DBB-0C61-4AB6-826A-1F60DA1736C1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90F8-718C-4B65-AC06-B606FC6E0A23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EFCA-1476-4CC4-9BE9-142330B0F954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20-521C-4A40-B4E2-BB69F84814E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0692-F7A8-4C48-B28E-1DFC120B00E4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Print the following hill pattern , </a:t>
            </a:r>
          </a:p>
          <a:p>
            <a:pPr marL="514350" indent="-514350">
              <a:buNone/>
            </a:pPr>
            <a:r>
              <a:rPr lang="en-US" dirty="0" smtClean="0"/>
              <a:t>Input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5</a:t>
            </a:r>
          </a:p>
          <a:p>
            <a:pPr>
              <a:buNone/>
            </a:pPr>
            <a:r>
              <a:rPr lang="en-US" dirty="0" smtClean="0"/>
              <a:t>Output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1        </a:t>
            </a:r>
          </a:p>
          <a:p>
            <a:pPr>
              <a:buNone/>
            </a:pPr>
            <a:r>
              <a:rPr lang="en-IN" dirty="0" smtClean="0"/>
              <a:t>12</a:t>
            </a:r>
          </a:p>
          <a:p>
            <a:pPr>
              <a:buNone/>
            </a:pPr>
            <a:r>
              <a:rPr lang="en-IN" dirty="0" smtClean="0"/>
              <a:t>123</a:t>
            </a:r>
          </a:p>
          <a:p>
            <a:pPr>
              <a:buNone/>
            </a:pPr>
            <a:r>
              <a:rPr lang="en-IN" dirty="0" smtClean="0"/>
              <a:t>1234</a:t>
            </a:r>
          </a:p>
          <a:p>
            <a:pPr>
              <a:buNone/>
            </a:pPr>
            <a:r>
              <a:rPr lang="en-IN" dirty="0" smtClean="0"/>
              <a:t>12345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2. Print the following hill pattern , </a:t>
            </a:r>
          </a:p>
          <a:p>
            <a:pPr>
              <a:buNone/>
            </a:pPr>
            <a:r>
              <a:rPr lang="en-IN" dirty="0" smtClean="0"/>
              <a:t>When n=5</a:t>
            </a:r>
          </a:p>
          <a:p>
            <a:pPr>
              <a:buNone/>
            </a:pPr>
            <a:r>
              <a:rPr lang="en-IN" dirty="0" smtClean="0"/>
              <a:t>1        </a:t>
            </a:r>
          </a:p>
          <a:p>
            <a:pPr>
              <a:buNone/>
            </a:pPr>
            <a:r>
              <a:rPr lang="en-IN" dirty="0" smtClean="0"/>
              <a:t>22</a:t>
            </a:r>
          </a:p>
          <a:p>
            <a:pPr>
              <a:buNone/>
            </a:pPr>
            <a:r>
              <a:rPr lang="en-IN" dirty="0" smtClean="0"/>
              <a:t>333</a:t>
            </a:r>
          </a:p>
          <a:p>
            <a:pPr>
              <a:buNone/>
            </a:pPr>
            <a:r>
              <a:rPr lang="en-IN" dirty="0" smtClean="0"/>
              <a:t>4444</a:t>
            </a:r>
          </a:p>
          <a:p>
            <a:pPr>
              <a:buNone/>
            </a:pPr>
            <a:r>
              <a:rPr lang="en-IN" dirty="0" smtClean="0"/>
              <a:t>55555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3. Print the following hill pattern , </a:t>
            </a:r>
          </a:p>
          <a:p>
            <a:pPr>
              <a:buNone/>
            </a:pPr>
            <a:r>
              <a:rPr lang="en-IN" dirty="0" smtClean="0"/>
              <a:t>When n=4</a:t>
            </a:r>
          </a:p>
          <a:p>
            <a:pPr>
              <a:buNone/>
            </a:pPr>
            <a:r>
              <a:rPr lang="en-IN" dirty="0" smtClean="0"/>
              <a:t>1        </a:t>
            </a:r>
          </a:p>
          <a:p>
            <a:pPr>
              <a:buNone/>
            </a:pPr>
            <a:r>
              <a:rPr lang="en-IN" dirty="0" smtClean="0"/>
              <a:t>23</a:t>
            </a:r>
          </a:p>
          <a:p>
            <a:pPr>
              <a:buNone/>
            </a:pPr>
            <a:r>
              <a:rPr lang="en-IN" dirty="0" smtClean="0"/>
              <a:t>456</a:t>
            </a:r>
          </a:p>
          <a:p>
            <a:pPr>
              <a:buNone/>
            </a:pPr>
            <a:r>
              <a:rPr lang="en-IN" dirty="0" smtClean="0"/>
              <a:t>78910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4. Print the following hill pattern , </a:t>
            </a:r>
          </a:p>
          <a:p>
            <a:pPr>
              <a:buNone/>
            </a:pPr>
            <a:r>
              <a:rPr lang="en-IN" dirty="0" smtClean="0"/>
              <a:t>When n=5</a:t>
            </a:r>
          </a:p>
          <a:p>
            <a:pPr>
              <a:buNone/>
            </a:pPr>
            <a:r>
              <a:rPr lang="en-IN" dirty="0" smtClean="0"/>
              <a:t>1        </a:t>
            </a:r>
          </a:p>
          <a:p>
            <a:pPr>
              <a:buNone/>
            </a:pPr>
            <a:r>
              <a:rPr lang="en-IN" dirty="0" smtClean="0"/>
              <a:t>24</a:t>
            </a:r>
          </a:p>
          <a:p>
            <a:pPr>
              <a:buNone/>
            </a:pPr>
            <a:r>
              <a:rPr lang="en-IN" dirty="0" smtClean="0"/>
              <a:t>135</a:t>
            </a:r>
          </a:p>
          <a:p>
            <a:pPr>
              <a:buNone/>
            </a:pPr>
            <a:r>
              <a:rPr lang="en-IN" dirty="0" smtClean="0"/>
              <a:t>2468</a:t>
            </a:r>
          </a:p>
          <a:p>
            <a:pPr>
              <a:buNone/>
            </a:pPr>
            <a:r>
              <a:rPr lang="en-IN" dirty="0" smtClean="0"/>
              <a:t>13579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5. Print the following hill pattern , </a:t>
            </a:r>
          </a:p>
          <a:p>
            <a:pPr>
              <a:buNone/>
            </a:pPr>
            <a:r>
              <a:rPr lang="en-IN" dirty="0" smtClean="0"/>
              <a:t>Each line contains n characters = </a:t>
            </a:r>
            <a:r>
              <a:rPr lang="en-IN" dirty="0" err="1" smtClean="0"/>
              <a:t>space+number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When n=5</a:t>
            </a:r>
          </a:p>
          <a:p>
            <a:pPr>
              <a:buNone/>
            </a:pPr>
            <a:r>
              <a:rPr lang="en-IN" dirty="0" smtClean="0"/>
              <a:t>         1        </a:t>
            </a:r>
          </a:p>
          <a:p>
            <a:pPr>
              <a:buNone/>
            </a:pPr>
            <a:r>
              <a:rPr lang="en-IN" dirty="0" smtClean="0"/>
              <a:t>      12</a:t>
            </a:r>
          </a:p>
          <a:p>
            <a:pPr>
              <a:buNone/>
            </a:pPr>
            <a:r>
              <a:rPr lang="en-IN" dirty="0" smtClean="0"/>
              <a:t>    123</a:t>
            </a:r>
          </a:p>
          <a:p>
            <a:pPr>
              <a:buNone/>
            </a:pPr>
            <a:r>
              <a:rPr lang="en-IN" dirty="0" smtClean="0"/>
              <a:t>  1234</a:t>
            </a:r>
          </a:p>
          <a:p>
            <a:pPr>
              <a:buNone/>
            </a:pPr>
            <a:r>
              <a:rPr lang="en-IN" dirty="0" smtClean="0"/>
              <a:t>12345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6. Count the prime number between X and Y</a:t>
            </a:r>
          </a:p>
          <a:p>
            <a:pPr>
              <a:buNone/>
            </a:pPr>
            <a:r>
              <a:rPr lang="en-IN" dirty="0" smtClean="0"/>
              <a:t>In put X= 5 , Y = 20  Output: 6   (5,7,11,13,17,19) 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7. Find the Nth Prime number (first prime is 2)</a:t>
            </a:r>
          </a:p>
          <a:p>
            <a:pPr>
              <a:buNone/>
            </a:pPr>
            <a:r>
              <a:rPr lang="en-US" dirty="0" smtClean="0"/>
              <a:t>I/O:</a:t>
            </a:r>
          </a:p>
          <a:p>
            <a:pPr>
              <a:buNone/>
            </a:pPr>
            <a:r>
              <a:rPr lang="en-US" dirty="0" smtClean="0"/>
              <a:t>3</a:t>
            </a:r>
          </a:p>
          <a:p>
            <a:pPr>
              <a:buNone/>
            </a:pPr>
            <a:r>
              <a:rPr lang="en-US" dirty="0" smtClean="0"/>
              <a:t>5</a:t>
            </a:r>
          </a:p>
          <a:p>
            <a:pPr>
              <a:buNone/>
            </a:pPr>
            <a:r>
              <a:rPr lang="en-US" dirty="0" smtClean="0"/>
              <a:t>I/O:</a:t>
            </a:r>
          </a:p>
          <a:p>
            <a:pPr>
              <a:buNone/>
            </a:pPr>
            <a:r>
              <a:rPr lang="en-US" dirty="0" smtClean="0"/>
              <a:t>20</a:t>
            </a:r>
          </a:p>
          <a:p>
            <a:pPr>
              <a:buNone/>
            </a:pPr>
            <a:r>
              <a:rPr lang="en-US" dirty="0" smtClean="0"/>
              <a:t>71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140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Assignment 6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Aspire to learn Coding</dc:title>
  <dc:creator>SUBASH</dc:creator>
  <cp:lastModifiedBy>SUBASH</cp:lastModifiedBy>
  <cp:revision>156</cp:revision>
  <dcterms:created xsi:type="dcterms:W3CDTF">2006-08-16T00:00:00Z</dcterms:created>
  <dcterms:modified xsi:type="dcterms:W3CDTF">2020-12-03T13:40:48Z</dcterms:modified>
</cp:coreProperties>
</file>