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88" r:id="rId2"/>
    <p:sldId id="277" r:id="rId3"/>
    <p:sldId id="278" r:id="rId4"/>
    <p:sldId id="279" r:id="rId5"/>
    <p:sldId id="281" r:id="rId6"/>
    <p:sldId id="30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E548-6399-4B2C-B65D-332A5C36D2D5}" type="datetimeFigureOut">
              <a:rPr lang="en-US" smtClean="0"/>
              <a:pPr/>
              <a:t>6/3/2020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B07A1-771A-4C01-9FD3-39D29B59206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976D-1EBA-4A24-84F3-7D3D1638B7F6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641B-1AC7-4DB2-A6E8-918B67CF97ED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982B-2925-4DC8-A637-75D838A9CAC1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B17-6468-4D17-A739-8B97F1092855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FBDC-C2FF-4B21-A03C-220C76C38F6E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AE8-2C34-4B34-A1FC-6AA5B69436A8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6FAF-C164-4A17-A594-9F1022ED689F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DBB-0C61-4AB6-826A-1F60DA1736C1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90F8-718C-4B65-AC06-B606FC6E0A23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EFCA-1476-4CC4-9BE9-142330B0F954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20-521C-4A40-B4E2-BB69F84814E6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0692-F7A8-4C48-B28E-1DFC120B00E4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1. Print the first N Fibonacci number</a:t>
            </a:r>
          </a:p>
          <a:p>
            <a:pPr>
              <a:buNone/>
            </a:pPr>
            <a:r>
              <a:rPr lang="en-US" dirty="0" smtClean="0"/>
              <a:t>(input N is greater than 2)</a:t>
            </a:r>
          </a:p>
          <a:p>
            <a:pPr>
              <a:buNone/>
            </a:pPr>
            <a:r>
              <a:rPr lang="en-US" dirty="0" smtClean="0"/>
              <a:t>First two </a:t>
            </a:r>
            <a:r>
              <a:rPr lang="en-US" dirty="0" smtClean="0"/>
              <a:t>F</a:t>
            </a:r>
            <a:r>
              <a:rPr lang="en-US" dirty="0" smtClean="0"/>
              <a:t>ibonacci </a:t>
            </a:r>
            <a:r>
              <a:rPr lang="en-US" dirty="0" smtClean="0"/>
              <a:t>numbers are 0 and 1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Input /Output</a:t>
            </a:r>
          </a:p>
          <a:p>
            <a:pPr>
              <a:buNone/>
            </a:pPr>
            <a:r>
              <a:rPr lang="en-US" dirty="0" smtClean="0"/>
              <a:t>6</a:t>
            </a:r>
          </a:p>
          <a:p>
            <a:pPr>
              <a:buNone/>
            </a:pPr>
            <a:r>
              <a:rPr lang="en-US" dirty="0" smtClean="0"/>
              <a:t>0 1 1 2 3 5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2. Find the Nth Fibonacci number</a:t>
            </a:r>
          </a:p>
          <a:p>
            <a:pPr>
              <a:buNone/>
            </a:pPr>
            <a:r>
              <a:rPr lang="en-US" dirty="0" smtClean="0"/>
              <a:t>Input /Output</a:t>
            </a:r>
          </a:p>
          <a:p>
            <a:pPr>
              <a:buNone/>
            </a:pPr>
            <a:r>
              <a:rPr lang="en-US" dirty="0" smtClean="0"/>
              <a:t>7</a:t>
            </a:r>
          </a:p>
          <a:p>
            <a:pPr>
              <a:buNone/>
            </a:pPr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3. 1   Print N asterisks(*)    </a:t>
            </a:r>
          </a:p>
          <a:p>
            <a:pPr>
              <a:buNone/>
            </a:pPr>
            <a:r>
              <a:rPr lang="en-IN" dirty="0" smtClean="0"/>
              <a:t>Input /Output   </a:t>
            </a:r>
          </a:p>
          <a:p>
            <a:pPr>
              <a:buNone/>
            </a:pPr>
            <a:r>
              <a:rPr lang="en-US" dirty="0" smtClean="0"/>
              <a:t>5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*****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3.2   Print X lines of  “Hi”</a:t>
            </a:r>
          </a:p>
          <a:p>
            <a:pPr>
              <a:buNone/>
            </a:pPr>
            <a:r>
              <a:rPr lang="en-IN" dirty="0" smtClean="0"/>
              <a:t>Input X=4 , </a:t>
            </a:r>
          </a:p>
          <a:p>
            <a:pPr>
              <a:buNone/>
            </a:pPr>
            <a:r>
              <a:rPr lang="en-IN" dirty="0" smtClean="0"/>
              <a:t>O/P</a:t>
            </a:r>
          </a:p>
          <a:p>
            <a:pPr>
              <a:buNone/>
            </a:pPr>
            <a:r>
              <a:rPr lang="en-IN" dirty="0" smtClean="0"/>
              <a:t>Hi</a:t>
            </a:r>
          </a:p>
          <a:p>
            <a:pPr>
              <a:buNone/>
            </a:pPr>
            <a:r>
              <a:rPr lang="en-IN" dirty="0" smtClean="0"/>
              <a:t>Hi</a:t>
            </a:r>
          </a:p>
          <a:p>
            <a:pPr>
              <a:buNone/>
            </a:pPr>
            <a:r>
              <a:rPr lang="en-IN" dirty="0" smtClean="0"/>
              <a:t>Hi</a:t>
            </a:r>
          </a:p>
          <a:p>
            <a:pPr>
              <a:buNone/>
            </a:pPr>
            <a:r>
              <a:rPr lang="en-IN" dirty="0" smtClean="0"/>
              <a:t>Hi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4.   Print X lines ,in each line contains its line number</a:t>
            </a:r>
          </a:p>
          <a:p>
            <a:pPr>
              <a:buNone/>
            </a:pPr>
            <a:r>
              <a:rPr lang="en-IN" dirty="0" smtClean="0"/>
              <a:t>Input </a:t>
            </a:r>
          </a:p>
          <a:p>
            <a:pPr>
              <a:buNone/>
            </a:pPr>
            <a:r>
              <a:rPr lang="en-IN" dirty="0" smtClean="0"/>
              <a:t> 5</a:t>
            </a:r>
          </a:p>
          <a:p>
            <a:pPr>
              <a:buNone/>
            </a:pPr>
            <a:r>
              <a:rPr lang="en-IN" dirty="0" smtClean="0"/>
              <a:t>Output</a:t>
            </a:r>
          </a:p>
          <a:p>
            <a:pPr>
              <a:buNone/>
            </a:pPr>
            <a:r>
              <a:rPr lang="en-IN" dirty="0" smtClean="0"/>
              <a:t>1</a:t>
            </a:r>
          </a:p>
          <a:p>
            <a:pPr>
              <a:buNone/>
            </a:pPr>
            <a:r>
              <a:rPr lang="en-IN" dirty="0" smtClean="0"/>
              <a:t>2</a:t>
            </a:r>
          </a:p>
          <a:p>
            <a:pPr>
              <a:buNone/>
            </a:pPr>
            <a:r>
              <a:rPr lang="en-IN" dirty="0" smtClean="0"/>
              <a:t>3</a:t>
            </a:r>
          </a:p>
          <a:p>
            <a:pPr>
              <a:buNone/>
            </a:pPr>
            <a:r>
              <a:rPr lang="en-IN" dirty="0" smtClean="0"/>
              <a:t>4</a:t>
            </a:r>
          </a:p>
          <a:p>
            <a:pPr>
              <a:buNone/>
            </a:pPr>
            <a:r>
              <a:rPr lang="en-IN" dirty="0" smtClean="0"/>
              <a:t>5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5.  Print X lines ,in each line should be the square of the line number</a:t>
            </a:r>
          </a:p>
          <a:p>
            <a:pPr>
              <a:buNone/>
            </a:pPr>
            <a:r>
              <a:rPr lang="en-IN" dirty="0" smtClean="0"/>
              <a:t>Input </a:t>
            </a:r>
          </a:p>
          <a:p>
            <a:pPr>
              <a:buNone/>
            </a:pPr>
            <a:r>
              <a:rPr lang="en-IN" dirty="0" smtClean="0"/>
              <a:t>5</a:t>
            </a:r>
          </a:p>
          <a:p>
            <a:pPr>
              <a:buNone/>
            </a:pPr>
            <a:r>
              <a:rPr lang="en-IN" dirty="0" smtClean="0"/>
              <a:t>O/P</a:t>
            </a:r>
          </a:p>
          <a:p>
            <a:pPr>
              <a:buNone/>
            </a:pPr>
            <a:r>
              <a:rPr lang="en-IN" dirty="0" smtClean="0"/>
              <a:t>1</a:t>
            </a:r>
          </a:p>
          <a:p>
            <a:pPr>
              <a:buNone/>
            </a:pPr>
            <a:r>
              <a:rPr lang="en-IN" dirty="0" smtClean="0"/>
              <a:t>4</a:t>
            </a:r>
          </a:p>
          <a:p>
            <a:pPr>
              <a:buNone/>
            </a:pPr>
            <a:r>
              <a:rPr lang="en-IN" dirty="0" smtClean="0"/>
              <a:t>9</a:t>
            </a:r>
          </a:p>
          <a:p>
            <a:pPr>
              <a:buNone/>
            </a:pPr>
            <a:r>
              <a:rPr lang="en-IN" dirty="0" smtClean="0"/>
              <a:t>16</a:t>
            </a:r>
          </a:p>
          <a:p>
            <a:pPr>
              <a:buNone/>
            </a:pPr>
            <a:r>
              <a:rPr lang="en-IN" dirty="0" smtClean="0"/>
              <a:t>25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6. Print X lines ,in each line should be ODD numbers starting from 1.</a:t>
            </a:r>
          </a:p>
          <a:p>
            <a:pPr>
              <a:buNone/>
            </a:pPr>
            <a:r>
              <a:rPr lang="en-IN" dirty="0" smtClean="0"/>
              <a:t>Input: X= 4</a:t>
            </a:r>
          </a:p>
          <a:p>
            <a:pPr>
              <a:buNone/>
            </a:pPr>
            <a:r>
              <a:rPr lang="en-IN" dirty="0" smtClean="0"/>
              <a:t>O/P:</a:t>
            </a:r>
          </a:p>
          <a:p>
            <a:pPr>
              <a:buNone/>
            </a:pPr>
            <a:r>
              <a:rPr lang="en-IN" dirty="0" smtClean="0"/>
              <a:t>1</a:t>
            </a:r>
          </a:p>
          <a:p>
            <a:pPr>
              <a:buNone/>
            </a:pPr>
            <a:r>
              <a:rPr lang="en-IN" dirty="0" smtClean="0"/>
              <a:t>3</a:t>
            </a:r>
          </a:p>
          <a:p>
            <a:pPr>
              <a:buNone/>
            </a:pPr>
            <a:r>
              <a:rPr lang="en-IN" dirty="0" smtClean="0"/>
              <a:t>5</a:t>
            </a:r>
          </a:p>
          <a:p>
            <a:pPr>
              <a:buNone/>
            </a:pPr>
            <a:r>
              <a:rPr lang="en-IN" dirty="0" smtClean="0"/>
              <a:t>7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7. Get a number N,  print 1toN  without space.</a:t>
            </a:r>
          </a:p>
          <a:p>
            <a:pPr>
              <a:buNone/>
            </a:pPr>
            <a:r>
              <a:rPr lang="en-US" dirty="0" smtClean="0"/>
              <a:t>I/O:</a:t>
            </a:r>
          </a:p>
          <a:p>
            <a:pPr>
              <a:buNone/>
            </a:pPr>
            <a:r>
              <a:rPr lang="en-US" dirty="0" smtClean="0"/>
              <a:t>6</a:t>
            </a:r>
          </a:p>
          <a:p>
            <a:pPr>
              <a:buNone/>
            </a:pPr>
            <a:r>
              <a:rPr lang="en-US" dirty="0" smtClean="0"/>
              <a:t>123456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I/O: </a:t>
            </a:r>
          </a:p>
          <a:p>
            <a:pPr>
              <a:buNone/>
            </a:pPr>
            <a:r>
              <a:rPr lang="en-US" dirty="0" smtClean="0"/>
              <a:t>4</a:t>
            </a:r>
          </a:p>
          <a:p>
            <a:pPr>
              <a:buNone/>
            </a:pPr>
            <a:r>
              <a:rPr lang="en-US" dirty="0" smtClean="0"/>
              <a:t>1234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175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Aspire to learn Coding</dc:title>
  <dc:creator>SUBASH</dc:creator>
  <cp:lastModifiedBy>ADMIN</cp:lastModifiedBy>
  <cp:revision>156</cp:revision>
  <dcterms:created xsi:type="dcterms:W3CDTF">2006-08-16T00:00:00Z</dcterms:created>
  <dcterms:modified xsi:type="dcterms:W3CDTF">2020-06-03T08:06:52Z</dcterms:modified>
</cp:coreProperties>
</file>