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09" r:id="rId2"/>
    <p:sldId id="287" r:id="rId3"/>
    <p:sldId id="310" r:id="rId4"/>
    <p:sldId id="273" r:id="rId5"/>
    <p:sldId id="257" r:id="rId6"/>
    <p:sldId id="306" r:id="rId7"/>
    <p:sldId id="30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E548-6399-4B2C-B65D-332A5C36D2D5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07A1-771A-4C01-9FD3-39D29B5920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976D-1EBA-4A24-84F3-7D3D1638B7F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641B-1AC7-4DB2-A6E8-918B67CF97E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982B-2925-4DC8-A637-75D838A9CA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B17-6468-4D17-A739-8B97F109285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FBDC-C2FF-4B21-A03C-220C76C38F6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AE8-2C34-4B34-A1FC-6AA5B69436A8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FAF-C164-4A17-A594-9F1022ED689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DBB-0C61-4AB6-826A-1F60DA1736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0F8-718C-4B65-AC06-B606FC6E0A2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EFCA-1476-4CC4-9BE9-142330B0F95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20-521C-4A40-B4E2-BB69F84814E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0692-F7A8-4C48-B28E-1DFC120B00E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 Find the number is odd or even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 Find the number is divisible by 10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 Find the number is positive or negative or zero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4 Find the biggest among two numbers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5. Find the given number belonging to which group.</a:t>
            </a:r>
          </a:p>
          <a:p>
            <a:pPr>
              <a:buNone/>
            </a:pPr>
            <a:r>
              <a:rPr lang="en-US" sz="2400" dirty="0" smtClean="0"/>
              <a:t>Print  “Group1” if the given number is less than 40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Print “Group2” if the given number is between 41 to 50</a:t>
            </a:r>
          </a:p>
          <a:p>
            <a:pPr>
              <a:buNone/>
            </a:pPr>
            <a:r>
              <a:rPr lang="en-US" sz="2400" dirty="0" smtClean="0"/>
              <a:t>Print “Group3” if the given number is greater than 51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6. Accept two numbers and print the sum is ODD or EVEN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7.1 Add the Unit digits of given two numbers and find the sum is ODD or EVEN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7.2 Add the second last digit of two number and print the result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IN" dirty="0" smtClean="0"/>
              <a:t>8. (1)  Print from 1 to N.</a:t>
            </a:r>
          </a:p>
          <a:p>
            <a:pPr marL="514350" indent="-51435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Input N=8</a:t>
            </a:r>
          </a:p>
          <a:p>
            <a:pPr marL="514350" indent="-514350">
              <a:buNone/>
            </a:pPr>
            <a:r>
              <a:rPr lang="en-IN" dirty="0" smtClean="0"/>
              <a:t>Expected Output :</a:t>
            </a:r>
          </a:p>
          <a:p>
            <a:pPr marL="514350" indent="-514350">
              <a:buNone/>
            </a:pPr>
            <a:r>
              <a:rPr lang="en-IN" dirty="0" smtClean="0"/>
              <a:t>1 2 3 4 5 6 7 8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8.(2)  Print from X to Y.</a:t>
            </a:r>
          </a:p>
          <a:p>
            <a:pPr marL="514350" indent="-51435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Eg</a:t>
            </a:r>
            <a:r>
              <a:rPr lang="en-IN" dirty="0" smtClean="0"/>
              <a:t>.  Input: X = 10, Y= 15  </a:t>
            </a:r>
          </a:p>
          <a:p>
            <a:pPr marL="514350" indent="-514350">
              <a:buNone/>
            </a:pPr>
            <a:r>
              <a:rPr lang="en-IN" dirty="0" smtClean="0"/>
              <a:t>            Expected output:</a:t>
            </a:r>
          </a:p>
          <a:p>
            <a:pPr marL="514350" indent="-514350">
              <a:buNone/>
            </a:pPr>
            <a:r>
              <a:rPr lang="en-IN" dirty="0" smtClean="0"/>
              <a:t>                        10  11  12  13  14  15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dirty="0" smtClean="0"/>
              <a:t>9. Print from A to B with step value C</a:t>
            </a:r>
          </a:p>
          <a:p>
            <a:pPr marL="514350" indent="-514350">
              <a:buNone/>
            </a:pPr>
            <a:r>
              <a:rPr lang="en-IN" dirty="0" err="1" smtClean="0"/>
              <a:t>Eg</a:t>
            </a:r>
            <a:r>
              <a:rPr lang="en-IN" dirty="0" smtClean="0"/>
              <a:t>. Input A= 20 , B = 35 , C= 4</a:t>
            </a:r>
          </a:p>
          <a:p>
            <a:pPr marL="514350" indent="-514350">
              <a:buNone/>
            </a:pPr>
            <a:r>
              <a:rPr lang="en-IN" dirty="0" smtClean="0"/>
              <a:t> Output :  20  24  28  32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dirty="0" smtClean="0"/>
              <a:t>10. Print the numbers from X to Y , where each number is divisible by Z</a:t>
            </a:r>
          </a:p>
          <a:p>
            <a:pPr marL="514350" indent="-514350">
              <a:buNone/>
            </a:pPr>
            <a:r>
              <a:rPr lang="en-IN" dirty="0" smtClean="0"/>
              <a:t>Input:  X= 10  , Y = 50 , Z =7</a:t>
            </a:r>
          </a:p>
          <a:p>
            <a:pPr marL="514350" indent="-514350">
              <a:buNone/>
            </a:pPr>
            <a:r>
              <a:rPr lang="en-IN" dirty="0" smtClean="0"/>
              <a:t> Output : 14  21  28  35  42  49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11.(1)  Count the number divisible by X </a:t>
            </a:r>
          </a:p>
          <a:p>
            <a:pPr>
              <a:buNone/>
            </a:pPr>
            <a:r>
              <a:rPr lang="en-IN" dirty="0" smtClean="0"/>
              <a:t>                              from A to B</a:t>
            </a:r>
          </a:p>
          <a:p>
            <a:pPr>
              <a:buNone/>
            </a:pPr>
            <a:r>
              <a:rPr lang="en-IN" dirty="0" smtClean="0"/>
              <a:t>        Input : X = 7 , A = 20 , B = 50</a:t>
            </a:r>
          </a:p>
          <a:p>
            <a:pPr>
              <a:buNone/>
            </a:pPr>
            <a:r>
              <a:rPr lang="en-IN" dirty="0" smtClean="0"/>
              <a:t>        Output : 5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11.(2)  Count the even numbers which is divisible by X  between 1 and B</a:t>
            </a:r>
          </a:p>
          <a:p>
            <a:pPr>
              <a:buNone/>
            </a:pPr>
            <a:r>
              <a:rPr lang="en-IN" dirty="0" smtClean="0"/>
              <a:t>       Input X= 7 , B = 50</a:t>
            </a:r>
          </a:p>
          <a:p>
            <a:pPr>
              <a:buNone/>
            </a:pPr>
            <a:r>
              <a:rPr lang="en-IN" dirty="0" smtClean="0"/>
              <a:t>       Output :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 smtClean="0"/>
              <a:t>12. (1)    Display N numbers from S.</a:t>
            </a:r>
          </a:p>
          <a:p>
            <a:pPr marL="514350" indent="-514350">
              <a:buNone/>
            </a:pPr>
            <a:r>
              <a:rPr lang="en-IN" dirty="0" smtClean="0"/>
              <a:t>     Input : N=10 , S = 6</a:t>
            </a:r>
          </a:p>
          <a:p>
            <a:pPr marL="514350" indent="-514350">
              <a:buNone/>
            </a:pPr>
            <a:r>
              <a:rPr lang="en-IN" dirty="0" smtClean="0"/>
              <a:t>   Output: 6 7 8 9 10 11 12 13 14 15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12.(2)   Display N even numbers which is divisible by X Starting from Y</a:t>
            </a:r>
          </a:p>
          <a:p>
            <a:pPr marL="514350" indent="-514350">
              <a:buNone/>
            </a:pPr>
            <a:r>
              <a:rPr lang="en-IN" dirty="0" smtClean="0"/>
              <a:t>     Input :  N = 6 , X = 4 , Y=25 </a:t>
            </a:r>
          </a:p>
          <a:p>
            <a:pPr marL="514350" indent="-514350">
              <a:buNone/>
            </a:pPr>
            <a:r>
              <a:rPr lang="en-IN" dirty="0" smtClean="0"/>
              <a:t>     Output : 28 , 32, 36, 40, 44, 48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399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Aspire to learn Coding</dc:title>
  <dc:creator>SUBASH</dc:creator>
  <cp:lastModifiedBy>SUBASH</cp:lastModifiedBy>
  <cp:revision>146</cp:revision>
  <dcterms:created xsi:type="dcterms:W3CDTF">2006-08-16T00:00:00Z</dcterms:created>
  <dcterms:modified xsi:type="dcterms:W3CDTF">2020-12-03T13:51:12Z</dcterms:modified>
</cp:coreProperties>
</file>