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69" r:id="rId3"/>
    <p:sldId id="270" r:id="rId4"/>
    <p:sldId id="271" r:id="rId5"/>
    <p:sldId id="276" r:id="rId6"/>
    <p:sldId id="272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Assignment3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1. Get N numbers and print the numbers in reverse order.</a:t>
            </a:r>
          </a:p>
          <a:p>
            <a:pPr>
              <a:buNone/>
            </a:pPr>
            <a:r>
              <a:rPr lang="en-US" dirty="0" smtClean="0"/>
              <a:t>Input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4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10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23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15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40</a:t>
            </a:r>
          </a:p>
          <a:p>
            <a:pPr>
              <a:buNone/>
            </a:pPr>
            <a:r>
              <a:rPr lang="en-US" dirty="0" smtClean="0"/>
              <a:t>Output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40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15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23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 smtClean="0"/>
              <a:t>2. Consider the equation X  + Y = Z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You are given two numbers X and Z.</a:t>
            </a:r>
          </a:p>
          <a:p>
            <a:pPr>
              <a:buNone/>
            </a:pPr>
            <a:r>
              <a:rPr lang="en-US" dirty="0" smtClean="0"/>
              <a:t>Print the three numbers  X  ,  Y  ,  Z  as per the meaning of given equation. </a:t>
            </a:r>
          </a:p>
          <a:p>
            <a:pPr>
              <a:buNone/>
            </a:pPr>
            <a:r>
              <a:rPr lang="en-US" dirty="0" smtClean="0"/>
              <a:t>Input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22 50</a:t>
            </a:r>
          </a:p>
          <a:p>
            <a:pPr marL="514350" indent="-514350">
              <a:buNone/>
            </a:pPr>
            <a:r>
              <a:rPr lang="en-US" dirty="0" smtClean="0"/>
              <a:t>Output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22 , 28 , 50</a:t>
            </a:r>
          </a:p>
          <a:p>
            <a:pPr marL="514350" indent="-51435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3.   You are given N numbers {X1,X2,…XN} and Z . </a:t>
            </a:r>
          </a:p>
          <a:p>
            <a:pPr>
              <a:buNone/>
            </a:pPr>
            <a:r>
              <a:rPr lang="en-US" dirty="0" smtClean="0"/>
              <a:t>Print N pairs X1 , Y1  such that  X1 + Y1 = Z    </a:t>
            </a:r>
          </a:p>
          <a:p>
            <a:pPr>
              <a:buNone/>
            </a:pPr>
            <a:r>
              <a:rPr lang="en-US" dirty="0" smtClean="0"/>
              <a:t>Input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4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12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25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55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34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100</a:t>
            </a:r>
          </a:p>
          <a:p>
            <a:pPr marL="514350" indent="-514350">
              <a:buNone/>
            </a:pPr>
            <a:r>
              <a:rPr lang="en-US" dirty="0" smtClean="0"/>
              <a:t>Output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12 , 88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25 , 75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55 , 45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34 , 66</a:t>
            </a:r>
          </a:p>
          <a:p>
            <a:pPr marL="514350" indent="-51435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4. Find the given number is Prime or Not, Print 1 if the given number is prime otherwise print 0.</a:t>
            </a:r>
          </a:p>
          <a:p>
            <a:pPr>
              <a:buNone/>
            </a:pPr>
            <a:r>
              <a:rPr lang="en-IN" dirty="0" smtClean="0"/>
              <a:t>Input1:   </a:t>
            </a:r>
            <a:r>
              <a:rPr lang="en-IN" dirty="0" smtClean="0">
                <a:solidFill>
                  <a:srgbClr val="C00000"/>
                </a:solidFill>
              </a:rPr>
              <a:t>7</a:t>
            </a:r>
            <a:r>
              <a:rPr lang="en-IN" dirty="0" smtClean="0"/>
              <a:t>    Output1:  </a:t>
            </a:r>
            <a:r>
              <a:rPr lang="en-IN" dirty="0" smtClean="0">
                <a:solidFill>
                  <a:srgbClr val="C00000"/>
                </a:solidFill>
              </a:rPr>
              <a:t>1</a:t>
            </a:r>
          </a:p>
          <a:p>
            <a:pPr>
              <a:buNone/>
            </a:pPr>
            <a:r>
              <a:rPr lang="en-IN" dirty="0" smtClean="0"/>
              <a:t>Input2:  </a:t>
            </a:r>
            <a:r>
              <a:rPr lang="en-IN" dirty="0" smtClean="0">
                <a:solidFill>
                  <a:srgbClr val="C00000"/>
                </a:solidFill>
              </a:rPr>
              <a:t>10</a:t>
            </a:r>
            <a:r>
              <a:rPr lang="en-IN" dirty="0" smtClean="0"/>
              <a:t>    Output2: </a:t>
            </a:r>
            <a:r>
              <a:rPr lang="en-IN" dirty="0" smtClean="0">
                <a:solidFill>
                  <a:srgbClr val="C00000"/>
                </a:solidFill>
              </a:rPr>
              <a:t>0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5.  </a:t>
            </a:r>
            <a:r>
              <a:rPr lang="en-IN" dirty="0" smtClean="0"/>
              <a:t>Find the sum of the digits of the given number</a:t>
            </a:r>
          </a:p>
          <a:p>
            <a:pPr>
              <a:buNone/>
            </a:pPr>
            <a:r>
              <a:rPr lang="en-IN" dirty="0" smtClean="0"/>
              <a:t>Input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4352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Output 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14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dirty="0" smtClean="0"/>
              <a:t>(Sum of the digit of 4352 is : 4+3+5+2)</a:t>
            </a: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6.  Reverse the given number N.</a:t>
            </a:r>
          </a:p>
          <a:p>
            <a:pPr>
              <a:buNone/>
            </a:pPr>
            <a:r>
              <a:rPr lang="en-IN" dirty="0" smtClean="0"/>
              <a:t>Input 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3426</a:t>
            </a:r>
          </a:p>
          <a:p>
            <a:pPr>
              <a:buNone/>
            </a:pPr>
            <a:r>
              <a:rPr lang="en-IN" dirty="0" smtClean="0"/>
              <a:t>Output  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6243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7. Find the given number is palindrome or not. Print Yes or No</a:t>
            </a:r>
          </a:p>
          <a:p>
            <a:pPr>
              <a:buNone/>
            </a:pPr>
            <a:r>
              <a:rPr lang="en-US" dirty="0" smtClean="0"/>
              <a:t>Sample I/O 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3426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No</a:t>
            </a:r>
          </a:p>
          <a:p>
            <a:pPr>
              <a:buNone/>
            </a:pPr>
            <a:r>
              <a:rPr lang="en-US" dirty="0" smtClean="0"/>
              <a:t>Sample I/O 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1221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Yes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215</Words>
  <Application>Microsoft Office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Assignment3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SUBASH</cp:lastModifiedBy>
  <cp:revision>62</cp:revision>
  <dcterms:created xsi:type="dcterms:W3CDTF">2006-08-16T00:00:00Z</dcterms:created>
  <dcterms:modified xsi:type="dcterms:W3CDTF">2020-12-03T13:39:02Z</dcterms:modified>
</cp:coreProperties>
</file>