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06" r:id="rId2"/>
    <p:sldId id="298" r:id="rId3"/>
    <p:sldId id="299" r:id="rId4"/>
    <p:sldId id="267" r:id="rId5"/>
    <p:sldId id="307" r:id="rId6"/>
    <p:sldId id="3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E548-6399-4B2C-B65D-332A5C36D2D5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07A1-771A-4C01-9FD3-39D29B59206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B07A1-771A-4C01-9FD3-39D29B59206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B07A1-771A-4C01-9FD3-39D29B59206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976D-1EBA-4A24-84F3-7D3D1638B7F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641B-1AC7-4DB2-A6E8-918B67CF97ED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982B-2925-4DC8-A637-75D838A9CA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B17-6468-4D17-A739-8B97F1092855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FBDC-C2FF-4B21-A03C-220C76C38F6E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AE8-2C34-4B34-A1FC-6AA5B69436A8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6FAF-C164-4A17-A594-9F1022ED689F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DBB-0C61-4AB6-826A-1F60DA1736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90F8-718C-4B65-AC06-B606FC6E0A23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EFCA-1476-4CC4-9BE9-142330B0F95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20-521C-4A40-B4E2-BB69F84814E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0692-F7A8-4C48-B28E-1DFC120B00E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IN" dirty="0" smtClean="0"/>
              <a:t>1 Find the maximum </a:t>
            </a:r>
            <a:r>
              <a:rPr lang="en-IN" b="1" dirty="0" smtClean="0"/>
              <a:t>value</a:t>
            </a:r>
            <a:r>
              <a:rPr lang="en-IN" dirty="0" smtClean="0"/>
              <a:t> and its </a:t>
            </a:r>
            <a:r>
              <a:rPr lang="en-IN" b="1" dirty="0" smtClean="0"/>
              <a:t>index </a:t>
            </a:r>
            <a:r>
              <a:rPr lang="en-IN" dirty="0" smtClean="0"/>
              <a:t>(</a:t>
            </a:r>
            <a:r>
              <a:rPr lang="en-IN" u="sng" dirty="0" smtClean="0"/>
              <a:t>first occurrence</a:t>
            </a:r>
            <a:r>
              <a:rPr lang="en-IN" dirty="0" smtClean="0"/>
              <a:t>) in the given array of N elements</a:t>
            </a:r>
          </a:p>
          <a:p>
            <a:pPr marL="514350" indent="-514350">
              <a:buNone/>
            </a:pPr>
            <a:r>
              <a:rPr lang="en-US" dirty="0" smtClean="0"/>
              <a:t>I/P</a:t>
            </a:r>
          </a:p>
          <a:p>
            <a:pPr marL="514350" indent="-514350">
              <a:buNone/>
            </a:pPr>
            <a:r>
              <a:rPr lang="en-US" dirty="0" smtClean="0"/>
              <a:t>5</a:t>
            </a:r>
          </a:p>
          <a:p>
            <a:pPr marL="514350" indent="-514350">
              <a:buNone/>
            </a:pPr>
            <a:r>
              <a:rPr lang="en-US" dirty="0" smtClean="0"/>
              <a:t>12 ,55, 18 , 55, 50</a:t>
            </a:r>
          </a:p>
          <a:p>
            <a:pPr marL="514350" indent="-514350">
              <a:buNone/>
            </a:pPr>
            <a:r>
              <a:rPr lang="en-US" dirty="0" smtClean="0"/>
              <a:t>O/P</a:t>
            </a:r>
          </a:p>
          <a:p>
            <a:pPr marL="514350" indent="-514350">
              <a:buNone/>
            </a:pPr>
            <a:r>
              <a:rPr lang="en-US" dirty="0" smtClean="0"/>
              <a:t>55  1</a:t>
            </a: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IN" dirty="0" smtClean="0"/>
              <a:t>2 Find the maximum </a:t>
            </a:r>
            <a:r>
              <a:rPr lang="en-IN" b="1" dirty="0" smtClean="0"/>
              <a:t>value</a:t>
            </a:r>
            <a:r>
              <a:rPr lang="en-IN" dirty="0" smtClean="0"/>
              <a:t> and its </a:t>
            </a:r>
            <a:r>
              <a:rPr lang="en-IN" b="1" dirty="0" smtClean="0"/>
              <a:t>index </a:t>
            </a:r>
            <a:r>
              <a:rPr lang="en-IN" dirty="0" smtClean="0"/>
              <a:t>(</a:t>
            </a:r>
            <a:r>
              <a:rPr lang="en-IN" u="sng" dirty="0" smtClean="0"/>
              <a:t>last occurrence</a:t>
            </a:r>
            <a:r>
              <a:rPr lang="en-IN" dirty="0" smtClean="0"/>
              <a:t>) in the given array of N elements</a:t>
            </a:r>
          </a:p>
          <a:p>
            <a:pPr marL="514350" indent="-514350">
              <a:buNone/>
            </a:pPr>
            <a:r>
              <a:rPr lang="en-US" dirty="0" smtClean="0"/>
              <a:t>I/P</a:t>
            </a:r>
          </a:p>
          <a:p>
            <a:pPr marL="514350" indent="-514350">
              <a:buNone/>
            </a:pPr>
            <a:r>
              <a:rPr lang="en-US" dirty="0" smtClean="0"/>
              <a:t>5</a:t>
            </a:r>
          </a:p>
          <a:p>
            <a:pPr marL="514350" indent="-514350">
              <a:buNone/>
            </a:pPr>
            <a:r>
              <a:rPr lang="en-US" dirty="0" smtClean="0"/>
              <a:t>12 ,55, 18 , 55, 50</a:t>
            </a:r>
          </a:p>
          <a:p>
            <a:pPr marL="514350" indent="-514350">
              <a:buNone/>
            </a:pPr>
            <a:r>
              <a:rPr lang="en-US" dirty="0" smtClean="0"/>
              <a:t>O/P</a:t>
            </a:r>
          </a:p>
          <a:p>
            <a:pPr marL="514350" indent="-514350">
              <a:buNone/>
            </a:pPr>
            <a:r>
              <a:rPr lang="en-US" dirty="0" smtClean="0"/>
              <a:t>55  3</a:t>
            </a: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smtClean="0"/>
              <a:t>From the array , count the number of elements to be added to make the sum at least X. The elements to be added should be positive even numbers only.</a:t>
            </a:r>
          </a:p>
          <a:p>
            <a:pPr>
              <a:buNone/>
            </a:pPr>
            <a:r>
              <a:rPr lang="en-US" dirty="0" smtClean="0"/>
              <a:t>I/P 100</a:t>
            </a:r>
          </a:p>
          <a:p>
            <a:pPr>
              <a:buNone/>
            </a:pPr>
            <a:r>
              <a:rPr lang="en-US" dirty="0" smtClean="0"/>
              <a:t>13                                                                                </a:t>
            </a:r>
            <a:r>
              <a:rPr lang="en-US" b="1" dirty="0" smtClean="0"/>
              <a:t>N</a:t>
            </a:r>
          </a:p>
          <a:p>
            <a:pPr>
              <a:buNone/>
            </a:pPr>
            <a:r>
              <a:rPr lang="en-US" dirty="0" smtClean="0"/>
              <a:t>23,28,-50,24,12,5,40,-7,-12,68,7,11,9              </a:t>
            </a:r>
            <a:r>
              <a:rPr lang="en-US" b="1" dirty="0" smtClean="0"/>
              <a:t>elements</a:t>
            </a:r>
          </a:p>
          <a:p>
            <a:pPr>
              <a:buNone/>
            </a:pPr>
            <a:r>
              <a:rPr lang="en-US" dirty="0" smtClean="0"/>
              <a:t>100                                                                              </a:t>
            </a:r>
            <a:r>
              <a:rPr lang="en-US" b="1" dirty="0" smtClean="0"/>
              <a:t> X</a:t>
            </a:r>
          </a:p>
          <a:p>
            <a:pPr>
              <a:buNone/>
            </a:pPr>
            <a:r>
              <a:rPr lang="en-US" dirty="0" smtClean="0"/>
              <a:t>Output</a:t>
            </a:r>
          </a:p>
          <a:p>
            <a:pPr>
              <a:buNone/>
            </a:pPr>
            <a:r>
              <a:rPr lang="en-US" dirty="0" smtClean="0"/>
              <a:t>4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Explaination</a:t>
            </a:r>
            <a:r>
              <a:rPr lang="en-US" b="1" dirty="0" smtClean="0"/>
              <a:t>: </a:t>
            </a:r>
          </a:p>
          <a:p>
            <a:pPr>
              <a:buNone/>
            </a:pPr>
            <a:r>
              <a:rPr lang="en-US" b="1" dirty="0" smtClean="0"/>
              <a:t>28 +24+12+40 = 104 hence  4 elements to be added to make sum up to 100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4.Count </a:t>
            </a:r>
            <a:r>
              <a:rPr lang="en-IN" dirty="0" smtClean="0"/>
              <a:t>the number of times the minimum value is present in the array. Display minimum value and no of times. </a:t>
            </a:r>
          </a:p>
          <a:p>
            <a:pPr marL="514350" indent="-514350">
              <a:buNone/>
            </a:pPr>
            <a:r>
              <a:rPr lang="en-US" dirty="0" smtClean="0"/>
              <a:t>I/P</a:t>
            </a:r>
          </a:p>
          <a:p>
            <a:pPr marL="514350" indent="-514350">
              <a:buNone/>
            </a:pPr>
            <a:r>
              <a:rPr lang="en-US" dirty="0" smtClean="0"/>
              <a:t>6</a:t>
            </a:r>
          </a:p>
          <a:p>
            <a:pPr marL="514350" indent="-514350">
              <a:buNone/>
            </a:pPr>
            <a:r>
              <a:rPr lang="en-US" dirty="0" smtClean="0"/>
              <a:t>12 ,55, 18 , 55, 50,12</a:t>
            </a:r>
          </a:p>
          <a:p>
            <a:pPr marL="514350" indent="-514350">
              <a:buNone/>
            </a:pPr>
            <a:r>
              <a:rPr lang="en-US" dirty="0" smtClean="0"/>
              <a:t>O/P</a:t>
            </a:r>
          </a:p>
          <a:p>
            <a:pPr marL="514350" indent="-514350">
              <a:buNone/>
            </a:pPr>
            <a:r>
              <a:rPr lang="en-US" dirty="0" smtClean="0"/>
              <a:t>12 2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5. </a:t>
            </a:r>
            <a:r>
              <a:rPr lang="en-US" dirty="0" smtClean="0"/>
              <a:t>Sum the first X negative numbers in array</a:t>
            </a:r>
          </a:p>
          <a:p>
            <a:pPr>
              <a:buNone/>
            </a:pPr>
            <a:r>
              <a:rPr lang="en-US" dirty="0" smtClean="0"/>
              <a:t>I/P </a:t>
            </a:r>
          </a:p>
          <a:p>
            <a:pPr>
              <a:buNone/>
            </a:pPr>
            <a:r>
              <a:rPr lang="en-US" dirty="0" smtClean="0"/>
              <a:t>8</a:t>
            </a:r>
          </a:p>
          <a:p>
            <a:pPr>
              <a:buNone/>
            </a:pPr>
            <a:r>
              <a:rPr lang="en-US" dirty="0" smtClean="0"/>
              <a:t>12, 34, -12, 30, -6, -8, 8, </a:t>
            </a:r>
            <a:r>
              <a:rPr lang="en-US" dirty="0" smtClean="0"/>
              <a:t>-</a:t>
            </a:r>
            <a:r>
              <a:rPr lang="en-US" dirty="0" smtClean="0"/>
              <a:t>10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</a:t>
            </a:r>
          </a:p>
          <a:p>
            <a:pPr>
              <a:buNone/>
            </a:pPr>
            <a:r>
              <a:rPr lang="en-US" dirty="0" smtClean="0"/>
              <a:t>O/P</a:t>
            </a:r>
          </a:p>
          <a:p>
            <a:pPr>
              <a:buNone/>
            </a:pPr>
            <a:r>
              <a:rPr lang="en-US" dirty="0" smtClean="0"/>
              <a:t>-26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Note: Number of negative element given in array &lt; X means</a:t>
            </a:r>
            <a:r>
              <a:rPr lang="en-IN" sz="1600" dirty="0" smtClean="0"/>
              <a:t> add the available negatives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6. Print the ODD </a:t>
            </a:r>
            <a:r>
              <a:rPr lang="en-US" dirty="0" smtClean="0"/>
              <a:t>numbers </a:t>
            </a:r>
            <a:r>
              <a:rPr lang="en-US" dirty="0" smtClean="0"/>
              <a:t>in different lines but print the consecutive ODD numbers in same line.</a:t>
            </a:r>
          </a:p>
          <a:p>
            <a:pPr>
              <a:buNone/>
            </a:pPr>
            <a:r>
              <a:rPr lang="en-US" dirty="0" smtClean="0"/>
              <a:t>I/P</a:t>
            </a:r>
          </a:p>
          <a:p>
            <a:pPr>
              <a:buNone/>
            </a:pPr>
            <a:r>
              <a:rPr lang="en-US" dirty="0" smtClean="0"/>
              <a:t>15</a:t>
            </a:r>
          </a:p>
          <a:p>
            <a:pPr>
              <a:buNone/>
            </a:pPr>
            <a:r>
              <a:rPr lang="en-US" dirty="0" smtClean="0"/>
              <a:t> 10,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, 4 , </a:t>
            </a:r>
            <a:r>
              <a:rPr lang="en-US" dirty="0" smtClean="0">
                <a:solidFill>
                  <a:srgbClr val="FF0000"/>
                </a:solidFill>
              </a:rPr>
              <a:t>5 , 9 </a:t>
            </a:r>
            <a:r>
              <a:rPr lang="en-US" dirty="0" smtClean="0"/>
              <a:t>,12 , 4 , </a:t>
            </a:r>
            <a:r>
              <a:rPr lang="en-US" dirty="0" smtClean="0">
                <a:solidFill>
                  <a:srgbClr val="FF0000"/>
                </a:solidFill>
              </a:rPr>
              <a:t>3, 11, 13 , 17 , 5 </a:t>
            </a:r>
            <a:r>
              <a:rPr lang="en-US" dirty="0" smtClean="0"/>
              <a:t>, 6 ,</a:t>
            </a:r>
            <a:r>
              <a:rPr lang="en-US" dirty="0" smtClean="0">
                <a:solidFill>
                  <a:srgbClr val="FF0000"/>
                </a:solidFill>
              </a:rPr>
              <a:t> 95 , 21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O/P</a:t>
            </a:r>
          </a:p>
          <a:p>
            <a:pPr>
              <a:buNone/>
            </a:pPr>
            <a:r>
              <a:rPr lang="en-US" dirty="0" smtClean="0"/>
              <a:t>7</a:t>
            </a:r>
          </a:p>
          <a:p>
            <a:pPr>
              <a:buNone/>
            </a:pPr>
            <a:r>
              <a:rPr lang="en-US" dirty="0" smtClean="0"/>
              <a:t>5 9</a:t>
            </a:r>
          </a:p>
          <a:p>
            <a:pPr>
              <a:buNone/>
            </a:pPr>
            <a:r>
              <a:rPr lang="en-US" dirty="0" smtClean="0"/>
              <a:t>3 11 13 17 5</a:t>
            </a:r>
          </a:p>
          <a:p>
            <a:pPr>
              <a:buNone/>
            </a:pPr>
            <a:r>
              <a:rPr lang="en-US" dirty="0" smtClean="0"/>
              <a:t>95 21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294</Words>
  <Application>Microsoft Office PowerPoint</Application>
  <PresentationFormat>On-screen Show (4:3)</PresentationFormat>
  <Paragraphs>57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Aspire to learn Coding</dc:title>
  <dc:creator>SUBASH</dc:creator>
  <cp:lastModifiedBy>SUBASH</cp:lastModifiedBy>
  <cp:revision>167</cp:revision>
  <dcterms:created xsi:type="dcterms:W3CDTF">2006-08-16T00:00:00Z</dcterms:created>
  <dcterms:modified xsi:type="dcterms:W3CDTF">2020-12-03T13:45:16Z</dcterms:modified>
</cp:coreProperties>
</file>