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8" r:id="rId4"/>
    <p:sldId id="259" r:id="rId5"/>
    <p:sldId id="26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2  </a:t>
            </a:r>
            <a:br>
              <a:rPr lang="en-US" dirty="0" smtClean="0"/>
            </a:br>
            <a:r>
              <a:rPr lang="en-US" dirty="0" smtClean="0"/>
              <a:t>Day 5 &amp; </a:t>
            </a:r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input and output format exactly.</a:t>
            </a:r>
          </a:p>
          <a:p>
            <a:r>
              <a:rPr lang="en-US" dirty="0" smtClean="0"/>
              <a:t>No need to print any extra wordings for the input and output. </a:t>
            </a:r>
          </a:p>
          <a:p>
            <a:r>
              <a:rPr lang="en-US" dirty="0" smtClean="0"/>
              <a:t>Print only the expected answer shown in the sample output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Day 5 &amp; 6 (Problems 1 to 7)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Accept the length and breadth of  a rectangle and print the area of the rectangle. Print the area up to 4 decimal places</a:t>
            </a:r>
          </a:p>
          <a:p>
            <a:pPr>
              <a:buNone/>
            </a:pPr>
            <a:r>
              <a:rPr lang="en-US" dirty="0" smtClean="0"/>
              <a:t>Ex  12.789902    14.938287</a:t>
            </a:r>
          </a:p>
          <a:p>
            <a:pPr>
              <a:buNone/>
            </a:pPr>
            <a:r>
              <a:rPr lang="en-US" dirty="0" smtClean="0"/>
              <a:t>Output 191.0592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Program must accept two product’s price, Find the selling price after 10% discount.</a:t>
            </a:r>
          </a:p>
          <a:p>
            <a:pPr>
              <a:buNone/>
            </a:pPr>
            <a:r>
              <a:rPr lang="en-US" dirty="0" smtClean="0"/>
              <a:t>Print the selling price up to 2 decimal place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Input 88    23</a:t>
            </a:r>
          </a:p>
          <a:p>
            <a:pPr>
              <a:buNone/>
            </a:pPr>
            <a:r>
              <a:rPr lang="en-US" dirty="0" smtClean="0"/>
              <a:t>Output 79.20    20.70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There are X chocolates available. It has to be distributed equally to Y children. Print the remaining chocolates.</a:t>
            </a:r>
          </a:p>
          <a:p>
            <a:pPr>
              <a:buNone/>
            </a:pPr>
            <a:r>
              <a:rPr lang="en-US" dirty="0" smtClean="0"/>
              <a:t>Input 159 10</a:t>
            </a:r>
          </a:p>
          <a:p>
            <a:pPr>
              <a:buNone/>
            </a:pPr>
            <a:r>
              <a:rPr lang="en-US" dirty="0" smtClean="0"/>
              <a:t>Output 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4. Get a word and an integer N.</a:t>
            </a:r>
          </a:p>
          <a:p>
            <a:pPr>
              <a:buNone/>
            </a:pPr>
            <a:r>
              <a:rPr lang="en-US" dirty="0" smtClean="0"/>
              <a:t>   Print the word N times (each line)</a:t>
            </a:r>
          </a:p>
          <a:p>
            <a:pPr>
              <a:buNone/>
            </a:pPr>
            <a:r>
              <a:rPr lang="en-US" dirty="0" smtClean="0"/>
              <a:t>Input : </a:t>
            </a:r>
          </a:p>
          <a:p>
            <a:pPr>
              <a:buNone/>
            </a:pPr>
            <a:r>
              <a:rPr lang="en-US" dirty="0" smtClean="0"/>
              <a:t>Welcome</a:t>
            </a:r>
          </a:p>
          <a:p>
            <a:pPr>
              <a:buNone/>
            </a:pPr>
            <a:r>
              <a:rPr lang="en-US" dirty="0" smtClean="0"/>
              <a:t>4</a:t>
            </a:r>
          </a:p>
          <a:p>
            <a:pPr>
              <a:buNone/>
            </a:pPr>
            <a:r>
              <a:rPr lang="en-US" dirty="0" smtClean="0"/>
              <a:t>Output</a:t>
            </a:r>
          </a:p>
          <a:p>
            <a:pPr>
              <a:buNone/>
            </a:pPr>
            <a:r>
              <a:rPr lang="en-US" dirty="0" smtClean="0"/>
              <a:t>Welcome</a:t>
            </a:r>
          </a:p>
          <a:p>
            <a:pPr>
              <a:buNone/>
            </a:pPr>
            <a:r>
              <a:rPr lang="en-US" dirty="0" smtClean="0"/>
              <a:t>Welcome </a:t>
            </a:r>
          </a:p>
          <a:p>
            <a:pPr>
              <a:buNone/>
            </a:pPr>
            <a:r>
              <a:rPr lang="en-US" dirty="0" smtClean="0"/>
              <a:t>Welcome</a:t>
            </a:r>
          </a:p>
          <a:p>
            <a:pPr>
              <a:buNone/>
            </a:pPr>
            <a:r>
              <a:rPr lang="en-US" dirty="0" smtClean="0"/>
              <a:t>Welcome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5.  Get N numbers and print the sum of the given N numbers.</a:t>
            </a:r>
          </a:p>
          <a:p>
            <a:pPr>
              <a:buNone/>
            </a:pPr>
            <a:r>
              <a:rPr lang="en-US" dirty="0" smtClean="0"/>
              <a:t>Input</a:t>
            </a:r>
          </a:p>
          <a:p>
            <a:pPr>
              <a:buNone/>
            </a:pPr>
            <a:r>
              <a:rPr lang="en-US" dirty="0" smtClean="0"/>
              <a:t>5        -&gt; first number is the value of N followed by N numbers</a:t>
            </a:r>
          </a:p>
          <a:p>
            <a:pPr>
              <a:buNone/>
            </a:pPr>
            <a:r>
              <a:rPr lang="en-US" dirty="0" smtClean="0"/>
              <a:t>12</a:t>
            </a:r>
          </a:p>
          <a:p>
            <a:pPr>
              <a:buNone/>
            </a:pPr>
            <a:r>
              <a:rPr lang="en-US" dirty="0" smtClean="0"/>
              <a:t>34</a:t>
            </a:r>
          </a:p>
          <a:p>
            <a:pPr>
              <a:buNone/>
            </a:pPr>
            <a:r>
              <a:rPr lang="en-US" dirty="0" smtClean="0"/>
              <a:t>20</a:t>
            </a:r>
          </a:p>
          <a:p>
            <a:pPr>
              <a:buNone/>
            </a:pPr>
            <a:r>
              <a:rPr lang="en-US" dirty="0" smtClean="0"/>
              <a:t>40</a:t>
            </a:r>
          </a:p>
          <a:p>
            <a:pPr>
              <a:buNone/>
            </a:pPr>
            <a:r>
              <a:rPr lang="en-US" dirty="0" smtClean="0"/>
              <a:t>25</a:t>
            </a:r>
          </a:p>
          <a:p>
            <a:pPr>
              <a:buNone/>
            </a:pPr>
            <a:r>
              <a:rPr lang="en-US" dirty="0" smtClean="0"/>
              <a:t>Output</a:t>
            </a:r>
          </a:p>
          <a:p>
            <a:pPr>
              <a:buNone/>
            </a:pPr>
            <a:r>
              <a:rPr lang="en-US" dirty="0" smtClean="0"/>
              <a:t>131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6. Get N numbers and print how many are ODD numbers.</a:t>
            </a:r>
          </a:p>
          <a:p>
            <a:pPr>
              <a:buNone/>
            </a:pPr>
            <a:r>
              <a:rPr lang="en-US" dirty="0" smtClean="0"/>
              <a:t>Input</a:t>
            </a:r>
          </a:p>
          <a:p>
            <a:pPr>
              <a:buNone/>
            </a:pPr>
            <a:r>
              <a:rPr lang="en-US" dirty="0" smtClean="0"/>
              <a:t>5      -&gt;</a:t>
            </a:r>
            <a:r>
              <a:rPr lang="en-US" sz="2100" dirty="0" smtClean="0"/>
              <a:t>first number is the value of N followed by N numbers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11</a:t>
            </a:r>
          </a:p>
          <a:p>
            <a:pPr>
              <a:buNone/>
            </a:pPr>
            <a:r>
              <a:rPr lang="en-US" dirty="0" smtClean="0"/>
              <a:t>34</a:t>
            </a:r>
          </a:p>
          <a:p>
            <a:pPr>
              <a:buNone/>
            </a:pPr>
            <a:r>
              <a:rPr lang="en-US" dirty="0" smtClean="0"/>
              <a:t>20</a:t>
            </a:r>
          </a:p>
          <a:p>
            <a:pPr>
              <a:buNone/>
            </a:pPr>
            <a:r>
              <a:rPr lang="en-US" dirty="0" smtClean="0"/>
              <a:t>41</a:t>
            </a:r>
          </a:p>
          <a:p>
            <a:pPr>
              <a:buNone/>
            </a:pPr>
            <a:r>
              <a:rPr lang="en-US" dirty="0" smtClean="0"/>
              <a:t>25</a:t>
            </a:r>
          </a:p>
          <a:p>
            <a:pPr>
              <a:buNone/>
            </a:pPr>
            <a:r>
              <a:rPr lang="en-US" dirty="0" smtClean="0"/>
              <a:t>Output</a:t>
            </a:r>
          </a:p>
          <a:p>
            <a:pPr>
              <a:buNone/>
            </a:pPr>
            <a:r>
              <a:rPr lang="en-US" dirty="0" smtClean="0"/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7.1  Find the sum of the series from 1 to N and Print the sum.</a:t>
            </a:r>
          </a:p>
          <a:p>
            <a:pPr>
              <a:buNone/>
            </a:pPr>
            <a:r>
              <a:rPr lang="en-US" sz="2400" dirty="0" smtClean="0"/>
              <a:t>Input </a:t>
            </a:r>
          </a:p>
          <a:p>
            <a:pPr>
              <a:buNone/>
            </a:pPr>
            <a:r>
              <a:rPr lang="en-US" sz="2400" dirty="0" smtClean="0"/>
              <a:t>7               </a:t>
            </a:r>
          </a:p>
          <a:p>
            <a:pPr>
              <a:buNone/>
            </a:pPr>
            <a:r>
              <a:rPr lang="en-US" sz="2400" dirty="0" smtClean="0"/>
              <a:t>Output</a:t>
            </a:r>
          </a:p>
          <a:p>
            <a:pPr>
              <a:buNone/>
            </a:pPr>
            <a:r>
              <a:rPr lang="en-US" sz="2400" dirty="0" smtClean="0"/>
              <a:t>28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7.2 </a:t>
            </a:r>
            <a:r>
              <a:rPr lang="en-IN" sz="2400" dirty="0" smtClean="0"/>
              <a:t>Find the factorial of given number:</a:t>
            </a:r>
          </a:p>
          <a:p>
            <a:pPr>
              <a:buNone/>
            </a:pPr>
            <a:r>
              <a:rPr lang="en-IN" sz="2400" dirty="0" smtClean="0"/>
              <a:t>Input </a:t>
            </a:r>
          </a:p>
          <a:p>
            <a:pPr>
              <a:buNone/>
            </a:pPr>
            <a:r>
              <a:rPr lang="en-IN" sz="2400" dirty="0" smtClean="0"/>
              <a:t>5</a:t>
            </a:r>
          </a:p>
          <a:p>
            <a:pPr>
              <a:buNone/>
            </a:pPr>
            <a:r>
              <a:rPr lang="en-IN" sz="2400" dirty="0" smtClean="0"/>
              <a:t>Output </a:t>
            </a:r>
          </a:p>
          <a:p>
            <a:pPr>
              <a:buNone/>
            </a:pPr>
            <a:r>
              <a:rPr lang="en-IN" sz="2400" dirty="0" smtClean="0"/>
              <a:t>120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267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Assignment 2   Day 5 &amp; 6</vt:lpstr>
      <vt:lpstr> Day 5 &amp; 6 (Problems 1 to 7)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SUBASH</cp:lastModifiedBy>
  <cp:revision>65</cp:revision>
  <dcterms:created xsi:type="dcterms:W3CDTF">2006-08-16T00:00:00Z</dcterms:created>
  <dcterms:modified xsi:type="dcterms:W3CDTF">2020-12-03T13:35:09Z</dcterms:modified>
</cp:coreProperties>
</file>