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92" r:id="rId2"/>
    <p:sldId id="265" r:id="rId3"/>
    <p:sldId id="294" r:id="rId4"/>
    <p:sldId id="298" r:id="rId5"/>
    <p:sldId id="266" r:id="rId6"/>
    <p:sldId id="295" r:id="rId7"/>
    <p:sldId id="296" r:id="rId8"/>
    <p:sldId id="29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BE548-6399-4B2C-B65D-332A5C36D2D5}" type="datetimeFigureOut">
              <a:rPr lang="en-US" smtClean="0"/>
              <a:pPr/>
              <a:t>12/3/2020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5B07A1-771A-4C01-9FD3-39D29B59206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976D-1EBA-4A24-84F3-7D3D1638B7F6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7641B-1AC7-4DB2-A6E8-918B67CF97ED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982B-2925-4DC8-A637-75D838A9CAC1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55B17-6468-4D17-A739-8B97F1092855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9FBDC-C2FF-4B21-A03C-220C76C38F6E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6AE8-2C34-4B34-A1FC-6AA5B69436A8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6FAF-C164-4A17-A594-9F1022ED689F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69DBB-0C61-4AB6-826A-1F60DA1736C1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90F8-718C-4B65-AC06-B606FC6E0A23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EFCA-1476-4CC4-9BE9-142330B0F954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3520-521C-4A40-B4E2-BB69F84814E6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F0692-F7A8-4C48-B28E-1DFC120B00E4}" type="datetime1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7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1.  Display N prime numbers from X.</a:t>
            </a:r>
          </a:p>
          <a:p>
            <a:pPr>
              <a:buNone/>
            </a:pP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Input N=3, X=10   Output: 11 13 17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2. Find the </a:t>
            </a:r>
            <a:r>
              <a:rPr lang="en-IN" b="1" dirty="0" smtClean="0"/>
              <a:t>sum</a:t>
            </a:r>
            <a:r>
              <a:rPr lang="en-IN" dirty="0" smtClean="0"/>
              <a:t> of the array of N elements </a:t>
            </a:r>
            <a:endParaRPr lang="en-IN" dirty="0" smtClean="0"/>
          </a:p>
          <a:p>
            <a:pPr marL="514350" indent="-514350">
              <a:buNone/>
            </a:pPr>
            <a:r>
              <a:rPr lang="en-US" dirty="0" smtClean="0"/>
              <a:t>input</a:t>
            </a:r>
          </a:p>
          <a:p>
            <a:pPr marL="514350" indent="-514350">
              <a:buNone/>
            </a:pPr>
            <a:r>
              <a:rPr lang="en-US" dirty="0" smtClean="0"/>
              <a:t>6 </a:t>
            </a:r>
          </a:p>
          <a:p>
            <a:pPr marL="514350" indent="-514350">
              <a:buNone/>
            </a:pPr>
            <a:r>
              <a:rPr lang="en-US" dirty="0" smtClean="0"/>
              <a:t>10 </a:t>
            </a:r>
            <a:r>
              <a:rPr lang="en-US" dirty="0" smtClean="0"/>
              <a:t> 12  8  20  30  20</a:t>
            </a: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Output </a:t>
            </a:r>
          </a:p>
          <a:p>
            <a:pPr marL="514350" indent="-514350">
              <a:buNone/>
            </a:pPr>
            <a:r>
              <a:rPr lang="en-US" dirty="0" smtClean="0"/>
              <a:t>100</a:t>
            </a:r>
            <a:endParaRPr lang="en-US" dirty="0" smtClean="0"/>
          </a:p>
          <a:p>
            <a:pPr>
              <a:buNone/>
            </a:pP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>
              <a:buNone/>
            </a:pPr>
            <a:endParaRPr lang="en-IN" dirty="0" smtClean="0"/>
          </a:p>
          <a:p>
            <a:pPr marL="514350" indent="-514350">
              <a:buNone/>
            </a:pPr>
            <a:r>
              <a:rPr lang="en-IN" dirty="0" smtClean="0"/>
              <a:t>3. Find the </a:t>
            </a:r>
            <a:r>
              <a:rPr lang="en-IN" b="1" dirty="0" smtClean="0"/>
              <a:t>index  </a:t>
            </a:r>
            <a:r>
              <a:rPr lang="en-IN" dirty="0" smtClean="0"/>
              <a:t>of</a:t>
            </a:r>
            <a:r>
              <a:rPr lang="en-IN" b="1" dirty="0" smtClean="0"/>
              <a:t> first</a:t>
            </a:r>
            <a:r>
              <a:rPr lang="en-IN" dirty="0" smtClean="0"/>
              <a:t> occurrence of X in the array of N elements</a:t>
            </a:r>
          </a:p>
          <a:p>
            <a:pPr marL="514350" indent="-514350">
              <a:buNone/>
            </a:pPr>
            <a:r>
              <a:rPr lang="en-US" dirty="0" smtClean="0"/>
              <a:t>input</a:t>
            </a:r>
          </a:p>
          <a:p>
            <a:pPr marL="514350" indent="-514350">
              <a:buNone/>
            </a:pPr>
            <a:r>
              <a:rPr lang="en-US" dirty="0" smtClean="0"/>
              <a:t>6 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10 12   7    12  20  30</a:t>
            </a:r>
          </a:p>
          <a:p>
            <a:pPr marL="514350" indent="-514350">
              <a:buNone/>
            </a:pPr>
            <a:r>
              <a:rPr lang="en-US" dirty="0" smtClean="0"/>
              <a:t>12 </a:t>
            </a:r>
          </a:p>
          <a:p>
            <a:pPr marL="514350" indent="-514350">
              <a:buNone/>
            </a:pPr>
            <a:r>
              <a:rPr lang="en-US" dirty="0" smtClean="0"/>
              <a:t>Output </a:t>
            </a:r>
          </a:p>
          <a:p>
            <a:pPr marL="514350" indent="-514350">
              <a:buNone/>
            </a:pPr>
            <a:r>
              <a:rPr lang="en-US" dirty="0" smtClean="0"/>
              <a:t>1</a:t>
            </a:r>
          </a:p>
          <a:p>
            <a:pPr marL="514350" indent="-51435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smtClean="0"/>
              <a:t>4.Find the</a:t>
            </a:r>
            <a:r>
              <a:rPr lang="en-IN" b="1" dirty="0" smtClean="0"/>
              <a:t> index </a:t>
            </a:r>
            <a:r>
              <a:rPr lang="en-IN" dirty="0" smtClean="0"/>
              <a:t>of </a:t>
            </a:r>
            <a:r>
              <a:rPr lang="en-IN" b="1" dirty="0" smtClean="0"/>
              <a:t>last</a:t>
            </a:r>
            <a:r>
              <a:rPr lang="en-IN" dirty="0" smtClean="0"/>
              <a:t> occurrence of X in the array of N elements</a:t>
            </a:r>
          </a:p>
          <a:p>
            <a:pPr>
              <a:buNone/>
            </a:pPr>
            <a:r>
              <a:rPr lang="en-US" dirty="0" smtClean="0"/>
              <a:t>Input</a:t>
            </a:r>
            <a:endParaRPr lang="en-IN" dirty="0" smtClean="0"/>
          </a:p>
          <a:p>
            <a:pPr marL="514350" indent="-514350">
              <a:buNone/>
            </a:pPr>
            <a:r>
              <a:rPr lang="en-US" dirty="0" smtClean="0"/>
              <a:t>6 </a:t>
            </a:r>
          </a:p>
          <a:p>
            <a:pPr marL="514350" indent="-514350">
              <a:buAutoNum type="arabicPlain" startAt="10"/>
            </a:pPr>
            <a:r>
              <a:rPr lang="en-US" dirty="0" smtClean="0"/>
              <a:t>12   7 </a:t>
            </a:r>
            <a:r>
              <a:rPr lang="en-US" dirty="0" smtClean="0"/>
              <a:t>  </a:t>
            </a:r>
            <a:r>
              <a:rPr lang="en-US" dirty="0" smtClean="0"/>
              <a:t>12  20  30</a:t>
            </a:r>
          </a:p>
          <a:p>
            <a:pPr marL="514350" indent="-514350">
              <a:buNone/>
            </a:pPr>
            <a:r>
              <a:rPr lang="en-US" dirty="0" smtClean="0"/>
              <a:t>12 </a:t>
            </a:r>
          </a:p>
          <a:p>
            <a:pPr marL="514350" indent="-514350">
              <a:buNone/>
            </a:pPr>
            <a:r>
              <a:rPr lang="en-US" dirty="0" smtClean="0"/>
              <a:t>Output </a:t>
            </a:r>
            <a:endParaRPr lang="en-IN" dirty="0" smtClean="0"/>
          </a:p>
          <a:p>
            <a:pPr marL="514350" indent="-514350">
              <a:buNone/>
            </a:pPr>
            <a:r>
              <a:rPr lang="en-US" dirty="0" smtClean="0"/>
              <a:t>3</a:t>
            </a:r>
            <a:endParaRPr lang="en-IN" dirty="0" smtClean="0"/>
          </a:p>
          <a:p>
            <a:pPr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19800"/>
          </a:xfrm>
        </p:spPr>
        <p:txBody>
          <a:bodyPr>
            <a:normAutofit/>
          </a:bodyPr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5 .Count how many times  X is present in the array of N elements</a:t>
            </a:r>
          </a:p>
          <a:p>
            <a:pPr marL="514350" indent="-514350">
              <a:buNone/>
            </a:pPr>
            <a:r>
              <a:rPr lang="en-US" dirty="0" smtClean="0"/>
              <a:t>6 </a:t>
            </a:r>
          </a:p>
          <a:p>
            <a:pPr marL="514350" indent="-514350">
              <a:buNone/>
            </a:pPr>
            <a:r>
              <a:rPr lang="en-US" dirty="0" smtClean="0"/>
              <a:t>20   2   7    12  20  30</a:t>
            </a:r>
          </a:p>
          <a:p>
            <a:pPr marL="514350" indent="-514350">
              <a:buNone/>
            </a:pPr>
            <a:r>
              <a:rPr lang="en-US" dirty="0" smtClean="0"/>
              <a:t>20</a:t>
            </a:r>
          </a:p>
          <a:p>
            <a:pPr marL="514350" indent="-514350">
              <a:buNone/>
            </a:pPr>
            <a:r>
              <a:rPr lang="en-US" dirty="0" smtClean="0"/>
              <a:t>Output</a:t>
            </a:r>
          </a:p>
          <a:p>
            <a:pPr marL="514350" indent="-514350">
              <a:buNone/>
            </a:pPr>
            <a:r>
              <a:rPr lang="en-US" dirty="0" smtClean="0"/>
              <a:t>2 </a:t>
            </a:r>
          </a:p>
          <a:p>
            <a:pPr>
              <a:buNone/>
            </a:pP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6. Find the minimum </a:t>
            </a:r>
            <a:r>
              <a:rPr lang="en-IN" b="1" dirty="0" smtClean="0"/>
              <a:t>value</a:t>
            </a:r>
            <a:r>
              <a:rPr lang="en-IN" dirty="0" smtClean="0"/>
              <a:t> in the given array of N elements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IN" dirty="0" smtClean="0"/>
              <a:t>7. Find the sum of first X elements and sum of remaining elements in the given N elements array ( X &lt; = N)</a:t>
            </a:r>
          </a:p>
          <a:p>
            <a:pPr marL="514350" indent="-514350">
              <a:buNone/>
            </a:pPr>
            <a:r>
              <a:rPr lang="en-US" dirty="0" smtClean="0"/>
              <a:t>6 </a:t>
            </a:r>
          </a:p>
          <a:p>
            <a:pPr marL="514350" indent="-514350">
              <a:buNone/>
            </a:pPr>
            <a:r>
              <a:rPr lang="en-US" dirty="0" smtClean="0"/>
              <a:t>20   3   7    12  20  30</a:t>
            </a:r>
          </a:p>
          <a:p>
            <a:pPr marL="514350" indent="-514350">
              <a:buNone/>
            </a:pPr>
            <a:r>
              <a:rPr lang="en-US" dirty="0" smtClean="0"/>
              <a:t>4</a:t>
            </a:r>
          </a:p>
          <a:p>
            <a:pPr marL="514350" indent="-514350">
              <a:buNone/>
            </a:pPr>
            <a:r>
              <a:rPr lang="en-US" dirty="0" smtClean="0"/>
              <a:t>Output</a:t>
            </a:r>
          </a:p>
          <a:p>
            <a:pPr marL="514350" indent="-514350">
              <a:buNone/>
            </a:pPr>
            <a:r>
              <a:rPr lang="en-US" dirty="0" smtClean="0"/>
              <a:t>Sum of first 4 elements :42</a:t>
            </a:r>
          </a:p>
          <a:p>
            <a:pPr marL="514350" indent="-514350">
              <a:buNone/>
            </a:pPr>
            <a:r>
              <a:rPr lang="en-US" dirty="0" smtClean="0"/>
              <a:t>Sum of remaining elements:50</a:t>
            </a:r>
            <a:endParaRPr lang="en-IN" dirty="0" smtClean="0"/>
          </a:p>
          <a:p>
            <a:pPr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Here after use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u="sng" dirty="0" smtClean="0"/>
              <a:t>Practice Functions </a:t>
            </a:r>
          </a:p>
          <a:p>
            <a:pPr>
              <a:buNone/>
            </a:pPr>
            <a:r>
              <a:rPr lang="en-US" dirty="0" smtClean="0"/>
              <a:t>Pass the necessary value to the function</a:t>
            </a:r>
          </a:p>
          <a:p>
            <a:pPr>
              <a:buNone/>
            </a:pPr>
            <a:r>
              <a:rPr lang="en-US" dirty="0" smtClean="0"/>
              <a:t> and return the result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8. Find factorial for a number X and print the result.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9. Display N prime number from X .</a:t>
            </a:r>
          </a:p>
          <a:p>
            <a:pPr>
              <a:buNone/>
            </a:pPr>
            <a:r>
              <a:rPr lang="en-US" dirty="0" smtClean="0"/>
              <a:t>Write and Use </a:t>
            </a:r>
            <a:r>
              <a:rPr lang="en-US" dirty="0" err="1" smtClean="0"/>
              <a:t>findprime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 function.</a:t>
            </a:r>
          </a:p>
          <a:p>
            <a:pPr>
              <a:buNone/>
            </a:pPr>
            <a:r>
              <a:rPr lang="en-US" dirty="0" smtClean="0"/>
              <a:t>            (refer Q No 1)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1283</TotalTime>
  <Words>239</Words>
  <Application>Microsoft Office PowerPoint</Application>
  <PresentationFormat>On-screen Show (4:3)</PresentationFormat>
  <Paragraphs>62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Assignment 7</vt:lpstr>
      <vt:lpstr>Slide 2</vt:lpstr>
      <vt:lpstr>Slide 3</vt:lpstr>
      <vt:lpstr>Slide 4</vt:lpstr>
      <vt:lpstr>Slide 5</vt:lpstr>
      <vt:lpstr>Slide 6</vt:lpstr>
      <vt:lpstr>Slide 7</vt:lpstr>
      <vt:lpstr>Here after use function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Aspire to learn Coding</dc:title>
  <dc:creator>SUBASH</dc:creator>
  <cp:lastModifiedBy>SUBASH</cp:lastModifiedBy>
  <cp:revision>167</cp:revision>
  <dcterms:created xsi:type="dcterms:W3CDTF">2006-08-16T00:00:00Z</dcterms:created>
  <dcterms:modified xsi:type="dcterms:W3CDTF">2020-12-03T13:42:48Z</dcterms:modified>
</cp:coreProperties>
</file>