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  <p:sldId id="266" r:id="rId11"/>
    <p:sldId id="267" r:id="rId12"/>
    <p:sldId id="262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B29868-B095-4AF1-972C-1673F7E09A67}" v="13" dt="2022-06-24T23:12:45.544"/>
  </p1510:revLst>
</p1510:revInfo>
</file>

<file path=ppt/tableStyles.xml><?xml version="1.0" encoding="utf-8"?>
<a:tblStyleLst xmlns:a="http://schemas.openxmlformats.org/drawingml/2006/main" def="{1D69B619-7223-4D83-A4A9-E5FA9376BD57}">
  <a:tblStyle styleId="{1D69B619-7223-4D83-A4A9-E5FA9376BD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585821f8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585821f8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585821f8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585821f8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585821f8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585821f8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585821f8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585821f8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585821f8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585821f8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585821f8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585821f8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198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585821f8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585821f8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1308332"/>
            <a:ext cx="9144000" cy="14069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LOAN PREDICTION APPROVAL SYSTEM WITH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WEB APPLICATION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(MINI PROJECT – CS8611)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433109" y="3464390"/>
            <a:ext cx="4608600" cy="14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 dirty="0">
                <a:latin typeface="Times New Roman"/>
                <a:ea typeface="Times New Roman"/>
                <a:cs typeface="Times New Roman"/>
                <a:sym typeface="Times New Roman"/>
              </a:rPr>
              <a:t>BATCH NO : 09</a:t>
            </a:r>
            <a:endParaRPr sz="32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 dirty="0">
                <a:latin typeface="Times New Roman"/>
                <a:ea typeface="Times New Roman"/>
                <a:cs typeface="Times New Roman"/>
                <a:sym typeface="Times New Roman"/>
              </a:rPr>
              <a:t>• 312019104025 – KARTHIKEYAN P</a:t>
            </a:r>
            <a:endParaRPr sz="32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 dirty="0">
                <a:latin typeface="Times New Roman"/>
                <a:ea typeface="Times New Roman"/>
                <a:cs typeface="Times New Roman"/>
                <a:sym typeface="Times New Roman"/>
              </a:rPr>
              <a:t>         • 312019104053 – RAJKIRAN S S</a:t>
            </a:r>
            <a:endParaRPr sz="32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50" y="0"/>
            <a:ext cx="1478700" cy="14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Text, logo, company name&#10;&#10;Description automatically generated">
            <a:extLst>
              <a:ext uri="{FF2B5EF4-FFF2-40B4-BE49-F238E27FC236}">
                <a16:creationId xmlns:a16="http://schemas.microsoft.com/office/drawing/2014/main" id="{EB470540-11A4-0CF9-A8D4-34AEA76C2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524" y="-73659"/>
            <a:ext cx="2408824" cy="14069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B3C6-166F-60D0-04F6-583224A4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3727"/>
            <a:ext cx="9143999" cy="84180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3" name="Google Shape;104;p18">
            <a:extLst>
              <a:ext uri="{FF2B5EF4-FFF2-40B4-BE49-F238E27FC236}">
                <a16:creationId xmlns:a16="http://schemas.microsoft.com/office/drawing/2014/main" id="{D869B374-037C-7D65-3597-487456356A1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8491"/>
            <a:ext cx="1207486" cy="121227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E4A619-FC3D-5EB7-3771-064C6E3FEE1E}"/>
              </a:ext>
            </a:extLst>
          </p:cNvPr>
          <p:cNvSpPr txBox="1"/>
          <p:nvPr/>
        </p:nvSpPr>
        <p:spPr>
          <a:xfrm>
            <a:off x="183571" y="1737002"/>
            <a:ext cx="8776855" cy="2181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this work, we are able to conclude that Random Forest Classifier version is extraordinary efficient and gives a higher end result.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developed a model which can easily predict that the person will repay its loan or not. we can see our model has reduced the efforts of bankers.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has helped a lot in developing this model which gives precise results.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34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98F9-EA43-A6CD-B411-E231E053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9144000" cy="84180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C2642-0E03-8761-0C0C-CB9BA6F2ABA3}"/>
              </a:ext>
            </a:extLst>
          </p:cNvPr>
          <p:cNvSpPr txBox="1"/>
          <p:nvPr/>
        </p:nvSpPr>
        <p:spPr>
          <a:xfrm>
            <a:off x="339435" y="1632287"/>
            <a:ext cx="8645237" cy="2179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[1] Dataset Source, https://www.kaggle.com </a:t>
            </a:r>
          </a:p>
          <a:p>
            <a:pPr>
              <a:lnSpc>
                <a:spcPct val="200000"/>
              </a:lnSpc>
            </a:pPr>
            <a:r>
              <a:rPr lang="en-US" dirty="0"/>
              <a:t>[2] Scikit Learn – scikitlearn.org</a:t>
            </a:r>
          </a:p>
          <a:p>
            <a:pPr>
              <a:lnSpc>
                <a:spcPct val="200000"/>
              </a:lnSpc>
            </a:pPr>
            <a:r>
              <a:rPr lang="en-US" dirty="0"/>
              <a:t>[3] https://gist.github.com/UpasanaYadav/1ea9051c849c4331afdc3f9818068022 </a:t>
            </a:r>
          </a:p>
          <a:p>
            <a:pPr>
              <a:lnSpc>
                <a:spcPct val="200000"/>
              </a:lnSpc>
            </a:pPr>
            <a:r>
              <a:rPr lang="en-US" dirty="0"/>
              <a:t>[4] https://github.com/ASHOKKUMAR-K/Machine-LearningProjects/tree/master/02.Loan_Status_Prediction [5] https://www.youtube.com/watch?v=QIUxPv5PJOY (Computer Science)</a:t>
            </a:r>
            <a:endParaRPr lang="en-IN" dirty="0"/>
          </a:p>
        </p:txBody>
      </p:sp>
      <p:pic>
        <p:nvPicPr>
          <p:cNvPr id="5" name="Google Shape;104;p18">
            <a:extLst>
              <a:ext uri="{FF2B5EF4-FFF2-40B4-BE49-F238E27FC236}">
                <a16:creationId xmlns:a16="http://schemas.microsoft.com/office/drawing/2014/main" id="{D32CCC8B-EB0B-EFC3-C27E-75E766353AA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8491"/>
            <a:ext cx="1207486" cy="1212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6625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0" y="2280900"/>
            <a:ext cx="9144000" cy="5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5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1"/>
          </p:nvPr>
        </p:nvSpPr>
        <p:spPr>
          <a:xfrm>
            <a:off x="4376950" y="3230950"/>
            <a:ext cx="4608600" cy="14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1352775" y="372750"/>
            <a:ext cx="7533600" cy="5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4376950" y="3230950"/>
            <a:ext cx="4608600" cy="14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50" y="0"/>
            <a:ext cx="1478700" cy="14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50" y="0"/>
            <a:ext cx="1478700" cy="147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692125" y="1376650"/>
            <a:ext cx="63801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Loan process verify will take more than 30 days in order to check whether the customer will be eligible for loan or not for manual verification.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Machine Learning helps to build automated systems that can learn by themselves.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It will reduce the time to check loan prediction.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It will increase the performance of the employee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275" y="2188825"/>
            <a:ext cx="24318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/>
          </p:nvPr>
        </p:nvSpPr>
        <p:spPr>
          <a:xfrm>
            <a:off x="1352775" y="372750"/>
            <a:ext cx="7533600" cy="5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4376950" y="3230950"/>
            <a:ext cx="4608600" cy="14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50" y="0"/>
            <a:ext cx="1478700" cy="14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50" y="0"/>
            <a:ext cx="1478700" cy="147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2692125" y="1200188"/>
            <a:ext cx="63801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Using Machine Learning ,we can able to make prediction easily.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Collecting Customer data set, as .csv file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Analysis of data based on the dataset.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Using Random Forest Algorithm to predict the data of the customer to check for eligibility.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Using Flask framework and Jupyter notebook to display the result.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  <a:biLevel thresh="50000"/>
          </a:blip>
          <a:stretch>
            <a:fillRect/>
          </a:stretch>
        </p:blipFill>
        <p:spPr>
          <a:xfrm>
            <a:off x="185925" y="1544325"/>
            <a:ext cx="2386175" cy="2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0" y="132662"/>
            <a:ext cx="9144000" cy="5388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SYSTEM REQUIREMENT</a:t>
            </a: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50" y="0"/>
            <a:ext cx="1478700" cy="14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50" y="0"/>
            <a:ext cx="1478700" cy="14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50" y="1618700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6B8C5C-1FE4-D26C-7E18-304F4446D30D}"/>
              </a:ext>
            </a:extLst>
          </p:cNvPr>
          <p:cNvSpPr txBox="1"/>
          <p:nvPr/>
        </p:nvSpPr>
        <p:spPr>
          <a:xfrm>
            <a:off x="3006436" y="804208"/>
            <a:ext cx="5650513" cy="4011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>
                <a:latin typeface="Times New Roman"/>
                <a:ea typeface="Times New Roman"/>
                <a:cs typeface="Times New Roman"/>
                <a:sym typeface="Times New Roman"/>
              </a:rPr>
              <a:t>HARDWARE REQUIREMENTS 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/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Processor	             	:	I3 8</a:t>
            </a:r>
            <a:r>
              <a:rPr lang="en-IN" sz="14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gen processor  </a:t>
            </a:r>
          </a:p>
          <a:p>
            <a:pPr lvl="0" algn="just"/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(or)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yzen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2000  above</a:t>
            </a:r>
          </a:p>
          <a:p>
            <a:pPr lvl="0" algn="just"/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Graphic Card            	:      	3GB Graphics card</a:t>
            </a:r>
          </a:p>
          <a:p>
            <a:pPr lvl="0" algn="just"/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Minimum RAM        	:	4GB Ram</a:t>
            </a:r>
          </a:p>
          <a:p>
            <a:pPr lvl="0" algn="just">
              <a:spcAft>
                <a:spcPts val="1000"/>
              </a:spcAft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Minimum Hard Disk 	:      	512GB   </a:t>
            </a:r>
          </a:p>
          <a:p>
            <a:pPr lvl="0" algn="just">
              <a:spcAft>
                <a:spcPts val="100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SOFTWARE REQUIREMENTS  :</a:t>
            </a:r>
          </a:p>
          <a:p>
            <a:pPr marL="0" indent="0" algn="just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	 : 	Windows / Linux</a:t>
            </a:r>
          </a:p>
          <a:p>
            <a:pPr marL="0" indent="0" algn="just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Tool  	 : 	Anaconda with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pPr lvl="0" algn="just"/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LANGUAGES USED  :</a:t>
            </a:r>
            <a:endParaRPr lang="en-IN" sz="1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/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Backend 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		:	</a:t>
            </a: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Flask framework (Python) </a:t>
            </a:r>
          </a:p>
          <a:p>
            <a:pPr algn="just"/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Frontend		: 	HTML, CSS, Bootstrap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0" y="157650"/>
            <a:ext cx="9144000" cy="5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OVERALL ARCHITECTURE</a:t>
            </a: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>
            <a:off x="4376950" y="3230950"/>
            <a:ext cx="4608600" cy="14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50" y="0"/>
            <a:ext cx="1478700" cy="14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50" y="0"/>
            <a:ext cx="1478700" cy="147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2692125" y="890338"/>
            <a:ext cx="63801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752CF6D-7A0C-476D-830A-A5423A425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170" y="654712"/>
            <a:ext cx="3878426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94;p17">
            <a:extLst>
              <a:ext uri="{FF2B5EF4-FFF2-40B4-BE49-F238E27FC236}">
                <a16:creationId xmlns:a16="http://schemas.microsoft.com/office/drawing/2014/main" id="{445FE998-EE91-CAF2-AFAB-1499E704685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2550" y="0"/>
            <a:ext cx="1478700" cy="147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D48A89-B68C-6C3A-18A5-AC2B1984A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7765"/>
            <a:ext cx="9144000" cy="487800"/>
          </a:xfrm>
        </p:spPr>
        <p:txBody>
          <a:bodyPr>
            <a:no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CFD9F3-D882-5DC2-5E43-45088474941A}"/>
              </a:ext>
            </a:extLst>
          </p:cNvPr>
          <p:cNvSpPr txBox="1"/>
          <p:nvPr/>
        </p:nvSpPr>
        <p:spPr>
          <a:xfrm>
            <a:off x="166254" y="1709199"/>
            <a:ext cx="8811491" cy="2638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Banks need to analyze for the person who applies for the loan will eligible for the loan or not.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it happens that customer has provided partial data to the bank, in this case person may get the loan without proper verification and bank may end up with loss.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Bankers cannot analyze the huge amounts of data manually it may become a big headache to check whether a person will eligible to its loan or not.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much necessary to know the person getting loan is going in safe hand or not.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it is pretty much important to have an automated model which should predict the customer getting the loan will eligible for the loan or not.</a:t>
            </a:r>
            <a:endParaRPr lang="en-US"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363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94;p17">
            <a:extLst>
              <a:ext uri="{FF2B5EF4-FFF2-40B4-BE49-F238E27FC236}">
                <a16:creationId xmlns:a16="http://schemas.microsoft.com/office/drawing/2014/main" id="{445FE998-EE91-CAF2-AFAB-1499E704685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2550" y="0"/>
            <a:ext cx="1200559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D48A89-B68C-6C3A-18A5-AC2B1984A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5164"/>
            <a:ext cx="9144000" cy="487800"/>
          </a:xfrm>
        </p:spPr>
        <p:txBody>
          <a:bodyPr>
            <a:no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CFD9F3-D882-5DC2-5E43-45088474941A}"/>
              </a:ext>
            </a:extLst>
          </p:cNvPr>
          <p:cNvSpPr txBox="1"/>
          <p:nvPr/>
        </p:nvSpPr>
        <p:spPr>
          <a:xfrm>
            <a:off x="0" y="1083845"/>
            <a:ext cx="9144000" cy="1992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Bankers cannot analyze the huge amounts of data manually it may become a big headache to check whether a person will eligible to its loan or not.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much necessary to know the person getting loan is going in safe hand or not. So, it is pretty much important to have a automated model which should predict the customer getting the loan will repay the loan or not.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4DFE2-7EA1-7775-D4C7-523A1E948B0F}"/>
              </a:ext>
            </a:extLst>
          </p:cNvPr>
          <p:cNvSpPr txBox="1"/>
          <p:nvPr/>
        </p:nvSpPr>
        <p:spPr>
          <a:xfrm>
            <a:off x="0" y="2682831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DE758A-2B83-49DA-2AA8-7CD44467F6F7}"/>
              </a:ext>
            </a:extLst>
          </p:cNvPr>
          <p:cNvSpPr txBox="1"/>
          <p:nvPr/>
        </p:nvSpPr>
        <p:spPr>
          <a:xfrm>
            <a:off x="0" y="3359655"/>
            <a:ext cx="9144000" cy="16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a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approach, the right customers to be targeted for granting loan can be easily detected by evaluating their likelihood of default on loan.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concludes that a bank should not only target the rich customers for granting loan, but it should assess the other attributes of a customer as well which play a very important part in credit granting decisions and predicting the loan defaulters.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60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ctrTitle"/>
          </p:nvPr>
        </p:nvSpPr>
        <p:spPr>
          <a:xfrm>
            <a:off x="0" y="372750"/>
            <a:ext cx="9144000" cy="5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4376950" y="3230950"/>
            <a:ext cx="4608600" cy="14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50" y="0"/>
            <a:ext cx="1478700" cy="14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50" y="0"/>
            <a:ext cx="1478700" cy="1478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18"/>
          <p:cNvGraphicFramePr/>
          <p:nvPr>
            <p:extLst>
              <p:ext uri="{D42A27DB-BD31-4B8C-83A1-F6EECF244321}">
                <p14:modId xmlns:p14="http://schemas.microsoft.com/office/powerpoint/2010/main" val="380627345"/>
              </p:ext>
            </p:extLst>
          </p:nvPr>
        </p:nvGraphicFramePr>
        <p:xfrm>
          <a:off x="672025" y="1718400"/>
          <a:ext cx="8033100" cy="2443890"/>
        </p:xfrm>
        <a:graphic>
          <a:graphicData uri="http://schemas.openxmlformats.org/drawingml/2006/table">
            <a:tbl>
              <a:tblPr>
                <a:noFill/>
                <a:tableStyleId>{1D69B619-7223-4D83-A4A9-E5FA9376BD57}</a:tableStyleId>
              </a:tblPr>
              <a:tblGrid>
                <a:gridCol w="20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Niklean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Fast execution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implemented in Web application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Spidy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Classifier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 and Charts Representation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Execution is slow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George louriz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Implemented in Web application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are very limited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ctrTitle"/>
          </p:nvPr>
        </p:nvSpPr>
        <p:spPr>
          <a:xfrm>
            <a:off x="0" y="372750"/>
            <a:ext cx="9144000" cy="5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RESULT AND DISCUSSION</a:t>
            </a: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4376950" y="3230950"/>
            <a:ext cx="4608600" cy="14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50" y="0"/>
            <a:ext cx="1478700" cy="14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50" y="0"/>
            <a:ext cx="1478700" cy="14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A596C5-838D-2AEE-6B5E-6A7411D33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029" y="2121408"/>
            <a:ext cx="3532971" cy="1987296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EC1D50-EF37-753F-9AC4-D2D433365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1698" y="2101596"/>
            <a:ext cx="3734154" cy="200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836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721</Words>
  <Application>Microsoft Office PowerPoint</Application>
  <PresentationFormat>On-screen Show (16:9)</PresentationFormat>
  <Paragraphs>99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>Simple Light</vt:lpstr>
      <vt:lpstr>LOAN PREDICTION APPROVAL SYSTEM WITH WEB APPLICATION (MINI PROJECT – CS8611)</vt:lpstr>
      <vt:lpstr>OBJECTIVE</vt:lpstr>
      <vt:lpstr>ABSTRACT</vt:lpstr>
      <vt:lpstr>SYSTEM REQUIREMENT</vt:lpstr>
      <vt:lpstr>OVERALL ARCHITECTURE</vt:lpstr>
      <vt:lpstr>EXISTING SYSTEM</vt:lpstr>
      <vt:lpstr>DRAWBACKS</vt:lpstr>
      <vt:lpstr>LITERATURE REVIEW</vt:lpstr>
      <vt:lpstr>RESULT AND DISCUSSION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PREDICTION APPROVAL SYSTEM WITH WEB APPLICATION (MINI PROJECT – CS8611)</dc:title>
  <dc:creator>RAJKIRAN S S</dc:creator>
  <cp:lastModifiedBy>RAJKIRAN S S</cp:lastModifiedBy>
  <cp:revision>12</cp:revision>
  <cp:lastPrinted>2022-06-24T15:46:30Z</cp:lastPrinted>
  <dcterms:modified xsi:type="dcterms:W3CDTF">2022-06-25T04:44:53Z</dcterms:modified>
</cp:coreProperties>
</file>