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dcee9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dcee9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dcee90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dcee90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dcee90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3dcee90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dcee90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3dcee90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dcee90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dcee90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dcee90f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3dcee90f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dcee90f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dcee90f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Min-k%++: Improve Baseline for Detecting Pre-Training Data from LLMs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6925"/>
            <a:ext cx="8520600" cy="3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are trained on HUGE amounts of data and trillions of tokens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vast dataset, private or </a:t>
            </a:r>
            <a:r>
              <a:rPr lang="en"/>
              <a:t>proprietary</a:t>
            </a:r>
            <a:r>
              <a:rPr lang="en"/>
              <a:t> </a:t>
            </a:r>
            <a:r>
              <a:rPr lang="en"/>
              <a:t>information</a:t>
            </a:r>
            <a:r>
              <a:rPr lang="en"/>
              <a:t> can be </a:t>
            </a:r>
            <a:r>
              <a:rPr lang="en"/>
              <a:t>memorized</a:t>
            </a:r>
            <a:r>
              <a:rPr lang="en"/>
              <a:t> by LLMS - violating the data privacy rights and exposing evaluation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 Training Data Detection Strategies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To infer whether a given input has been used to train a target LLM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00" y="2991849"/>
            <a:ext cx="5822824" cy="20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Min-K%++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Fundamental Question: What characteristics or footprints do </a:t>
            </a:r>
            <a:r>
              <a:rPr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sample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exhibit</a:t>
            </a:r>
            <a:r>
              <a:rPr lang="en">
                <a:solidFill>
                  <a:srgbClr val="000000"/>
                </a:solidFill>
              </a:rPr>
              <a:t> within the model.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Min-K%++ Is Used to </a:t>
            </a:r>
            <a:r>
              <a:rPr lang="en">
                <a:solidFill>
                  <a:srgbClr val="000000"/>
                </a:solidFill>
              </a:rPr>
              <a:t>examine</a:t>
            </a:r>
            <a:r>
              <a:rPr lang="en">
                <a:solidFill>
                  <a:srgbClr val="000000"/>
                </a:solidFill>
              </a:rPr>
              <a:t> whether an input token forms a model or has a relatively high probability - in order to detect whether it is a member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 Statement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 Statement: Pre-training data detection is a subset of MIA. We want to infer whether x is either training data or non-training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We utilize a scoring function to compute a prediction of whether a piece of information is used to train something or not (computes on every input)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Need to design an appropriate scoring function to best </a:t>
            </a:r>
            <a:r>
              <a:rPr lang="en">
                <a:solidFill>
                  <a:srgbClr val="000000"/>
                </a:solidFill>
              </a:rPr>
              <a:t>separate</a:t>
            </a:r>
            <a:r>
              <a:rPr lang="en">
                <a:solidFill>
                  <a:srgbClr val="000000"/>
                </a:solidFill>
              </a:rPr>
              <a:t> training and non-</a:t>
            </a:r>
            <a:r>
              <a:rPr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 data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262" y="2776725"/>
            <a:ext cx="37034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Benchmark 1: WikiMIA 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Used for pre-training data detection, consisting of </a:t>
            </a:r>
            <a:r>
              <a:rPr lang="en">
                <a:solidFill>
                  <a:srgbClr val="000000"/>
                </a:solidFill>
              </a:rPr>
              <a:t>texts</a:t>
            </a:r>
            <a:r>
              <a:rPr lang="en">
                <a:solidFill>
                  <a:srgbClr val="000000"/>
                </a:solidFill>
              </a:rPr>
              <a:t> from Wikipedia events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Groups data into splits according to </a:t>
            </a:r>
            <a:r>
              <a:rPr lang="en">
                <a:solidFill>
                  <a:srgbClr val="000000"/>
                </a:solidFill>
              </a:rPr>
              <a:t>sentence</a:t>
            </a:r>
            <a:r>
              <a:rPr lang="en">
                <a:solidFill>
                  <a:srgbClr val="000000"/>
                </a:solidFill>
              </a:rPr>
              <a:t> length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Utilizes </a:t>
            </a:r>
            <a:r>
              <a:rPr lang="en">
                <a:solidFill>
                  <a:srgbClr val="000000"/>
                </a:solidFill>
              </a:rPr>
              <a:t>paraphrase</a:t>
            </a:r>
            <a:r>
              <a:rPr lang="en">
                <a:solidFill>
                  <a:srgbClr val="000000"/>
                </a:solidFill>
              </a:rPr>
              <a:t> and verbatim sentences to do detection of </a:t>
            </a:r>
            <a:r>
              <a:rPr lang="en">
                <a:solidFill>
                  <a:srgbClr val="000000"/>
                </a:solidFill>
              </a:rPr>
              <a:t>membership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Baselines: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Loss method - directly takes the loss as the score for detection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Reference Method -  uses an extra LLM as reference to calibrate the likelihood of the input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Zlib and Lowercase - use zlib compression entropy and the likelihood of lowercased text as the reference to calibrate the likelihood, respectively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Neighbor -  perturbs the input sentence with masked language models to create “neighbors” and calibrate the loss of the input sentence with the average loss of the neighbor sentence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>
                <a:solidFill>
                  <a:srgbClr val="000000"/>
                </a:solidFill>
              </a:rPr>
              <a:t>Min-k% - ) examines the exact token probability and averages a subset of minimum token scores over the input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Metrics: </a:t>
            </a:r>
            <a:endParaRPr>
              <a:solidFill>
                <a:srgbClr val="000000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Detection performance is evaluated with Area Under the Curve - </a:t>
            </a:r>
            <a:r>
              <a:rPr lang="en">
                <a:solidFill>
                  <a:srgbClr val="000000"/>
                </a:solidFill>
              </a:rPr>
              <a:t>while defining data as positive or negative. Positive means there was training data, negative means it is non-training data.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WikiMIA </a:t>
            </a:r>
            <a:r>
              <a:rPr lang="en" sz="1400">
                <a:solidFill>
                  <a:srgbClr val="000000"/>
                </a:solidFill>
              </a:rPr>
              <a:t>results</a:t>
            </a:r>
            <a:r>
              <a:rPr lang="en" sz="1400">
                <a:solidFill>
                  <a:srgbClr val="000000"/>
                </a:solidFill>
              </a:rPr>
              <a:t>: Min-K%++achieves significant improvements over existing methods. Min-K%++</a:t>
            </a:r>
            <a:r>
              <a:rPr lang="en" sz="1400">
                <a:solidFill>
                  <a:srgbClr val="000000"/>
                </a:solidFill>
              </a:rPr>
              <a:t>is also the best</a:t>
            </a:r>
            <a:r>
              <a:rPr lang="en" sz="1400">
                <a:solidFill>
                  <a:srgbClr val="000000"/>
                </a:solidFill>
              </a:rPr>
              <a:t>- performing approach on average in all cases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Min-K%+++: This method is consistent across models and input lengths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MIMIR: </a:t>
            </a:r>
            <a:r>
              <a:rPr b="1" lang="en" sz="1400">
                <a:solidFill>
                  <a:srgbClr val="000000"/>
                </a:solidFill>
              </a:rPr>
              <a:t>Challenges of MIMIR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Differentiating training vs. non-training texts is harder since they come from the same dataset.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Min-K%++ Still Improves Over Existing Methods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Achieves relative AUROC improvements over Min-K% of </a:t>
            </a:r>
            <a:r>
              <a:rPr b="1" lang="en" sz="1400">
                <a:solidFill>
                  <a:schemeClr val="dk1"/>
                </a:solidFill>
              </a:rPr>
              <a:t>+0.5% to +2.8%</a:t>
            </a:r>
            <a:r>
              <a:rPr lang="en" sz="1400">
                <a:solidFill>
                  <a:schemeClr val="dk1"/>
                </a:solidFill>
              </a:rPr>
              <a:t> across Pythia models ranging from </a:t>
            </a:r>
            <a:r>
              <a:rPr b="1" lang="en" sz="1400">
                <a:solidFill>
                  <a:schemeClr val="dk1"/>
                </a:solidFill>
              </a:rPr>
              <a:t>160M to 12B parameters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Larger models benefit more</a:t>
            </a:r>
            <a:r>
              <a:rPr lang="en" sz="1400">
                <a:solidFill>
                  <a:schemeClr val="dk1"/>
                </a:solidFill>
              </a:rPr>
              <a:t>, suggesting that Min-K%++ scales well with increasing model size.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Study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Hyperparameter k%k\%k% Sensitivity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Min-K%++ is more stable</a:t>
            </a:r>
            <a:r>
              <a:rPr lang="en" sz="1300">
                <a:solidFill>
                  <a:schemeClr val="dk1"/>
                </a:solidFill>
              </a:rPr>
              <a:t>: Performance varies only </a:t>
            </a:r>
            <a:r>
              <a:rPr b="1" lang="en" sz="1300">
                <a:solidFill>
                  <a:schemeClr val="dk1"/>
                </a:solidFill>
              </a:rPr>
              <a:t>2.7% (82.1% to 84.8%)</a:t>
            </a:r>
            <a:r>
              <a:rPr lang="en" sz="1300">
                <a:solidFill>
                  <a:schemeClr val="dk1"/>
                </a:solidFill>
              </a:rPr>
              <a:t>, compared to </a:t>
            </a:r>
            <a:r>
              <a:rPr b="1" lang="en" sz="1300">
                <a:solidFill>
                  <a:schemeClr val="dk1"/>
                </a:solidFill>
              </a:rPr>
              <a:t>4.4% for Min-K%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Min-K% is more sensitive</a:t>
            </a:r>
            <a:r>
              <a:rPr lang="en" sz="1300">
                <a:solidFill>
                  <a:schemeClr val="dk1"/>
                </a:solidFill>
              </a:rPr>
              <a:t>, meaning it requires </a:t>
            </a:r>
            <a:r>
              <a:rPr b="1" lang="en" sz="1300">
                <a:solidFill>
                  <a:schemeClr val="dk1"/>
                </a:solidFill>
              </a:rPr>
              <a:t>careful tuning of k%k\%k%</a:t>
            </a:r>
            <a:r>
              <a:rPr lang="en" sz="1300">
                <a:solidFill>
                  <a:schemeClr val="dk1"/>
                </a:solidFill>
              </a:rPr>
              <a:t> for optimal results.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Robustness of Min-K%++</a:t>
            </a:r>
            <a:r>
              <a:rPr lang="en" sz="1300">
                <a:solidFill>
                  <a:schemeClr val="dk1"/>
                </a:solidFill>
              </a:rPr>
              <a:t> makes it more practical across different settings without extensive hyperparameter tuning.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Effect of Calibration Factors μ and σ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Using μ  (sequence bias adjustment) alone</a:t>
            </a:r>
            <a:r>
              <a:rPr lang="en" sz="1300">
                <a:solidFill>
                  <a:schemeClr val="dk1"/>
                </a:solidFill>
              </a:rPr>
              <a:t> boosts AUROC by </a:t>
            </a:r>
            <a:r>
              <a:rPr b="1" lang="en" sz="1300">
                <a:solidFill>
                  <a:schemeClr val="dk1"/>
                </a:solidFill>
              </a:rPr>
              <a:t>+9.3%</a:t>
            </a:r>
            <a:r>
              <a:rPr lang="en" sz="1300">
                <a:solidFill>
                  <a:schemeClr val="dk1"/>
                </a:solidFill>
              </a:rPr>
              <a:t>, while </a:t>
            </a:r>
            <a:r>
              <a:rPr b="1" lang="en" sz="1300">
                <a:solidFill>
                  <a:schemeClr val="dk1"/>
                </a:solidFill>
              </a:rPr>
              <a:t>using σ (uncertainty normalization) alone</a:t>
            </a:r>
            <a:r>
              <a:rPr lang="en" sz="1300">
                <a:solidFill>
                  <a:schemeClr val="dk1"/>
                </a:solidFill>
              </a:rPr>
              <a:t> improves it by </a:t>
            </a:r>
            <a:r>
              <a:rPr b="1" lang="en" sz="1300">
                <a:solidFill>
                  <a:schemeClr val="dk1"/>
                </a:solidFill>
              </a:rPr>
              <a:t>+7.0%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Combining both factors</a:t>
            </a:r>
            <a:r>
              <a:rPr lang="en" sz="1300">
                <a:solidFill>
                  <a:schemeClr val="dk1"/>
                </a:solidFill>
              </a:rPr>
              <a:t> achieves the highest performance boost of </a:t>
            </a:r>
            <a:r>
              <a:rPr b="1" lang="en" sz="1300">
                <a:solidFill>
                  <a:schemeClr val="dk1"/>
                </a:solidFill>
              </a:rPr>
              <a:t>+16.8%</a:t>
            </a:r>
            <a:r>
              <a:rPr lang="en" sz="1300">
                <a:solidFill>
                  <a:schemeClr val="dk1"/>
                </a:solidFill>
              </a:rPr>
              <a:t>, proving their complementary effects.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Min-K%++’s calibration strategy significantly outperforms using raw log probabilities</a:t>
            </a:r>
            <a:r>
              <a:rPr lang="en" sz="1300">
                <a:solidFill>
                  <a:schemeClr val="dk1"/>
                </a:solidFill>
              </a:rPr>
              <a:t>, confirming its effectiveness.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0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78550"/>
            <a:ext cx="8832300" cy="4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Novel Approach for Pretraining Data Detection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Min-K%++ is designed to identify whether a given text was part of an LLM’s pretraining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It leverages the insight that </a:t>
            </a:r>
            <a:r>
              <a:rPr b="1" lang="en" sz="1100">
                <a:solidFill>
                  <a:schemeClr val="dk1"/>
                </a:solidFill>
              </a:rPr>
              <a:t>training data tends to be local maxima</a:t>
            </a:r>
            <a:r>
              <a:rPr lang="en" sz="1100">
                <a:solidFill>
                  <a:schemeClr val="dk1"/>
                </a:solidFill>
              </a:rPr>
              <a:t> or close to them in the model's probability distribution.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Probability-Based Detection Mechanism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Evaluates if the input forms a </a:t>
            </a:r>
            <a:r>
              <a:rPr b="1" lang="en" sz="1100">
                <a:solidFill>
                  <a:schemeClr val="dk1"/>
                </a:solidFill>
              </a:rPr>
              <a:t>mode</a:t>
            </a:r>
            <a:r>
              <a:rPr lang="en" sz="1100">
                <a:solidFill>
                  <a:schemeClr val="dk1"/>
                </a:solidFill>
              </a:rPr>
              <a:t> or has a </a:t>
            </a:r>
            <a:r>
              <a:rPr b="1" lang="en" sz="1100">
                <a:solidFill>
                  <a:schemeClr val="dk1"/>
                </a:solidFill>
              </a:rPr>
              <a:t>high probability</a:t>
            </a:r>
            <a:r>
              <a:rPr lang="en" sz="1100">
                <a:solidFill>
                  <a:schemeClr val="dk1"/>
                </a:solidFill>
              </a:rPr>
              <a:t> under the model’s conditional categorical distribution.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Uses a refined method to assess membership inference with improved robustness.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Consistently Outperforms Baselines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Achieves superior performance across </a:t>
            </a:r>
            <a:r>
              <a:rPr b="1" lang="en" sz="1100">
                <a:solidFill>
                  <a:schemeClr val="dk1"/>
                </a:solidFill>
              </a:rPr>
              <a:t>multiple benchmarks and settings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Sets a </a:t>
            </a:r>
            <a:r>
              <a:rPr b="1" lang="en" sz="1100">
                <a:solidFill>
                  <a:schemeClr val="dk1"/>
                </a:solidFill>
              </a:rPr>
              <a:t>strong baseline</a:t>
            </a:r>
            <a:r>
              <a:rPr lang="en" sz="1100">
                <a:solidFill>
                  <a:schemeClr val="dk1"/>
                </a:solidFill>
              </a:rPr>
              <a:t> for future studies in pretraining data detection.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Impact and Future Research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Provides both </a:t>
            </a:r>
            <a:r>
              <a:rPr b="1" lang="en" sz="1100">
                <a:solidFill>
                  <a:schemeClr val="dk1"/>
                </a:solidFill>
              </a:rPr>
              <a:t>theoretical and empirical insights</a:t>
            </a:r>
            <a:r>
              <a:rPr lang="en" sz="1100">
                <a:solidFill>
                  <a:schemeClr val="dk1"/>
                </a:solidFill>
              </a:rPr>
              <a:t> into membership inference attacks.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Encourages further research into detecting and understanding pretraining data in LLMs.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