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1"/>
  </p:notesMasterIdLst>
  <p:sldIdLst>
    <p:sldId id="313" r:id="rId2"/>
    <p:sldId id="315" r:id="rId3"/>
    <p:sldId id="316" r:id="rId4"/>
    <p:sldId id="258" r:id="rId5"/>
    <p:sldId id="256" r:id="rId6"/>
    <p:sldId id="257" r:id="rId7"/>
    <p:sldId id="311" r:id="rId8"/>
    <p:sldId id="259" r:id="rId9"/>
    <p:sldId id="329" r:id="rId10"/>
    <p:sldId id="323" r:id="rId11"/>
    <p:sldId id="324" r:id="rId12"/>
    <p:sldId id="325" r:id="rId13"/>
    <p:sldId id="326" r:id="rId14"/>
    <p:sldId id="260" r:id="rId15"/>
    <p:sldId id="327" r:id="rId16"/>
    <p:sldId id="328" r:id="rId17"/>
    <p:sldId id="318" r:id="rId18"/>
    <p:sldId id="319" r:id="rId19"/>
    <p:sldId id="320" r:id="rId20"/>
    <p:sldId id="321" r:id="rId21"/>
    <p:sldId id="263" r:id="rId22"/>
    <p:sldId id="261" r:id="rId23"/>
    <p:sldId id="262" r:id="rId24"/>
    <p:sldId id="322" r:id="rId25"/>
    <p:sldId id="330" r:id="rId26"/>
    <p:sldId id="332" r:id="rId27"/>
    <p:sldId id="331" r:id="rId28"/>
    <p:sldId id="333" r:id="rId29"/>
    <p:sldId id="264" r:id="rId30"/>
  </p:sldIdLst>
  <p:sldSz cx="9144000" cy="5143500" type="screen16x9"/>
  <p:notesSz cx="6858000" cy="9144000"/>
  <p:embeddedFontLst>
    <p:embeddedFont>
      <p:font typeface="Broadway" pitchFamily="82" charset="0"/>
      <p:regular r:id="rId32"/>
    </p:embeddedFont>
    <p:embeddedFont>
      <p:font typeface="Lato" panose="02000000000000000000" pitchFamily="2" charset="0"/>
      <p:regular r:id="rId33"/>
      <p:bold r:id="rId34"/>
      <p:italic r:id="rId35"/>
      <p:boldItalic r:id="rId36"/>
    </p:embeddedFont>
    <p:embeddedFont>
      <p:font typeface="Maven Pro" pitchFamily="2" charset="0"/>
      <p:regular r:id="rId37"/>
      <p:bold r:id="rId38"/>
    </p:embeddedFont>
    <p:embeddedFont>
      <p:font typeface="Palatino Linotype" panose="02040502050505030304" pitchFamily="18" charset="0"/>
      <p:regular r:id="rId39"/>
      <p:bold r:id="rId40"/>
      <p:italic r:id="rId41"/>
      <p:boldItalic r:id="rId42"/>
    </p:embeddedFont>
    <p:embeddedFont>
      <p:font typeface="Press Start 2P" pitchFamily="2" charset="0"/>
      <p:regular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C919B8-B5B9-404F-8743-9A1F2E2F8A07}">
  <a:tblStyle styleId="{64C919B8-B5B9-404F-8743-9A1F2E2F8A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6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font" Target="fonts/font8.fntdata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font" Target="fonts/font3.fntdata" /><Relationship Id="rId42" Type="http://schemas.openxmlformats.org/officeDocument/2006/relationships/font" Target="fonts/font11.fntdata" /><Relationship Id="rId47" Type="http://schemas.openxmlformats.org/officeDocument/2006/relationships/font" Target="fonts/font16.fntdata" /><Relationship Id="rId50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font" Target="fonts/font2.fntdata" /><Relationship Id="rId38" Type="http://schemas.openxmlformats.org/officeDocument/2006/relationships/font" Target="fonts/font7.fntdata" /><Relationship Id="rId46" Type="http://schemas.openxmlformats.org/officeDocument/2006/relationships/font" Target="fonts/font15.fntdata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font" Target="fonts/font10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font" Target="fonts/font1.fntdata" /><Relationship Id="rId37" Type="http://schemas.openxmlformats.org/officeDocument/2006/relationships/font" Target="fonts/font6.fntdata" /><Relationship Id="rId40" Type="http://schemas.openxmlformats.org/officeDocument/2006/relationships/font" Target="fonts/font9.fntdata" /><Relationship Id="rId45" Type="http://schemas.openxmlformats.org/officeDocument/2006/relationships/font" Target="fonts/font14.fntdata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font" Target="fonts/font5.fntdata" /><Relationship Id="rId49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notesMaster" Target="notesMasters/notesMaster1.xml" /><Relationship Id="rId44" Type="http://schemas.openxmlformats.org/officeDocument/2006/relationships/font" Target="fonts/font13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font" Target="fonts/font4.fntdata" /><Relationship Id="rId43" Type="http://schemas.openxmlformats.org/officeDocument/2006/relationships/font" Target="fonts/font12.fntdata" /><Relationship Id="rId48" Type="http://schemas.openxmlformats.org/officeDocument/2006/relationships/presProps" Target="presProps.xml" /><Relationship Id="rId8" Type="http://schemas.openxmlformats.org/officeDocument/2006/relationships/slide" Target="slides/slide7.xml" /><Relationship Id="rId51" Type="http://schemas.openxmlformats.org/officeDocument/2006/relationships/tableStyles" Target="tableStyles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29:08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29:10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ce710277d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ce710277d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a3364f631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a3364f631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ace710277d_0_1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ace710277d_0_1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ce710277d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ce710277d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779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463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a3364f631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a3364f631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155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ce710277d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ce710277d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a3364f631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a3364f631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6ed1d3ee59_0_10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6ed1d3ee59_0_10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471779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1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1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1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1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1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1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1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1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1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1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1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1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1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1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1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1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1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1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1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1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1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1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1"/>
          <p:cNvSpPr/>
          <p:nvPr/>
        </p:nvSpPr>
        <p:spPr>
          <a:xfrm>
            <a:off x="5897247" y="363702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1"/>
          <p:cNvSpPr/>
          <p:nvPr/>
        </p:nvSpPr>
        <p:spPr>
          <a:xfrm rot="10800000" flipH="1">
            <a:off x="2358952" y="191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1"/>
          <p:cNvSpPr/>
          <p:nvPr/>
        </p:nvSpPr>
        <p:spPr>
          <a:xfrm rot="10800000" flipH="1">
            <a:off x="2948667" y="191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1"/>
          <p:cNvSpPr/>
          <p:nvPr/>
        </p:nvSpPr>
        <p:spPr>
          <a:xfrm rot="10800000" flipH="1">
            <a:off x="5897305" y="1912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"/>
          <p:cNvSpPr/>
          <p:nvPr/>
        </p:nvSpPr>
        <p:spPr>
          <a:xfrm rot="10800000" flipH="1">
            <a:off x="825706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1"/>
          <p:cNvSpPr/>
          <p:nvPr/>
        </p:nvSpPr>
        <p:spPr>
          <a:xfrm rot="10800000" flipH="1">
            <a:off x="59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1"/>
          <p:cNvSpPr/>
          <p:nvPr/>
        </p:nvSpPr>
        <p:spPr>
          <a:xfrm rot="10800000" flipH="1">
            <a:off x="58977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1"/>
          <p:cNvSpPr/>
          <p:nvPr/>
        </p:nvSpPr>
        <p:spPr>
          <a:xfrm rot="10800000" flipH="1">
            <a:off x="176920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1"/>
          <p:cNvSpPr/>
          <p:nvPr/>
        </p:nvSpPr>
        <p:spPr>
          <a:xfrm rot="10800000" flipH="1">
            <a:off x="3538382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1"/>
          <p:cNvSpPr/>
          <p:nvPr/>
        </p:nvSpPr>
        <p:spPr>
          <a:xfrm rot="10800000" flipH="1">
            <a:off x="5307559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1"/>
          <p:cNvSpPr/>
          <p:nvPr/>
        </p:nvSpPr>
        <p:spPr>
          <a:xfrm rot="10800000" flipH="1">
            <a:off x="7076736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1"/>
          <p:cNvSpPr/>
          <p:nvPr/>
        </p:nvSpPr>
        <p:spPr>
          <a:xfrm rot="10800000" flipH="1">
            <a:off x="884682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1"/>
          <p:cNvSpPr/>
          <p:nvPr/>
        </p:nvSpPr>
        <p:spPr>
          <a:xfrm rot="10800000" flipH="1">
            <a:off x="0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1"/>
          <p:cNvSpPr/>
          <p:nvPr/>
        </p:nvSpPr>
        <p:spPr>
          <a:xfrm rot="10800000" flipH="1">
            <a:off x="590219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"/>
          <p:cNvSpPr/>
          <p:nvPr/>
        </p:nvSpPr>
        <p:spPr>
          <a:xfrm rot="10800000" flipH="1">
            <a:off x="1179981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"/>
          <p:cNvSpPr/>
          <p:nvPr/>
        </p:nvSpPr>
        <p:spPr>
          <a:xfrm rot="10800000" flipH="1">
            <a:off x="1768979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1"/>
          <p:cNvSpPr/>
          <p:nvPr/>
        </p:nvSpPr>
        <p:spPr>
          <a:xfrm rot="10800000" flipH="1">
            <a:off x="3538395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1"/>
          <p:cNvSpPr/>
          <p:nvPr/>
        </p:nvSpPr>
        <p:spPr>
          <a:xfrm rot="10800000" flipH="1">
            <a:off x="4128580" y="36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1"/>
          <p:cNvSpPr/>
          <p:nvPr/>
        </p:nvSpPr>
        <p:spPr>
          <a:xfrm rot="10800000" flipH="1">
            <a:off x="4717857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"/>
          <p:cNvSpPr/>
          <p:nvPr/>
        </p:nvSpPr>
        <p:spPr>
          <a:xfrm rot="10800000" flipH="1">
            <a:off x="5308050" y="3622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1"/>
          <p:cNvSpPr/>
          <p:nvPr/>
        </p:nvSpPr>
        <p:spPr>
          <a:xfrm rot="10800000" flipH="1">
            <a:off x="6487014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"/>
          <p:cNvSpPr/>
          <p:nvPr/>
        </p:nvSpPr>
        <p:spPr>
          <a:xfrm rot="10800000" flipH="1">
            <a:off x="707673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1"/>
          <p:cNvSpPr/>
          <p:nvPr/>
        </p:nvSpPr>
        <p:spPr>
          <a:xfrm rot="10800000" flipH="1">
            <a:off x="4128102" y="6040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1"/>
          <p:cNvSpPr/>
          <p:nvPr/>
        </p:nvSpPr>
        <p:spPr>
          <a:xfrm rot="10800000" flipH="1">
            <a:off x="766644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1"/>
          <p:cNvSpPr/>
          <p:nvPr/>
        </p:nvSpPr>
        <p:spPr>
          <a:xfrm rot="10800000" flipH="1">
            <a:off x="825709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1"/>
          <p:cNvSpPr/>
          <p:nvPr/>
        </p:nvSpPr>
        <p:spPr>
          <a:xfrm rot="10800000" flipH="1">
            <a:off x="884863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1"/>
          <p:cNvSpPr txBox="1">
            <a:spLocks noGrp="1"/>
          </p:cNvSpPr>
          <p:nvPr>
            <p:ph type="title" hasCustomPrompt="1"/>
          </p:nvPr>
        </p:nvSpPr>
        <p:spPr>
          <a:xfrm>
            <a:off x="484325" y="1949750"/>
            <a:ext cx="7953900" cy="10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5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8" name="Google Shape;338;p11"/>
          <p:cNvSpPr txBox="1">
            <a:spLocks noGrp="1"/>
          </p:cNvSpPr>
          <p:nvPr>
            <p:ph type="subTitle" idx="1"/>
          </p:nvPr>
        </p:nvSpPr>
        <p:spPr>
          <a:xfrm>
            <a:off x="484318" y="2952600"/>
            <a:ext cx="79539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/>
          <p:nvPr/>
        </p:nvSpPr>
        <p:spPr>
          <a:xfrm rot="10800000" flipH="1">
            <a:off x="825706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4"/>
          <p:cNvSpPr/>
          <p:nvPr/>
        </p:nvSpPr>
        <p:spPr>
          <a:xfrm rot="10800000" flipH="1">
            <a:off x="59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4"/>
          <p:cNvSpPr/>
          <p:nvPr/>
        </p:nvSpPr>
        <p:spPr>
          <a:xfrm rot="10800000" flipH="1">
            <a:off x="58977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4"/>
          <p:cNvSpPr/>
          <p:nvPr/>
        </p:nvSpPr>
        <p:spPr>
          <a:xfrm rot="10800000" flipH="1">
            <a:off x="884682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4"/>
          <p:cNvSpPr/>
          <p:nvPr/>
        </p:nvSpPr>
        <p:spPr>
          <a:xfrm rot="10800000" flipH="1">
            <a:off x="0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4"/>
          <p:cNvSpPr/>
          <p:nvPr/>
        </p:nvSpPr>
        <p:spPr>
          <a:xfrm rot="10800000" flipH="1">
            <a:off x="590219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4"/>
          <p:cNvSpPr/>
          <p:nvPr/>
        </p:nvSpPr>
        <p:spPr>
          <a:xfrm rot="10800000" flipH="1">
            <a:off x="1179981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4"/>
          <p:cNvSpPr/>
          <p:nvPr/>
        </p:nvSpPr>
        <p:spPr>
          <a:xfrm rot="10800000" flipH="1">
            <a:off x="1768979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4"/>
          <p:cNvSpPr/>
          <p:nvPr/>
        </p:nvSpPr>
        <p:spPr>
          <a:xfrm rot="10800000" flipH="1">
            <a:off x="707673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4"/>
          <p:cNvSpPr/>
          <p:nvPr/>
        </p:nvSpPr>
        <p:spPr>
          <a:xfrm rot="10800000" flipH="1">
            <a:off x="766644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4"/>
          <p:cNvSpPr/>
          <p:nvPr/>
        </p:nvSpPr>
        <p:spPr>
          <a:xfrm rot="10800000" flipH="1">
            <a:off x="825709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/>
          <p:nvPr/>
        </p:nvSpPr>
        <p:spPr>
          <a:xfrm rot="10800000" flipH="1">
            <a:off x="884863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4"/>
          <p:cNvSpPr txBox="1">
            <a:spLocks noGrp="1"/>
          </p:cNvSpPr>
          <p:nvPr>
            <p:ph type="subTitle" idx="1"/>
          </p:nvPr>
        </p:nvSpPr>
        <p:spPr>
          <a:xfrm>
            <a:off x="6187303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6" name="Google Shape;386;p14"/>
          <p:cNvSpPr txBox="1">
            <a:spLocks noGrp="1"/>
          </p:cNvSpPr>
          <p:nvPr>
            <p:ph type="subTitle" idx="2"/>
          </p:nvPr>
        </p:nvSpPr>
        <p:spPr>
          <a:xfrm>
            <a:off x="3622500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7" name="Google Shape;387;p14"/>
          <p:cNvSpPr txBox="1">
            <a:spLocks noGrp="1"/>
          </p:cNvSpPr>
          <p:nvPr>
            <p:ph type="subTitle" idx="3"/>
          </p:nvPr>
        </p:nvSpPr>
        <p:spPr>
          <a:xfrm>
            <a:off x="1057697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8" name="Google Shape;388;p14"/>
          <p:cNvSpPr txBox="1">
            <a:spLocks noGrp="1"/>
          </p:cNvSpPr>
          <p:nvPr>
            <p:ph type="subTitle" idx="4"/>
          </p:nvPr>
        </p:nvSpPr>
        <p:spPr>
          <a:xfrm>
            <a:off x="1057697" y="294980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89" name="Google Shape;389;p14"/>
          <p:cNvSpPr txBox="1">
            <a:spLocks noGrp="1"/>
          </p:cNvSpPr>
          <p:nvPr>
            <p:ph type="subTitle" idx="5"/>
          </p:nvPr>
        </p:nvSpPr>
        <p:spPr>
          <a:xfrm>
            <a:off x="3622500" y="294985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90" name="Google Shape;390;p14"/>
          <p:cNvSpPr txBox="1">
            <a:spLocks noGrp="1"/>
          </p:cNvSpPr>
          <p:nvPr>
            <p:ph type="subTitle" idx="6"/>
          </p:nvPr>
        </p:nvSpPr>
        <p:spPr>
          <a:xfrm>
            <a:off x="6187303" y="294985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91" name="Google Shape;391;p14"/>
          <p:cNvSpPr/>
          <p:nvPr/>
        </p:nvSpPr>
        <p:spPr>
          <a:xfrm rot="10800000" flipH="1">
            <a:off x="8847312" y="12064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4"/>
          <p:cNvSpPr/>
          <p:nvPr/>
        </p:nvSpPr>
        <p:spPr>
          <a:xfrm rot="10800000" flipH="1">
            <a:off x="589737" y="1207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832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"/>
          <p:cNvSpPr/>
          <p:nvPr/>
        </p:nvSpPr>
        <p:spPr>
          <a:xfrm rot="10800000" flipH="1">
            <a:off x="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 rot="10800000" flipH="1">
            <a:off x="589715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 rot="10800000" flipH="1">
            <a:off x="117943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"/>
          <p:cNvSpPr/>
          <p:nvPr/>
        </p:nvSpPr>
        <p:spPr>
          <a:xfrm rot="10800000" flipH="1">
            <a:off x="886" y="180737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3"/>
          <p:cNvSpPr/>
          <p:nvPr/>
        </p:nvSpPr>
        <p:spPr>
          <a:xfrm rot="10800000" flipH="1">
            <a:off x="912" y="120519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 rot="10800000" flipH="1">
            <a:off x="444" y="-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/>
          <p:nvPr/>
        </p:nvSpPr>
        <p:spPr>
          <a:xfrm rot="10800000" flipH="1">
            <a:off x="590206" y="14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3"/>
          <p:cNvSpPr/>
          <p:nvPr/>
        </p:nvSpPr>
        <p:spPr>
          <a:xfrm rot="10800000" flipH="1">
            <a:off x="1179204" y="1693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3"/>
          <p:cNvSpPr/>
          <p:nvPr/>
        </p:nvSpPr>
        <p:spPr>
          <a:xfrm rot="10800000" flipH="1">
            <a:off x="1179208" y="12034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3"/>
          <p:cNvSpPr/>
          <p:nvPr/>
        </p:nvSpPr>
        <p:spPr>
          <a:xfrm>
            <a:off x="8846692" y="4840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3"/>
          <p:cNvSpPr/>
          <p:nvPr/>
        </p:nvSpPr>
        <p:spPr>
          <a:xfrm>
            <a:off x="7666361" y="423742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3"/>
          <p:cNvSpPr/>
          <p:nvPr/>
        </p:nvSpPr>
        <p:spPr>
          <a:xfrm>
            <a:off x="8846692" y="363545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3"/>
          <p:cNvSpPr/>
          <p:nvPr/>
        </p:nvSpPr>
        <p:spPr>
          <a:xfrm>
            <a:off x="8255915" y="363404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3"/>
          <p:cNvSpPr/>
          <p:nvPr/>
        </p:nvSpPr>
        <p:spPr>
          <a:xfrm>
            <a:off x="7666361" y="48423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3"/>
          <p:cNvSpPr/>
          <p:nvPr/>
        </p:nvSpPr>
        <p:spPr>
          <a:xfrm>
            <a:off x="8256995" y="42363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3"/>
          <p:cNvSpPr/>
          <p:nvPr/>
        </p:nvSpPr>
        <p:spPr>
          <a:xfrm>
            <a:off x="8256073" y="48386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8846724" y="4237634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8848642" y="3033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1"/>
          </p:nvPr>
        </p:nvSpPr>
        <p:spPr>
          <a:xfrm>
            <a:off x="1407681" y="4102075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2"/>
          </p:nvPr>
        </p:nvSpPr>
        <p:spPr>
          <a:xfrm>
            <a:off x="4661319" y="4104337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title" hasCustomPrompt="1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>
            <a:spLocks noGrp="1"/>
          </p:cNvSpPr>
          <p:nvPr>
            <p:ph type="title" idx="3" hasCustomPrompt="1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4" hasCustomPrompt="1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title" idx="5" hasCustomPrompt="1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6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7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8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9"/>
          </p:nvPr>
        </p:nvSpPr>
        <p:spPr>
          <a:xfrm>
            <a:off x="1407681" y="2479575"/>
            <a:ext cx="3075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3"/>
          </p:nvPr>
        </p:nvSpPr>
        <p:spPr>
          <a:xfrm>
            <a:off x="4668369" y="2480138"/>
            <a:ext cx="30609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14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15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2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6"/>
          <p:cNvSpPr/>
          <p:nvPr/>
        </p:nvSpPr>
        <p:spPr>
          <a:xfrm rot="-5400000">
            <a:off x="6360817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6"/>
          <p:cNvSpPr/>
          <p:nvPr/>
        </p:nvSpPr>
        <p:spPr>
          <a:xfrm rot="-5400000">
            <a:off x="6360817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6"/>
          <p:cNvSpPr/>
          <p:nvPr/>
        </p:nvSpPr>
        <p:spPr>
          <a:xfrm rot="-5400000">
            <a:off x="5742564" y="4837014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6"/>
          <p:cNvSpPr/>
          <p:nvPr/>
        </p:nvSpPr>
        <p:spPr>
          <a:xfrm rot="-5400000">
            <a:off x="5742548" y="423196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6"/>
          <p:cNvSpPr/>
          <p:nvPr/>
        </p:nvSpPr>
        <p:spPr>
          <a:xfrm rot="-5400000">
            <a:off x="5742548" y="362692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6"/>
          <p:cNvSpPr/>
          <p:nvPr/>
        </p:nvSpPr>
        <p:spPr>
          <a:xfrm rot="-5400000">
            <a:off x="5742548" y="30218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6"/>
          <p:cNvSpPr/>
          <p:nvPr/>
        </p:nvSpPr>
        <p:spPr>
          <a:xfrm rot="-5400000">
            <a:off x="5742548" y="18117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6"/>
          <p:cNvSpPr/>
          <p:nvPr/>
        </p:nvSpPr>
        <p:spPr>
          <a:xfrm rot="-5400000">
            <a:off x="5742548" y="12067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6"/>
          <p:cNvSpPr/>
          <p:nvPr/>
        </p:nvSpPr>
        <p:spPr>
          <a:xfrm rot="-5400000">
            <a:off x="5742548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6"/>
          <p:cNvSpPr/>
          <p:nvPr/>
        </p:nvSpPr>
        <p:spPr>
          <a:xfrm rot="-5400000">
            <a:off x="5124295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6"/>
          <p:cNvSpPr/>
          <p:nvPr/>
        </p:nvSpPr>
        <p:spPr>
          <a:xfrm rot="-5400000">
            <a:off x="4506040" y="4836999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6"/>
          <p:cNvSpPr/>
          <p:nvPr/>
        </p:nvSpPr>
        <p:spPr>
          <a:xfrm rot="-5400000">
            <a:off x="3887786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6"/>
          <p:cNvSpPr/>
          <p:nvPr/>
        </p:nvSpPr>
        <p:spPr>
          <a:xfrm rot="-5400000">
            <a:off x="4506518" y="4231531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6"/>
          <p:cNvSpPr/>
          <p:nvPr/>
        </p:nvSpPr>
        <p:spPr>
          <a:xfrm rot="-5400000">
            <a:off x="5124774" y="423194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6"/>
          <p:cNvSpPr/>
          <p:nvPr/>
        </p:nvSpPr>
        <p:spPr>
          <a:xfrm rot="-5400000">
            <a:off x="6361248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6"/>
          <p:cNvSpPr/>
          <p:nvPr/>
        </p:nvSpPr>
        <p:spPr>
          <a:xfrm rot="-5400000">
            <a:off x="6361286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6"/>
          <p:cNvSpPr/>
          <p:nvPr/>
        </p:nvSpPr>
        <p:spPr>
          <a:xfrm rot="-5400000">
            <a:off x="6361284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6"/>
          <p:cNvSpPr/>
          <p:nvPr/>
        </p:nvSpPr>
        <p:spPr>
          <a:xfrm rot="-5400000">
            <a:off x="6359054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6"/>
          <p:cNvSpPr/>
          <p:nvPr/>
        </p:nvSpPr>
        <p:spPr>
          <a:xfrm rot="-5400000">
            <a:off x="5742544" y="24172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6"/>
          <p:cNvSpPr/>
          <p:nvPr/>
        </p:nvSpPr>
        <p:spPr>
          <a:xfrm rot="-5400000">
            <a:off x="6359062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6"/>
          <p:cNvSpPr/>
          <p:nvPr/>
        </p:nvSpPr>
        <p:spPr>
          <a:xfrm rot="-5400000">
            <a:off x="6359542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6"/>
          <p:cNvSpPr/>
          <p:nvPr/>
        </p:nvSpPr>
        <p:spPr>
          <a:xfrm rot="-5400000">
            <a:off x="6359062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6"/>
          <p:cNvSpPr/>
          <p:nvPr/>
        </p:nvSpPr>
        <p:spPr>
          <a:xfrm rot="-5400000">
            <a:off x="5742602" y="60170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6"/>
          <p:cNvSpPr/>
          <p:nvPr/>
        </p:nvSpPr>
        <p:spPr>
          <a:xfrm rot="-5400000">
            <a:off x="5126024" y="302254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6"/>
          <p:cNvSpPr/>
          <p:nvPr/>
        </p:nvSpPr>
        <p:spPr>
          <a:xfrm rot="-5400000">
            <a:off x="5126024" y="120882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6"/>
          <p:cNvSpPr/>
          <p:nvPr/>
        </p:nvSpPr>
        <p:spPr>
          <a:xfrm rot="-5400000">
            <a:off x="697945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6"/>
          <p:cNvSpPr/>
          <p:nvPr/>
        </p:nvSpPr>
        <p:spPr>
          <a:xfrm rot="-5400000">
            <a:off x="697945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6"/>
          <p:cNvSpPr/>
          <p:nvPr/>
        </p:nvSpPr>
        <p:spPr>
          <a:xfrm rot="-5400000">
            <a:off x="697988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6"/>
          <p:cNvSpPr/>
          <p:nvPr/>
        </p:nvSpPr>
        <p:spPr>
          <a:xfrm rot="-5400000">
            <a:off x="6979927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6"/>
          <p:cNvSpPr/>
          <p:nvPr/>
        </p:nvSpPr>
        <p:spPr>
          <a:xfrm rot="-5400000">
            <a:off x="6979924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6"/>
          <p:cNvSpPr/>
          <p:nvPr/>
        </p:nvSpPr>
        <p:spPr>
          <a:xfrm rot="-5400000">
            <a:off x="6977694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6"/>
          <p:cNvSpPr/>
          <p:nvPr/>
        </p:nvSpPr>
        <p:spPr>
          <a:xfrm rot="-5400000">
            <a:off x="6977702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6"/>
          <p:cNvSpPr/>
          <p:nvPr/>
        </p:nvSpPr>
        <p:spPr>
          <a:xfrm rot="-5400000">
            <a:off x="697818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6"/>
          <p:cNvSpPr/>
          <p:nvPr/>
        </p:nvSpPr>
        <p:spPr>
          <a:xfrm rot="-5400000">
            <a:off x="6977702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6"/>
          <p:cNvSpPr/>
          <p:nvPr/>
        </p:nvSpPr>
        <p:spPr>
          <a:xfrm rot="-5400000">
            <a:off x="759809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6"/>
          <p:cNvSpPr/>
          <p:nvPr/>
        </p:nvSpPr>
        <p:spPr>
          <a:xfrm rot="-5400000">
            <a:off x="759809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6"/>
          <p:cNvSpPr/>
          <p:nvPr/>
        </p:nvSpPr>
        <p:spPr>
          <a:xfrm rot="-5400000">
            <a:off x="759852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6"/>
          <p:cNvSpPr/>
          <p:nvPr/>
        </p:nvSpPr>
        <p:spPr>
          <a:xfrm rot="-5400000">
            <a:off x="7598568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6"/>
          <p:cNvSpPr/>
          <p:nvPr/>
        </p:nvSpPr>
        <p:spPr>
          <a:xfrm rot="-5400000">
            <a:off x="7598565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6"/>
          <p:cNvSpPr/>
          <p:nvPr/>
        </p:nvSpPr>
        <p:spPr>
          <a:xfrm rot="-5400000">
            <a:off x="7596335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6"/>
          <p:cNvSpPr/>
          <p:nvPr/>
        </p:nvSpPr>
        <p:spPr>
          <a:xfrm rot="-5400000">
            <a:off x="7596343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6"/>
          <p:cNvSpPr/>
          <p:nvPr/>
        </p:nvSpPr>
        <p:spPr>
          <a:xfrm rot="-5400000">
            <a:off x="759682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6"/>
          <p:cNvSpPr/>
          <p:nvPr/>
        </p:nvSpPr>
        <p:spPr>
          <a:xfrm rot="-5400000">
            <a:off x="7596343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6"/>
          <p:cNvSpPr/>
          <p:nvPr/>
        </p:nvSpPr>
        <p:spPr>
          <a:xfrm rot="-5400000">
            <a:off x="8216739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6"/>
          <p:cNvSpPr/>
          <p:nvPr/>
        </p:nvSpPr>
        <p:spPr>
          <a:xfrm rot="-5400000">
            <a:off x="8216739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6"/>
          <p:cNvSpPr/>
          <p:nvPr/>
        </p:nvSpPr>
        <p:spPr>
          <a:xfrm rot="-5400000">
            <a:off x="8217170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6"/>
          <p:cNvSpPr/>
          <p:nvPr/>
        </p:nvSpPr>
        <p:spPr>
          <a:xfrm rot="-5400000">
            <a:off x="8217208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6"/>
          <p:cNvSpPr/>
          <p:nvPr/>
        </p:nvSpPr>
        <p:spPr>
          <a:xfrm rot="-5400000">
            <a:off x="8217206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6"/>
          <p:cNvSpPr/>
          <p:nvPr/>
        </p:nvSpPr>
        <p:spPr>
          <a:xfrm rot="-5400000">
            <a:off x="8214975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6"/>
          <p:cNvSpPr/>
          <p:nvPr/>
        </p:nvSpPr>
        <p:spPr>
          <a:xfrm rot="-5400000">
            <a:off x="8214984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6"/>
          <p:cNvSpPr/>
          <p:nvPr/>
        </p:nvSpPr>
        <p:spPr>
          <a:xfrm rot="-5400000">
            <a:off x="8215464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6"/>
          <p:cNvSpPr/>
          <p:nvPr/>
        </p:nvSpPr>
        <p:spPr>
          <a:xfrm rot="-5400000">
            <a:off x="8214984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6"/>
          <p:cNvSpPr/>
          <p:nvPr/>
        </p:nvSpPr>
        <p:spPr>
          <a:xfrm rot="-5400000">
            <a:off x="5125600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6"/>
          <p:cNvSpPr/>
          <p:nvPr/>
        </p:nvSpPr>
        <p:spPr>
          <a:xfrm rot="-5400000">
            <a:off x="4508653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6"/>
          <p:cNvSpPr/>
          <p:nvPr/>
        </p:nvSpPr>
        <p:spPr>
          <a:xfrm rot="-5400000">
            <a:off x="8837137" y="241723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6"/>
          <p:cNvSpPr/>
          <p:nvPr/>
        </p:nvSpPr>
        <p:spPr>
          <a:xfrm rot="-5400000">
            <a:off x="8837137" y="181219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6"/>
          <p:cNvSpPr/>
          <p:nvPr/>
        </p:nvSpPr>
        <p:spPr>
          <a:xfrm rot="-5400000">
            <a:off x="8837568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6"/>
          <p:cNvSpPr/>
          <p:nvPr/>
        </p:nvSpPr>
        <p:spPr>
          <a:xfrm rot="-5400000">
            <a:off x="8837606" y="423239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6"/>
          <p:cNvSpPr/>
          <p:nvPr/>
        </p:nvSpPr>
        <p:spPr>
          <a:xfrm rot="-5400000">
            <a:off x="8837603" y="362732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6"/>
          <p:cNvSpPr/>
          <p:nvPr/>
        </p:nvSpPr>
        <p:spPr>
          <a:xfrm rot="-5400000">
            <a:off x="8835373" y="302251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6"/>
          <p:cNvSpPr/>
          <p:nvPr/>
        </p:nvSpPr>
        <p:spPr>
          <a:xfrm rot="-5400000">
            <a:off x="8835381" y="12071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6"/>
          <p:cNvSpPr/>
          <p:nvPr/>
        </p:nvSpPr>
        <p:spPr>
          <a:xfrm rot="-5400000">
            <a:off x="8835861" y="60210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6"/>
          <p:cNvSpPr/>
          <p:nvPr/>
        </p:nvSpPr>
        <p:spPr>
          <a:xfrm rot="-5400000">
            <a:off x="8835381" y="-297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6"/>
          <p:cNvSpPr txBox="1">
            <a:spLocks noGrp="1"/>
          </p:cNvSpPr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2" name="Google Shape;812;p26"/>
          <p:cNvSpPr txBox="1">
            <a:spLocks noGrp="1"/>
          </p:cNvSpPr>
          <p:nvPr>
            <p:ph type="title" idx="2" hasCustomPrompt="1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3" name="Google Shape;813;p26"/>
          <p:cNvSpPr txBox="1">
            <a:spLocks noGrp="1"/>
          </p:cNvSpPr>
          <p:nvPr>
            <p:ph type="subTitle" idx="1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APTION_ONLY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7"/>
          <p:cNvSpPr/>
          <p:nvPr/>
        </p:nvSpPr>
        <p:spPr>
          <a:xfrm>
            <a:off x="235895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7"/>
          <p:cNvSpPr/>
          <p:nvPr/>
        </p:nvSpPr>
        <p:spPr>
          <a:xfrm>
            <a:off x="294866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7"/>
          <p:cNvSpPr/>
          <p:nvPr/>
        </p:nvSpPr>
        <p:spPr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7"/>
          <p:cNvSpPr/>
          <p:nvPr/>
        </p:nvSpPr>
        <p:spPr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7"/>
          <p:cNvSpPr/>
          <p:nvPr/>
        </p:nvSpPr>
        <p:spPr>
          <a:xfrm>
            <a:off x="5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7"/>
          <p:cNvSpPr/>
          <p:nvPr/>
        </p:nvSpPr>
        <p:spPr>
          <a:xfrm>
            <a:off x="58977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27"/>
          <p:cNvSpPr/>
          <p:nvPr/>
        </p:nvSpPr>
        <p:spPr>
          <a:xfrm>
            <a:off x="176920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27"/>
          <p:cNvSpPr/>
          <p:nvPr/>
        </p:nvSpPr>
        <p:spPr>
          <a:xfrm>
            <a:off x="353838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27"/>
          <p:cNvSpPr/>
          <p:nvPr/>
        </p:nvSpPr>
        <p:spPr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27"/>
          <p:cNvSpPr/>
          <p:nvPr/>
        </p:nvSpPr>
        <p:spPr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7"/>
          <p:cNvSpPr/>
          <p:nvPr/>
        </p:nvSpPr>
        <p:spPr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27"/>
          <p:cNvSpPr/>
          <p:nvPr/>
        </p:nvSpPr>
        <p:spPr>
          <a:xfrm>
            <a:off x="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27"/>
          <p:cNvSpPr/>
          <p:nvPr/>
        </p:nvSpPr>
        <p:spPr>
          <a:xfrm>
            <a:off x="59021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27"/>
          <p:cNvSpPr/>
          <p:nvPr/>
        </p:nvSpPr>
        <p:spPr>
          <a:xfrm>
            <a:off x="117998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7"/>
          <p:cNvSpPr/>
          <p:nvPr/>
        </p:nvSpPr>
        <p:spPr>
          <a:xfrm>
            <a:off x="176897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27"/>
          <p:cNvSpPr/>
          <p:nvPr/>
        </p:nvSpPr>
        <p:spPr>
          <a:xfrm>
            <a:off x="353839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7"/>
          <p:cNvSpPr/>
          <p:nvPr/>
        </p:nvSpPr>
        <p:spPr>
          <a:xfrm>
            <a:off x="412858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7"/>
          <p:cNvSpPr/>
          <p:nvPr/>
        </p:nvSpPr>
        <p:spPr>
          <a:xfrm>
            <a:off x="471785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7"/>
          <p:cNvSpPr/>
          <p:nvPr/>
        </p:nvSpPr>
        <p:spPr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7"/>
          <p:cNvSpPr/>
          <p:nvPr/>
        </p:nvSpPr>
        <p:spPr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7"/>
          <p:cNvSpPr/>
          <p:nvPr/>
        </p:nvSpPr>
        <p:spPr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27"/>
          <p:cNvSpPr/>
          <p:nvPr/>
        </p:nvSpPr>
        <p:spPr>
          <a:xfrm>
            <a:off x="412810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7"/>
          <p:cNvSpPr/>
          <p:nvPr/>
        </p:nvSpPr>
        <p:spPr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7"/>
          <p:cNvSpPr/>
          <p:nvPr/>
        </p:nvSpPr>
        <p:spPr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7"/>
          <p:cNvSpPr/>
          <p:nvPr/>
        </p:nvSpPr>
        <p:spPr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7"/>
          <p:cNvSpPr/>
          <p:nvPr/>
        </p:nvSpPr>
        <p:spPr>
          <a:xfrm>
            <a:off x="1768971" y="36379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27"/>
          <p:cNvSpPr/>
          <p:nvPr/>
        </p:nvSpPr>
        <p:spPr>
          <a:xfrm>
            <a:off x="59" y="3636224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27"/>
          <p:cNvSpPr/>
          <p:nvPr/>
        </p:nvSpPr>
        <p:spPr>
          <a:xfrm>
            <a:off x="8848624" y="363770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27"/>
          <p:cNvSpPr txBox="1">
            <a:spLocks noGrp="1"/>
          </p:cNvSpPr>
          <p:nvPr>
            <p:ph type="subTitle" idx="1"/>
          </p:nvPr>
        </p:nvSpPr>
        <p:spPr>
          <a:xfrm>
            <a:off x="1059150" y="1276625"/>
            <a:ext cx="7025700" cy="14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27"/>
          <p:cNvSpPr txBox="1">
            <a:spLocks noGrp="1"/>
          </p:cNvSpPr>
          <p:nvPr>
            <p:ph type="title"/>
          </p:nvPr>
        </p:nvSpPr>
        <p:spPr>
          <a:xfrm>
            <a:off x="2332425" y="3034500"/>
            <a:ext cx="5697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Char char="-"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2"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8"/>
          <p:cNvSpPr txBox="1">
            <a:spLocks noGrp="1"/>
          </p:cNvSpPr>
          <p:nvPr>
            <p:ph type="title"/>
          </p:nvPr>
        </p:nvSpPr>
        <p:spPr>
          <a:xfrm>
            <a:off x="889950" y="1407400"/>
            <a:ext cx="4484700" cy="8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47" name="Google Shape;847;p28"/>
          <p:cNvSpPr txBox="1">
            <a:spLocks noGrp="1"/>
          </p:cNvSpPr>
          <p:nvPr>
            <p:ph type="subTitle" idx="1"/>
          </p:nvPr>
        </p:nvSpPr>
        <p:spPr>
          <a:xfrm>
            <a:off x="889950" y="2270875"/>
            <a:ext cx="4045200" cy="2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8" name="Google Shape;848;p28"/>
          <p:cNvSpPr txBox="1">
            <a:spLocks noGrp="1"/>
          </p:cNvSpPr>
          <p:nvPr>
            <p:ph type="body" idx="2"/>
          </p:nvPr>
        </p:nvSpPr>
        <p:spPr>
          <a:xfrm>
            <a:off x="889950" y="2867650"/>
            <a:ext cx="4360200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49" name="Google Shape;849;p28"/>
          <p:cNvSpPr/>
          <p:nvPr/>
        </p:nvSpPr>
        <p:spPr>
          <a:xfrm rot="10800000" flipH="1">
            <a:off x="5897255" y="1912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8"/>
          <p:cNvSpPr/>
          <p:nvPr/>
        </p:nvSpPr>
        <p:spPr>
          <a:xfrm rot="10800000" flipH="1">
            <a:off x="825701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8"/>
          <p:cNvSpPr/>
          <p:nvPr/>
        </p:nvSpPr>
        <p:spPr>
          <a:xfrm rot="10800000" flipH="1">
            <a:off x="4717834" y="324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8"/>
          <p:cNvSpPr/>
          <p:nvPr/>
        </p:nvSpPr>
        <p:spPr>
          <a:xfrm rot="10800000" flipH="1">
            <a:off x="5897255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8"/>
          <p:cNvSpPr/>
          <p:nvPr/>
        </p:nvSpPr>
        <p:spPr>
          <a:xfrm rot="10800000" flipH="1">
            <a:off x="7076686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8"/>
          <p:cNvSpPr/>
          <p:nvPr/>
        </p:nvSpPr>
        <p:spPr>
          <a:xfrm rot="10800000" flipH="1">
            <a:off x="8257017" y="1206927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8"/>
          <p:cNvSpPr/>
          <p:nvPr/>
        </p:nvSpPr>
        <p:spPr>
          <a:xfrm rot="10800000" flipH="1">
            <a:off x="7666240" y="120833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8"/>
          <p:cNvSpPr/>
          <p:nvPr/>
        </p:nvSpPr>
        <p:spPr>
          <a:xfrm rot="10800000" flipH="1">
            <a:off x="884677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8"/>
          <p:cNvSpPr/>
          <p:nvPr/>
        </p:nvSpPr>
        <p:spPr>
          <a:xfrm rot="10800000" flipH="1">
            <a:off x="8846774" y="180952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8"/>
          <p:cNvSpPr/>
          <p:nvPr/>
        </p:nvSpPr>
        <p:spPr>
          <a:xfrm rot="10800000" flipH="1">
            <a:off x="5308000" y="3622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8"/>
          <p:cNvSpPr/>
          <p:nvPr/>
        </p:nvSpPr>
        <p:spPr>
          <a:xfrm rot="10800000" flipH="1">
            <a:off x="6486964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8"/>
          <p:cNvSpPr/>
          <p:nvPr/>
        </p:nvSpPr>
        <p:spPr>
          <a:xfrm rot="10800000" flipH="1">
            <a:off x="707668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8"/>
          <p:cNvSpPr/>
          <p:nvPr/>
        </p:nvSpPr>
        <p:spPr>
          <a:xfrm rot="10800000" flipH="1">
            <a:off x="7667320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8"/>
          <p:cNvSpPr/>
          <p:nvPr/>
        </p:nvSpPr>
        <p:spPr>
          <a:xfrm rot="10800000" flipH="1">
            <a:off x="766639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8"/>
          <p:cNvSpPr/>
          <p:nvPr/>
        </p:nvSpPr>
        <p:spPr>
          <a:xfrm rot="10800000" flipH="1">
            <a:off x="825704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8"/>
          <p:cNvSpPr/>
          <p:nvPr/>
        </p:nvSpPr>
        <p:spPr>
          <a:xfrm rot="10800000" flipH="1">
            <a:off x="884858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8"/>
          <p:cNvSpPr/>
          <p:nvPr/>
        </p:nvSpPr>
        <p:spPr>
          <a:xfrm rot="10800000" flipH="1">
            <a:off x="8847780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8"/>
          <p:cNvSpPr/>
          <p:nvPr/>
        </p:nvSpPr>
        <p:spPr>
          <a:xfrm rot="10800000" flipH="1">
            <a:off x="5897247" y="120714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8"/>
          <p:cNvSpPr/>
          <p:nvPr/>
        </p:nvSpPr>
        <p:spPr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8"/>
          <p:cNvSpPr/>
          <p:nvPr/>
        </p:nvSpPr>
        <p:spPr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8"/>
          <p:cNvSpPr/>
          <p:nvPr/>
        </p:nvSpPr>
        <p:spPr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8"/>
          <p:cNvSpPr/>
          <p:nvPr/>
        </p:nvSpPr>
        <p:spPr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8"/>
          <p:cNvSpPr/>
          <p:nvPr/>
        </p:nvSpPr>
        <p:spPr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8"/>
          <p:cNvSpPr/>
          <p:nvPr/>
        </p:nvSpPr>
        <p:spPr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8"/>
          <p:cNvSpPr/>
          <p:nvPr/>
        </p:nvSpPr>
        <p:spPr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8"/>
          <p:cNvSpPr/>
          <p:nvPr/>
        </p:nvSpPr>
        <p:spPr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8"/>
          <p:cNvSpPr/>
          <p:nvPr/>
        </p:nvSpPr>
        <p:spPr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8"/>
          <p:cNvSpPr/>
          <p:nvPr/>
        </p:nvSpPr>
        <p:spPr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8"/>
          <p:cNvSpPr/>
          <p:nvPr/>
        </p:nvSpPr>
        <p:spPr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8"/>
          <p:cNvSpPr/>
          <p:nvPr/>
        </p:nvSpPr>
        <p:spPr>
          <a:xfrm>
            <a:off x="4717884" y="484376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861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48697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-51" y="1784888"/>
            <a:ext cx="295369" cy="302004"/>
          </a:xfrm>
          <a:custGeom>
            <a:avLst/>
            <a:gdLst/>
            <a:ahLst/>
            <a:cxnLst/>
            <a:rect l="l" t="t" r="r" b="b"/>
            <a:pathLst>
              <a:path w="9515" h="10579" extrusionOk="0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846852" y="243208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846837" y="1829248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074526" y="3637928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1768933" y="36387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258967" y="303510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78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 rot="10800000" flipH="1">
            <a:off x="8257867" y="14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 rot="10800000" flipH="1">
            <a:off x="8847624" y="602608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 rot="10800000" flipH="1">
            <a:off x="8848630" y="-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 rot="10800000" flipH="1">
            <a:off x="8847702" y="12052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8847687" y="1807156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8259817" y="602189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body" idx="1"/>
          </p:nvPr>
        </p:nvSpPr>
        <p:spPr>
          <a:xfrm>
            <a:off x="717425" y="1203750"/>
            <a:ext cx="7709100" cy="3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2191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/>
          <p:nvPr/>
        </p:nvSpPr>
        <p:spPr>
          <a:xfrm>
            <a:off x="72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"/>
          <p:cNvSpPr/>
          <p:nvPr/>
        </p:nvSpPr>
        <p:spPr>
          <a:xfrm>
            <a:off x="589787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"/>
          <p:cNvSpPr/>
          <p:nvPr/>
        </p:nvSpPr>
        <p:spPr>
          <a:xfrm>
            <a:off x="1179502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72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590674" y="1821085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590700" y="242411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587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590807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1180568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700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590919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1181256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700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590919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"/>
          <p:cNvSpPr/>
          <p:nvPr/>
        </p:nvSpPr>
        <p:spPr>
          <a:xfrm>
            <a:off x="1180681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"/>
          <p:cNvSpPr/>
          <p:nvPr/>
        </p:nvSpPr>
        <p:spPr>
          <a:xfrm>
            <a:off x="7668397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"/>
          <p:cNvSpPr/>
          <p:nvPr/>
        </p:nvSpPr>
        <p:spPr>
          <a:xfrm>
            <a:off x="8258112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8847827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"/>
          <p:cNvSpPr/>
          <p:nvPr/>
        </p:nvSpPr>
        <p:spPr>
          <a:xfrm>
            <a:off x="8848597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8258999" y="1821085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"/>
          <p:cNvSpPr/>
          <p:nvPr/>
        </p:nvSpPr>
        <p:spPr>
          <a:xfrm>
            <a:off x="8259025" y="242411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7668912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"/>
          <p:cNvSpPr/>
          <p:nvPr/>
        </p:nvSpPr>
        <p:spPr>
          <a:xfrm>
            <a:off x="8259132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"/>
          <p:cNvSpPr/>
          <p:nvPr/>
        </p:nvSpPr>
        <p:spPr>
          <a:xfrm>
            <a:off x="8848893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7669025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9"/>
          <p:cNvSpPr/>
          <p:nvPr/>
        </p:nvSpPr>
        <p:spPr>
          <a:xfrm>
            <a:off x="8259244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8849581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"/>
          <p:cNvSpPr/>
          <p:nvPr/>
        </p:nvSpPr>
        <p:spPr>
          <a:xfrm>
            <a:off x="7669025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9"/>
          <p:cNvSpPr/>
          <p:nvPr/>
        </p:nvSpPr>
        <p:spPr>
          <a:xfrm>
            <a:off x="8259244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"/>
          <p:cNvSpPr/>
          <p:nvPr/>
        </p:nvSpPr>
        <p:spPr>
          <a:xfrm>
            <a:off x="8849006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title"/>
          </p:nvPr>
        </p:nvSpPr>
        <p:spPr>
          <a:xfrm>
            <a:off x="1813050" y="1872881"/>
            <a:ext cx="55179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8" name="Google Shape;248;p9"/>
          <p:cNvSpPr txBox="1">
            <a:spLocks noGrp="1"/>
          </p:cNvSpPr>
          <p:nvPr>
            <p:ph type="subTitle" idx="1"/>
          </p:nvPr>
        </p:nvSpPr>
        <p:spPr>
          <a:xfrm>
            <a:off x="2155200" y="2601819"/>
            <a:ext cx="4833600" cy="11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886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72" r:id="rId4"/>
    <p:sldLayoutId id="2147483673" r:id="rId5"/>
    <p:sldLayoutId id="2147483674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8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9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8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8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9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8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8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0.xml" /><Relationship Id="rId4" Type="http://schemas.openxmlformats.org/officeDocument/2006/relationships/image" Target="../media/image11.png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8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7" Type="http://schemas.openxmlformats.org/officeDocument/2006/relationships/customXml" Target="../ink/ink2.xml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8.xml" /><Relationship Id="rId6" Type="http://schemas.openxmlformats.org/officeDocument/2006/relationships/image" Target="NULL" /><Relationship Id="rId5" Type="http://schemas.openxmlformats.org/officeDocument/2006/relationships/customXml" Target="../ink/ink1.xml" /><Relationship Id="rId4" Type="http://schemas.openxmlformats.org/officeDocument/2006/relationships/image" Target="../media/image13.png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8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8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8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8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8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8539-1D67-E05B-F78F-1DAA6E20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5" y="1711613"/>
            <a:ext cx="7953900" cy="1417764"/>
          </a:xfrm>
        </p:spPr>
        <p:txBody>
          <a:bodyPr/>
          <a:lstStyle/>
          <a:p>
            <a:r>
              <a:rPr lang="en-US" sz="5400" dirty="0">
                <a:latin typeface="Broadway" panose="04040905080B02020502" pitchFamily="82" charset="0"/>
              </a:rPr>
              <a:t>DATA SCIENCE </a:t>
            </a:r>
            <a:br>
              <a:rPr lang="en-US" sz="5400" dirty="0">
                <a:latin typeface="Broadway" panose="04040905080B02020502" pitchFamily="82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E526C-59BA-D959-85B8-6C1290689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325" y="2726177"/>
            <a:ext cx="7953900" cy="403200"/>
          </a:xfrm>
        </p:spPr>
        <p:txBody>
          <a:bodyPr/>
          <a:lstStyle/>
          <a:p>
            <a:r>
              <a:rPr lang="en-US" sz="3600" dirty="0">
                <a:latin typeface="Broadway" panose="04040905080B02020502" pitchFamily="82" charset="0"/>
              </a:rPr>
              <a:t>PROJECT - 1</a:t>
            </a:r>
          </a:p>
        </p:txBody>
      </p:sp>
    </p:spTree>
    <p:extLst>
      <p:ext uri="{BB962C8B-B14F-4D97-AF65-F5344CB8AC3E}">
        <p14:creationId xmlns:p14="http://schemas.microsoft.com/office/powerpoint/2010/main" val="24840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3"/>
          <p:cNvSpPr txBox="1">
            <a:spLocks noGrp="1"/>
          </p:cNvSpPr>
          <p:nvPr>
            <p:ph type="ctrTitle" idx="2"/>
          </p:nvPr>
        </p:nvSpPr>
        <p:spPr>
          <a:xfrm>
            <a:off x="713100" y="122350"/>
            <a:ext cx="7717800" cy="14501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Palatino Linotype" pitchFamily="18" charset="0"/>
              </a:rPr>
              <a:t>WHAT IS A NEURAL NETWORK ?</a:t>
            </a:r>
            <a:endParaRPr sz="3600" dirty="0">
              <a:latin typeface="Palatino Linotype" pitchFamily="18" charset="0"/>
            </a:endParaRPr>
          </a:p>
        </p:txBody>
      </p:sp>
      <p:pic>
        <p:nvPicPr>
          <p:cNvPr id="1026" name="Picture 2" descr="C:\Users\Akshitha\Downloads\WhatsApp Image 2022-11-13 at 3.33.40 P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26" y="1385423"/>
            <a:ext cx="3015436" cy="25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/>
          <p:cNvSpPr txBox="1">
            <a:spLocks noGrp="1"/>
          </p:cNvSpPr>
          <p:nvPr>
            <p:ph type="title"/>
          </p:nvPr>
        </p:nvSpPr>
        <p:spPr>
          <a:xfrm>
            <a:off x="717425" y="539924"/>
            <a:ext cx="7709100" cy="6636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NEURAL NETWORK</a:t>
            </a:r>
            <a:endParaRPr sz="3600" dirty="0"/>
          </a:p>
        </p:txBody>
      </p:sp>
      <p:sp>
        <p:nvSpPr>
          <p:cNvPr id="971" name="Google Shape;971;p34"/>
          <p:cNvSpPr txBox="1">
            <a:spLocks noGrp="1"/>
          </p:cNvSpPr>
          <p:nvPr>
            <p:ph type="body" idx="1"/>
          </p:nvPr>
        </p:nvSpPr>
        <p:spPr>
          <a:xfrm>
            <a:off x="717425" y="1203750"/>
            <a:ext cx="7709100" cy="25201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dirty="0"/>
              <a:t>A neural network is </a:t>
            </a:r>
            <a:r>
              <a:rPr lang="en-US" sz="1800" b="1" dirty="0"/>
              <a:t>a method in artificial intelligence that teaches computers to process data in a way that is inspired by the human brain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It is a type of machine learning process, called deep learning, that uses interconnected nodes or neurons in a layered structure that resembles the human brain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17425" y="539924"/>
            <a:ext cx="7709100" cy="807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LAYERS OF A NETWORK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977" name="Google Shape;977;p35"/>
          <p:cNvSpPr txBox="1">
            <a:spLocks noGrp="1"/>
          </p:cNvSpPr>
          <p:nvPr>
            <p:ph type="subTitle" idx="6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INPUT LAYER</a:t>
            </a:r>
            <a:endParaRPr dirty="0"/>
          </a:p>
        </p:txBody>
      </p:sp>
      <p:sp>
        <p:nvSpPr>
          <p:cNvPr id="978" name="Google Shape;978;p35"/>
          <p:cNvSpPr txBox="1">
            <a:spLocks noGrp="1"/>
          </p:cNvSpPr>
          <p:nvPr>
            <p:ph type="subTitle" idx="7"/>
          </p:nvPr>
        </p:nvSpPr>
        <p:spPr>
          <a:xfrm>
            <a:off x="4788024" y="2018575"/>
            <a:ext cx="2574945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HIDDEN LAYER</a:t>
            </a:r>
            <a:endParaRPr dirty="0"/>
          </a:p>
        </p:txBody>
      </p:sp>
      <p:sp>
        <p:nvSpPr>
          <p:cNvPr id="979" name="Google Shape;979;p35"/>
          <p:cNvSpPr txBox="1">
            <a:spLocks noGrp="1"/>
          </p:cNvSpPr>
          <p:nvPr>
            <p:ph type="subTitle" idx="8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80" name="Google Shape;980;p35"/>
          <p:cNvSpPr txBox="1">
            <a:spLocks noGrp="1"/>
          </p:cNvSpPr>
          <p:nvPr>
            <p:ph type="title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81" name="Google Shape;981;p35"/>
          <p:cNvSpPr txBox="1">
            <a:spLocks noGrp="1"/>
          </p:cNvSpPr>
          <p:nvPr>
            <p:ph type="title" idx="3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82" name="Google Shape;982;p35"/>
          <p:cNvSpPr txBox="1">
            <a:spLocks noGrp="1"/>
          </p:cNvSpPr>
          <p:nvPr>
            <p:ph type="title" idx="4"/>
          </p:nvPr>
        </p:nvSpPr>
        <p:spPr>
          <a:xfrm>
            <a:off x="1407680" y="3056625"/>
            <a:ext cx="56297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84" name="Google Shape;984;p35"/>
          <p:cNvSpPr txBox="1">
            <a:spLocks noGrp="1"/>
          </p:cNvSpPr>
          <p:nvPr>
            <p:ph type="subTitle" idx="9"/>
          </p:nvPr>
        </p:nvSpPr>
        <p:spPr>
          <a:xfrm>
            <a:off x="1407681" y="2479575"/>
            <a:ext cx="3075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NUMBERS 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MATRIX FORM</a:t>
            </a:r>
            <a:endParaRPr dirty="0"/>
          </a:p>
        </p:txBody>
      </p:sp>
      <p:sp>
        <p:nvSpPr>
          <p:cNvPr id="986" name="Google Shape;986;p35"/>
          <p:cNvSpPr txBox="1">
            <a:spLocks noGrp="1"/>
          </p:cNvSpPr>
          <p:nvPr>
            <p:ph type="subTitle" idx="1"/>
          </p:nvPr>
        </p:nvSpPr>
        <p:spPr>
          <a:xfrm>
            <a:off x="1407680" y="4102075"/>
            <a:ext cx="5036527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NUMBERS FROM 1-10</a:t>
            </a:r>
            <a:endParaRPr dirty="0"/>
          </a:p>
        </p:txBody>
      </p:sp>
      <p:sp>
        <p:nvSpPr>
          <p:cNvPr id="987" name="Google Shape;987;p35"/>
          <p:cNvSpPr txBox="1">
            <a:spLocks noGrp="1"/>
          </p:cNvSpPr>
          <p:nvPr>
            <p:ph type="subTitle" idx="2"/>
          </p:nvPr>
        </p:nvSpPr>
        <p:spPr>
          <a:xfrm>
            <a:off x="4661319" y="4104337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88" name="Google Shape;988;p35"/>
          <p:cNvSpPr txBox="1">
            <a:spLocks noGrp="1"/>
          </p:cNvSpPr>
          <p:nvPr>
            <p:ph type="subTitle" idx="14"/>
          </p:nvPr>
        </p:nvSpPr>
        <p:spPr>
          <a:xfrm>
            <a:off x="1781030" y="3640250"/>
            <a:ext cx="4735185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 LAYER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80" y="582460"/>
            <a:ext cx="6984776" cy="3401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7"/>
          <p:cNvSpPr txBox="1">
            <a:spLocks noGrp="1"/>
          </p:cNvSpPr>
          <p:nvPr>
            <p:ph type="title"/>
          </p:nvPr>
        </p:nvSpPr>
        <p:spPr>
          <a:xfrm>
            <a:off x="1421704" y="1613908"/>
            <a:ext cx="6109663" cy="1727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>
                <a:latin typeface="Press Start 2P" panose="020B0604020202020204" charset="0"/>
                <a:cs typeface="Arial" pitchFamily="34" charset="0"/>
              </a:rPr>
              <a:t>NEURAL NETWORK OF</a:t>
            </a:r>
            <a:br>
              <a:rPr lang="en-US" sz="3200" dirty="0">
                <a:latin typeface="Press Start 2P" panose="020B0604020202020204" charset="0"/>
                <a:cs typeface="Arial" pitchFamily="34" charset="0"/>
              </a:rPr>
            </a:br>
            <a:r>
              <a:rPr lang="en-US" sz="3200" dirty="0">
                <a:latin typeface="Press Start 2P" panose="020B0604020202020204" charset="0"/>
                <a:cs typeface="Arial" pitchFamily="34" charset="0"/>
              </a:rPr>
              <a:t>OUR DATASET</a:t>
            </a:r>
            <a:endParaRPr sz="3200" dirty="0">
              <a:latin typeface="Press Start 2P" panose="020B060402020202020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784" y="471032"/>
            <a:ext cx="6315939" cy="333300"/>
          </a:xfrm>
        </p:spPr>
        <p:txBody>
          <a:bodyPr/>
          <a:lstStyle/>
          <a:p>
            <a:r>
              <a:rPr lang="en-US" sz="2400" dirty="0">
                <a:latin typeface="Press Start 2P" panose="020B0604020202020204" charset="0"/>
              </a:rPr>
              <a:t>NEURAL NETWORK OF OUR DATASET</a:t>
            </a:r>
            <a:endParaRPr lang="en-IN" sz="2400" dirty="0">
              <a:latin typeface="Press Start 2P" panose="020B0604020202020204" charset="0"/>
            </a:endParaRPr>
          </a:p>
        </p:txBody>
      </p:sp>
      <p:pic>
        <p:nvPicPr>
          <p:cNvPr id="3074" name="Picture 2" descr="C:\Users\Akshitha\Downloads\ml 1 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94" y="1345693"/>
            <a:ext cx="4441107" cy="353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947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</a:t>
            </a:r>
            <a:endParaRPr lang="en-IN" dirty="0"/>
          </a:p>
        </p:txBody>
      </p:sp>
      <p:pic>
        <p:nvPicPr>
          <p:cNvPr id="4098" name="Picture 2" descr="C:\Users\Akshitha\Downloads\ml 1 pic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27" y="1203750"/>
            <a:ext cx="2419846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kshitha\Downloads\ml 1 pic 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10" y="1359137"/>
            <a:ext cx="5129213" cy="308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102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3"/>
          <p:cNvSpPr txBox="1">
            <a:spLocks noGrp="1"/>
          </p:cNvSpPr>
          <p:nvPr>
            <p:ph type="ctrTitle" idx="2"/>
          </p:nvPr>
        </p:nvSpPr>
        <p:spPr>
          <a:xfrm>
            <a:off x="587840" y="1235493"/>
            <a:ext cx="7717800" cy="20463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SCALING A</a:t>
            </a:r>
            <a:r>
              <a:rPr lang="en-IN" sz="3200" dirty="0"/>
              <a:t>ND </a:t>
            </a:r>
            <a:r>
              <a:rPr lang="en" sz="3200" dirty="0"/>
              <a:t>FLATTENING </a:t>
            </a:r>
            <a:br>
              <a:rPr lang="en" sz="3200" dirty="0"/>
            </a:br>
            <a:r>
              <a:rPr lang="en" sz="3200" dirty="0"/>
              <a:t>OF</a:t>
            </a:r>
            <a:br>
              <a:rPr lang="en" sz="3200" dirty="0"/>
            </a:br>
            <a:r>
              <a:rPr lang="en" sz="3200" dirty="0"/>
              <a:t>THE DATASET</a:t>
            </a:r>
            <a:endParaRPr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/>
          <p:cNvSpPr txBox="1">
            <a:spLocks noGrp="1"/>
          </p:cNvSpPr>
          <p:nvPr>
            <p:ph type="title"/>
          </p:nvPr>
        </p:nvSpPr>
        <p:spPr>
          <a:xfrm>
            <a:off x="1813050" y="557213"/>
            <a:ext cx="3516188" cy="9572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Contents</a:t>
            </a:r>
            <a:r>
              <a:rPr lang="en" sz="2800" dirty="0"/>
              <a:t>:</a:t>
            </a:r>
            <a:endParaRPr sz="2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14BDCD-AFC8-3CDD-F39A-BEBDD0F65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5200" y="1864519"/>
            <a:ext cx="3881269" cy="1850300"/>
          </a:xfrm>
        </p:spPr>
        <p:txBody>
          <a:bodyPr spcCol="576000"/>
          <a:lstStyle/>
          <a:p>
            <a:pPr marL="444500" indent="-285750">
              <a:buFont typeface="Arial" panose="020B0604020202020204" pitchFamily="34" charset="0"/>
              <a:buChar char="•"/>
            </a:pPr>
            <a:r>
              <a:rPr lang="en-US" sz="2800" dirty="0"/>
              <a:t>Image Conversion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n-US" sz="2800" dirty="0"/>
              <a:t>Scaling of Dataset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n-US" sz="2800" dirty="0"/>
              <a:t>Flattening Dataset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E2823D-03C9-2CF6-D301-4924F36A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CONVERSION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7B84DE-5CBD-E289-9728-9982CBC8A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425" y="-282150"/>
            <a:ext cx="7709100" cy="3399900"/>
          </a:xfrm>
        </p:spPr>
        <p:txBody>
          <a:bodyPr/>
          <a:lstStyle/>
          <a:p>
            <a:r>
              <a:rPr lang="en-US" sz="1800" dirty="0"/>
              <a:t>Images are converted from RGB to Grayscale</a:t>
            </a:r>
          </a:p>
          <a:p>
            <a:endParaRPr lang="en-IN" dirty="0"/>
          </a:p>
        </p:txBody>
      </p:sp>
      <p:pic>
        <p:nvPicPr>
          <p:cNvPr id="1026" name="Picture 2" descr="Transforming color space (RGB → Lab) | Python Image Processing Cookbook">
            <a:extLst>
              <a:ext uri="{FF2B5EF4-FFF2-40B4-BE49-F238E27FC236}">
                <a16:creationId xmlns:a16="http://schemas.microsoft.com/office/drawing/2014/main" id="{1E791BDB-07FC-7115-05F6-A704909F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780" y="1864518"/>
            <a:ext cx="5357813" cy="224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FE6F-6E50-D8D5-9E13-F93EDD95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3" y="278673"/>
            <a:ext cx="5270147" cy="2838995"/>
          </a:xfrm>
        </p:spPr>
        <p:txBody>
          <a:bodyPr/>
          <a:lstStyle/>
          <a:p>
            <a:pPr algn="ctr"/>
            <a:r>
              <a:rPr lang="en-US" sz="4400" dirty="0">
                <a:latin typeface="Broadway" panose="04040905080B02020502" pitchFamily="82" charset="0"/>
              </a:rPr>
              <a:t>HANDWRITTEN</a:t>
            </a:r>
            <a:br>
              <a:rPr lang="en-US" sz="4400" dirty="0">
                <a:latin typeface="Broadway" panose="04040905080B02020502" pitchFamily="82" charset="0"/>
              </a:rPr>
            </a:br>
            <a:r>
              <a:rPr lang="en-US" sz="4400" dirty="0">
                <a:latin typeface="Broadway" panose="04040905080B02020502" pitchFamily="82" charset="0"/>
              </a:rPr>
              <a:t> DIGITS CLASSIFICATION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224F8-169A-3FA9-2BEF-38D6ECF92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509" y="2270874"/>
            <a:ext cx="4621641" cy="2593951"/>
          </a:xfrm>
        </p:spPr>
        <p:txBody>
          <a:bodyPr/>
          <a:lstStyle/>
          <a:p>
            <a:r>
              <a:rPr lang="en-US" sz="3600" dirty="0">
                <a:latin typeface="Broadway" panose="04040905080B02020502" pitchFamily="82" charset="0"/>
              </a:rPr>
              <a:t>- MNIST DATASET</a:t>
            </a:r>
            <a:endParaRPr lang="en-US" sz="3600" dirty="0"/>
          </a:p>
        </p:txBody>
      </p:sp>
      <p:pic>
        <p:nvPicPr>
          <p:cNvPr id="1026" name="Picture 2" descr="MNIST Dataset | DeepAI">
            <a:extLst>
              <a:ext uri="{FF2B5EF4-FFF2-40B4-BE49-F238E27FC236}">
                <a16:creationId xmlns:a16="http://schemas.microsoft.com/office/drawing/2014/main" id="{BAF7C72C-8FE4-2664-CA76-550289EC1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656" y="1778978"/>
            <a:ext cx="2714625" cy="201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311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7BFBB5-E548-580F-4B50-A9C2C1E1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5" y="539925"/>
            <a:ext cx="5283325" cy="333300"/>
          </a:xfrm>
        </p:spPr>
        <p:txBody>
          <a:bodyPr/>
          <a:lstStyle/>
          <a:p>
            <a:r>
              <a:rPr lang="en-US" dirty="0"/>
              <a:t>SCALING OF DATASET: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D3380-D058-8017-B4AD-BAF73F46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425" y="950119"/>
            <a:ext cx="7709100" cy="3721894"/>
          </a:xfrm>
        </p:spPr>
        <p:txBody>
          <a:bodyPr/>
          <a:lstStyle/>
          <a:p>
            <a:r>
              <a:rPr lang="en-US" sz="1800" dirty="0"/>
              <a:t>Scaling is basically used for making data points </a:t>
            </a:r>
            <a:r>
              <a:rPr lang="en-US" sz="1800" dirty="0" err="1"/>
              <a:t>generalized,so</a:t>
            </a:r>
            <a:r>
              <a:rPr lang="en-US" sz="1800" dirty="0"/>
              <a:t> that the distance between data points will be minimized</a:t>
            </a:r>
          </a:p>
          <a:p>
            <a:endParaRPr lang="en-US" sz="1800" dirty="0"/>
          </a:p>
          <a:p>
            <a:r>
              <a:rPr lang="en-US" sz="1800" dirty="0"/>
              <a:t>The are two methods for scaling the data:</a:t>
            </a:r>
          </a:p>
          <a:p>
            <a:r>
              <a:rPr lang="en-US" sz="1800" dirty="0"/>
              <a:t>                 1)Normalization</a:t>
            </a:r>
          </a:p>
          <a:p>
            <a:r>
              <a:rPr lang="en-US" sz="1800" dirty="0"/>
              <a:t>      </a:t>
            </a:r>
            <a:r>
              <a:rPr lang="en-IN" sz="1800" dirty="0"/>
              <a:t>            2)Standardization</a:t>
            </a:r>
          </a:p>
          <a:p>
            <a:endParaRPr lang="en-IN" sz="1800" dirty="0"/>
          </a:p>
          <a:p>
            <a:r>
              <a:rPr lang="en-US" sz="1800" dirty="0"/>
              <a:t>Normalization</a:t>
            </a:r>
            <a:r>
              <a:rPr lang="en-US" sz="1800" dirty="0">
                <a:sym typeface="Wingdings" panose="05000000000000000000" pitchFamily="2" charset="2"/>
              </a:rPr>
              <a:t>:</a:t>
            </a:r>
          </a:p>
          <a:p>
            <a:r>
              <a:rPr lang="en-US" sz="1800" dirty="0">
                <a:sym typeface="Wingdings" panose="05000000000000000000" pitchFamily="2" charset="2"/>
              </a:rPr>
              <a:t>                      (X-min(X))/max(X)-min(X)</a:t>
            </a:r>
          </a:p>
          <a:p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800" dirty="0">
                <a:sym typeface="Wingdings" panose="05000000000000000000" pitchFamily="2" charset="2"/>
              </a:rPr>
              <a:t>Standardization:</a:t>
            </a:r>
          </a:p>
          <a:p>
            <a:r>
              <a:rPr lang="en-US" sz="1800" dirty="0">
                <a:sym typeface="Wingdings" panose="05000000000000000000" pitchFamily="2" charset="2"/>
              </a:rPr>
              <a:t>                       (X-mean(X))/standard deviation(X)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A832CC9-E12F-9E30-4FCA-D75821D2942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 flipV="1">
            <a:off x="1057697" y="3331100"/>
            <a:ext cx="1256878" cy="333300"/>
          </a:xfrm>
        </p:spPr>
        <p:txBody>
          <a:bodyPr/>
          <a:lstStyle/>
          <a:p>
            <a:r>
              <a:rPr lang="en-US" dirty="0"/>
              <a:t>	</a:t>
            </a:r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F86714F-B76D-D629-3ABA-88062793BDE7}"/>
              </a:ext>
            </a:extLst>
          </p:cNvPr>
          <p:cNvSpPr/>
          <p:nvPr/>
        </p:nvSpPr>
        <p:spPr>
          <a:xfrm>
            <a:off x="4031824" y="2602316"/>
            <a:ext cx="906768" cy="535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AC7A99-FDFA-D27E-07C3-E6DDE08D5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713" y="1913695"/>
            <a:ext cx="3273616" cy="19359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E55477-189A-2B71-C1EE-E3A87BFB9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31" y="1913695"/>
            <a:ext cx="3279472" cy="19130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D8DD02-DB3A-5BB5-6F0E-942B46C9E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038" y="3027470"/>
            <a:ext cx="442003" cy="26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60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A2F195C-C849-0F7F-49AB-65B51DA8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5" y="539925"/>
            <a:ext cx="6083425" cy="333300"/>
          </a:xfrm>
        </p:spPr>
        <p:txBody>
          <a:bodyPr/>
          <a:lstStyle/>
          <a:p>
            <a:r>
              <a:rPr lang="en-US" dirty="0"/>
              <a:t>FLATTENING OF DATASET: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2645C21-3148-AB23-9A39-370A7EEF0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425" y="1203750"/>
            <a:ext cx="7709100" cy="2410988"/>
          </a:xfrm>
        </p:spPr>
        <p:txBody>
          <a:bodyPr/>
          <a:lstStyle/>
          <a:p>
            <a:r>
              <a:rPr lang="en-US" sz="2000" dirty="0"/>
              <a:t>It is a technique used to convert multi-dimensional array into 1-D array</a:t>
            </a:r>
          </a:p>
          <a:p>
            <a:endParaRPr lang="en-US" sz="2000" dirty="0"/>
          </a:p>
          <a:p>
            <a:r>
              <a:rPr lang="en-US" sz="2000" dirty="0"/>
              <a:t>It is basically done to reduce the space occupied by the data and also to reduce the computational time</a:t>
            </a:r>
          </a:p>
          <a:p>
            <a:endParaRPr lang="en-US" sz="2000" dirty="0"/>
          </a:p>
          <a:p>
            <a:r>
              <a:rPr lang="en-US" sz="2000" dirty="0"/>
              <a:t>This can be done by using the reshape() method</a:t>
            </a:r>
            <a:endParaRPr lang="en-IN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2516F7F-DE8C-4689-4D58-109C3109D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11" y="228600"/>
            <a:ext cx="3686175" cy="4686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2213CF8-6CF4-19A2-05C6-75DDB7E65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019" y="1239356"/>
            <a:ext cx="2243138" cy="26647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2D95D1-D703-ACA3-15EA-486E7F06FFE1}"/>
                  </a:ext>
                </a:extLst>
              </p14:cNvPr>
              <p14:cNvContentPartPr/>
              <p14:nvPr/>
            </p14:nvContentPartPr>
            <p14:xfrm>
              <a:off x="871391" y="98544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2D95D1-D703-ACA3-15EA-486E7F06FF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2391" y="9768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01505AE-0E49-FD6E-971E-090F0DAD214C}"/>
                  </a:ext>
                </a:extLst>
              </p14:cNvPr>
              <p14:cNvContentPartPr/>
              <p14:nvPr/>
            </p14:nvContentPartPr>
            <p14:xfrm>
              <a:off x="785351" y="964204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01505AE-0E49-FD6E-971E-090F0DAD21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6711" y="9555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57C5-B86B-BB76-3450-5429E0B5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316" y="2222550"/>
            <a:ext cx="5517900" cy="698400"/>
          </a:xfrm>
        </p:spPr>
        <p:txBody>
          <a:bodyPr/>
          <a:lstStyle/>
          <a:p>
            <a:r>
              <a:rPr lang="en-US" sz="4400" dirty="0">
                <a:latin typeface="Broadway" panose="04040905080B02020502" pitchFamily="82" charset="0"/>
              </a:rPr>
              <a:t>BUILDING MODEL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804922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06A0F46-046D-E016-939E-C8DB39C56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567" y="828599"/>
            <a:ext cx="5491214" cy="348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92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9B6235-6D81-FFBA-A660-B41A2E88E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13" y="669042"/>
            <a:ext cx="5682714" cy="397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26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9A7B08-F70D-AAA1-0BA4-5EF515A8F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33" y="288138"/>
            <a:ext cx="5686542" cy="3565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948861-4FAC-665F-E3B0-DBEFAC30A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33" y="3853317"/>
            <a:ext cx="5686542" cy="94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06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87D290-4539-C96F-1475-85B0EB55E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537" y="615481"/>
            <a:ext cx="5720399" cy="391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75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1"/>
          <p:cNvSpPr txBox="1">
            <a:spLocks noGrp="1"/>
          </p:cNvSpPr>
          <p:nvPr>
            <p:ph type="title" idx="2"/>
          </p:nvPr>
        </p:nvSpPr>
        <p:spPr>
          <a:xfrm>
            <a:off x="226930" y="511535"/>
            <a:ext cx="6270170" cy="16770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Broadway" panose="04040905080B02020502" pitchFamily="82" charset="0"/>
              </a:rPr>
              <a:t>THANK YOU</a:t>
            </a:r>
            <a:endParaRPr sz="6000" dirty="0">
              <a:latin typeface="Broadway" panose="04040905080B02020502" pitchFamily="8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FCA5B1-EDC9-CF11-6FA3-AF3D94F4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77" y="1987006"/>
            <a:ext cx="4347271" cy="2732425"/>
          </a:xfrm>
        </p:spPr>
        <p:txBody>
          <a:bodyPr/>
          <a:lstStyle/>
          <a:p>
            <a:br>
              <a:rPr lang="en-US" sz="1600" dirty="0"/>
            </a:br>
            <a:r>
              <a:rPr lang="en-US" sz="1600" dirty="0"/>
              <a:t>HEMANTH – 20EG112142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SRAVAN – 20EG112152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MURALI – 20EG112154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SWAMY – 21EG512106</a:t>
            </a: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C5EF3C9-F01A-E105-3574-83122DAD9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5280" y="670560"/>
            <a:ext cx="4711337" cy="2005805"/>
          </a:xfrm>
        </p:spPr>
        <p:txBody>
          <a:bodyPr/>
          <a:lstStyle/>
          <a:p>
            <a:pPr algn="ctr"/>
            <a:r>
              <a:rPr lang="en-US" sz="4800" dirty="0">
                <a:latin typeface="Broadway" panose="04040905080B02020502" pitchFamily="82" charset="0"/>
              </a:rPr>
              <a:t>ARTIFICIAL NEURAL NETWORKS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485B1F-BA41-B618-022C-60B570F2C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186" y="3123804"/>
            <a:ext cx="3884745" cy="44910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latin typeface="Broadway" panose="04040905080B02020502" pitchFamily="82" charset="0"/>
              </a:rPr>
              <a:t>COMPUTER VISION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F1F5D-9054-CBD2-FD4E-4837982EA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85" y="154113"/>
            <a:ext cx="3529890" cy="38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8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1180119" y="440762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Broadway" panose="04040905080B02020502" pitchFamily="82" charset="0"/>
              </a:rPr>
              <a:t>TABLE OF CONTENTS</a:t>
            </a:r>
            <a:endParaRPr sz="4400" u="sng" dirty="0">
              <a:solidFill>
                <a:schemeClr val="accent1"/>
              </a:solidFill>
              <a:latin typeface="Broadway" panose="04040905080B02020502" pitchFamily="82" charset="0"/>
            </a:endParaRPr>
          </a:p>
        </p:txBody>
      </p:sp>
      <p:sp>
        <p:nvSpPr>
          <p:cNvPr id="977" name="Google Shape;977;p35"/>
          <p:cNvSpPr txBox="1">
            <a:spLocks noGrp="1"/>
          </p:cNvSpPr>
          <p:nvPr>
            <p:ph type="subTitle" idx="6"/>
          </p:nvPr>
        </p:nvSpPr>
        <p:spPr>
          <a:xfrm>
            <a:off x="1770088" y="2012956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latin typeface="Broadway" panose="04040905080B02020502" pitchFamily="82" charset="0"/>
              </a:rPr>
              <a:t>TOOLS &amp; LIBRARIES</a:t>
            </a:r>
            <a:endParaRPr sz="2400" dirty="0">
              <a:latin typeface="Broadway" panose="04040905080B02020502" pitchFamily="82" charset="0"/>
            </a:endParaRPr>
          </a:p>
        </p:txBody>
      </p:sp>
      <p:sp>
        <p:nvSpPr>
          <p:cNvPr id="978" name="Google Shape;978;p35"/>
          <p:cNvSpPr txBox="1">
            <a:spLocks noGrp="1"/>
          </p:cNvSpPr>
          <p:nvPr>
            <p:ph type="subTitle" idx="7"/>
          </p:nvPr>
        </p:nvSpPr>
        <p:spPr>
          <a:xfrm>
            <a:off x="5045612" y="2007316"/>
            <a:ext cx="2487301" cy="5644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latin typeface="Broadway" panose="04040905080B02020502" pitchFamily="82" charset="0"/>
              </a:rPr>
              <a:t>WHAT IS NEURAL NETWORKS ?</a:t>
            </a:r>
            <a:endParaRPr sz="2400" dirty="0">
              <a:latin typeface="Broadway" panose="04040905080B02020502" pitchFamily="82" charset="0"/>
            </a:endParaRPr>
          </a:p>
        </p:txBody>
      </p:sp>
      <p:sp>
        <p:nvSpPr>
          <p:cNvPr id="979" name="Google Shape;979;p35"/>
          <p:cNvSpPr txBox="1">
            <a:spLocks noGrp="1"/>
          </p:cNvSpPr>
          <p:nvPr>
            <p:ph type="subTitle" idx="8"/>
          </p:nvPr>
        </p:nvSpPr>
        <p:spPr>
          <a:xfrm>
            <a:off x="2766812" y="3812864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latin typeface="Broadway" panose="04040905080B02020502" pitchFamily="82" charset="0"/>
              </a:rPr>
              <a:t>BUILDING MODEL</a:t>
            </a:r>
            <a:endParaRPr sz="2400" dirty="0">
              <a:latin typeface="Broadway" panose="04040905080B02020502" pitchFamily="82" charset="0"/>
            </a:endParaRPr>
          </a:p>
        </p:txBody>
      </p:sp>
      <p:sp>
        <p:nvSpPr>
          <p:cNvPr id="980" name="Google Shape;980;p35"/>
          <p:cNvSpPr txBox="1">
            <a:spLocks noGrp="1"/>
          </p:cNvSpPr>
          <p:nvPr>
            <p:ph type="title"/>
          </p:nvPr>
        </p:nvSpPr>
        <p:spPr>
          <a:xfrm>
            <a:off x="1517481" y="111850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Broadway" panose="04040905080B02020502" pitchFamily="82" charset="0"/>
              </a:rPr>
              <a:t>01</a:t>
            </a:r>
            <a:endParaRPr sz="4400" dirty="0">
              <a:latin typeface="Broadway" panose="04040905080B02020502" pitchFamily="82" charset="0"/>
            </a:endParaRPr>
          </a:p>
        </p:txBody>
      </p:sp>
      <p:sp>
        <p:nvSpPr>
          <p:cNvPr id="981" name="Google Shape;981;p35"/>
          <p:cNvSpPr txBox="1">
            <a:spLocks noGrp="1"/>
          </p:cNvSpPr>
          <p:nvPr>
            <p:ph type="title" idx="3"/>
          </p:nvPr>
        </p:nvSpPr>
        <p:spPr>
          <a:xfrm>
            <a:off x="4716219" y="1138255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Broadway" panose="04040905080B02020502" pitchFamily="82" charset="0"/>
              </a:rPr>
              <a:t>02</a:t>
            </a:r>
            <a:endParaRPr sz="4400" dirty="0">
              <a:latin typeface="Broadway" panose="04040905080B02020502" pitchFamily="82" charset="0"/>
            </a:endParaRPr>
          </a:p>
        </p:txBody>
      </p:sp>
      <p:sp>
        <p:nvSpPr>
          <p:cNvPr id="982" name="Google Shape;982;p35"/>
          <p:cNvSpPr txBox="1">
            <a:spLocks noGrp="1"/>
          </p:cNvSpPr>
          <p:nvPr>
            <p:ph type="title" idx="4"/>
          </p:nvPr>
        </p:nvSpPr>
        <p:spPr>
          <a:xfrm>
            <a:off x="0" y="2985201"/>
            <a:ext cx="2699657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Broadway" panose="04040905080B02020502" pitchFamily="82" charset="0"/>
              </a:rPr>
              <a:t>03</a:t>
            </a:r>
            <a:endParaRPr sz="4400" dirty="0">
              <a:latin typeface="Broadway" panose="04040905080B02020502" pitchFamily="82" charset="0"/>
            </a:endParaRPr>
          </a:p>
        </p:txBody>
      </p:sp>
      <p:sp>
        <p:nvSpPr>
          <p:cNvPr id="983" name="Google Shape;983;p35"/>
          <p:cNvSpPr txBox="1">
            <a:spLocks noGrp="1"/>
          </p:cNvSpPr>
          <p:nvPr>
            <p:ph type="title" idx="5"/>
          </p:nvPr>
        </p:nvSpPr>
        <p:spPr>
          <a:xfrm>
            <a:off x="2448362" y="304971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Broadway" panose="04040905080B02020502" pitchFamily="82" charset="0"/>
              </a:rPr>
              <a:t>04</a:t>
            </a:r>
            <a:endParaRPr sz="4400" dirty="0">
              <a:latin typeface="Broadway" panose="04040905080B02020502" pitchFamily="82" charset="0"/>
            </a:endParaRPr>
          </a:p>
        </p:txBody>
      </p:sp>
      <p:sp>
        <p:nvSpPr>
          <p:cNvPr id="986" name="Google Shape;986;p35"/>
          <p:cNvSpPr txBox="1">
            <a:spLocks noGrp="1"/>
          </p:cNvSpPr>
          <p:nvPr>
            <p:ph type="subTitle" idx="1"/>
          </p:nvPr>
        </p:nvSpPr>
        <p:spPr>
          <a:xfrm>
            <a:off x="5204618" y="3789155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FFFF00"/>
                </a:solidFill>
                <a:latin typeface="Broadway" panose="04040905080B02020502" pitchFamily="82" charset="0"/>
              </a:rPr>
              <a:t>OUTCOMES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FFFF00"/>
                </a:solidFill>
                <a:latin typeface="Broadway" panose="04040905080B02020502" pitchFamily="82" charset="0"/>
              </a:rPr>
              <a:t>ACCURACY</a:t>
            </a:r>
            <a:endParaRPr sz="2400" dirty="0">
              <a:solidFill>
                <a:srgbClr val="FFFF00"/>
              </a:solidFill>
              <a:latin typeface="Broadway" panose="04040905080B02020502" pitchFamily="82" charset="0"/>
            </a:endParaRPr>
          </a:p>
        </p:txBody>
      </p:sp>
      <p:sp>
        <p:nvSpPr>
          <p:cNvPr id="987" name="Google Shape;987;p35"/>
          <p:cNvSpPr txBox="1">
            <a:spLocks noGrp="1"/>
          </p:cNvSpPr>
          <p:nvPr>
            <p:ph type="subTitle" idx="2"/>
          </p:nvPr>
        </p:nvSpPr>
        <p:spPr>
          <a:xfrm>
            <a:off x="5045613" y="3049710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latin typeface="Broadway" panose="04040905080B02020502" pitchFamily="82" charset="0"/>
              </a:rPr>
              <a:t>05</a:t>
            </a:r>
            <a:endParaRPr sz="4400" dirty="0">
              <a:latin typeface="Broadway" panose="04040905080B02020502" pitchFamily="82" charset="0"/>
            </a:endParaRPr>
          </a:p>
        </p:txBody>
      </p:sp>
      <p:sp>
        <p:nvSpPr>
          <p:cNvPr id="988" name="Google Shape;988;p35"/>
          <p:cNvSpPr txBox="1">
            <a:spLocks noGrp="1"/>
          </p:cNvSpPr>
          <p:nvPr>
            <p:ph type="subTitle" idx="14"/>
          </p:nvPr>
        </p:nvSpPr>
        <p:spPr>
          <a:xfrm>
            <a:off x="185678" y="3824380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Broadway" panose="04040905080B02020502" pitchFamily="82" charset="0"/>
              </a:rPr>
              <a:t>DATA FLATTENING</a:t>
            </a:r>
            <a:endParaRPr sz="2400" dirty="0">
              <a:latin typeface="Broadway" panose="04040905080B02020502" pitchFamily="8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3"/>
          <p:cNvSpPr txBox="1">
            <a:spLocks noGrp="1"/>
          </p:cNvSpPr>
          <p:nvPr>
            <p:ph type="ctrTitle" idx="2"/>
          </p:nvPr>
        </p:nvSpPr>
        <p:spPr>
          <a:xfrm>
            <a:off x="500158" y="1987054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USED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791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/>
          <p:cNvSpPr txBox="1">
            <a:spLocks noGrp="1"/>
          </p:cNvSpPr>
          <p:nvPr>
            <p:ph type="title"/>
          </p:nvPr>
        </p:nvSpPr>
        <p:spPr>
          <a:xfrm>
            <a:off x="598428" y="1047228"/>
            <a:ext cx="7709100" cy="31839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TENSORFLOW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MATPLOTLIB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NUMPY</a:t>
            </a:r>
            <a:br>
              <a:rPr lang="en-US" sz="2400" dirty="0"/>
            </a:b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3249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220" y="870450"/>
            <a:ext cx="7709100" cy="333300"/>
          </a:xfrm>
        </p:spPr>
        <p:txBody>
          <a:bodyPr/>
          <a:lstStyle/>
          <a:p>
            <a:r>
              <a:rPr lang="en-US" sz="2800" dirty="0"/>
              <a:t>TENSORFLOW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/>
              <a:t>TensorFlow</a:t>
            </a:r>
            <a:r>
              <a:rPr lang="en-US" sz="1600" dirty="0"/>
              <a:t> is a Python library for fast numerical computing created and released by Google.</a:t>
            </a:r>
          </a:p>
          <a:p>
            <a:r>
              <a:rPr lang="en-US" sz="1600" dirty="0"/>
              <a:t>It is used for implementing machine learning and </a:t>
            </a:r>
            <a:r>
              <a:rPr lang="en-US" sz="1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deep learning </a:t>
            </a:r>
            <a:r>
              <a:rPr lang="en-US" sz="1600" dirty="0"/>
              <a:t>applications.</a:t>
            </a:r>
          </a:p>
          <a:p>
            <a:r>
              <a:rPr lang="en-US" sz="1600" dirty="0"/>
              <a:t>Google team created </a:t>
            </a:r>
            <a:r>
              <a:rPr lang="en-US" sz="1600" dirty="0" err="1"/>
              <a:t>TensorFlow</a:t>
            </a:r>
            <a:r>
              <a:rPr lang="en-US" sz="1600" dirty="0"/>
              <a:t>. </a:t>
            </a:r>
          </a:p>
          <a:p>
            <a:r>
              <a:rPr lang="en-US" sz="1600" dirty="0" err="1"/>
              <a:t>TensorFlow</a:t>
            </a:r>
            <a:r>
              <a:rPr lang="en-US" sz="1600" dirty="0"/>
              <a:t> is designed in Python programming language.</a:t>
            </a:r>
          </a:p>
          <a:p>
            <a:r>
              <a:rPr lang="en-US" sz="1600" dirty="0"/>
              <a:t>Specifically designed for the types of operations required to develop and evaluate large deep learning models.</a:t>
            </a:r>
          </a:p>
          <a:p>
            <a:r>
              <a:rPr lang="en-US" sz="1600" dirty="0" err="1"/>
              <a:t>TensorFlow</a:t>
            </a:r>
            <a:r>
              <a:rPr lang="en-US" sz="1600" dirty="0"/>
              <a:t> offers multiple data tools to help you consolidate, clean and preprocess data at scale.</a:t>
            </a:r>
          </a:p>
        </p:txBody>
      </p:sp>
    </p:spTree>
    <p:extLst>
      <p:ext uri="{BB962C8B-B14F-4D97-AF65-F5344CB8AC3E}">
        <p14:creationId xmlns:p14="http://schemas.microsoft.com/office/powerpoint/2010/main" val="82438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6"/>
          <p:cNvSpPr txBox="1">
            <a:spLocks noGrp="1"/>
          </p:cNvSpPr>
          <p:nvPr>
            <p:ph type="title"/>
          </p:nvPr>
        </p:nvSpPr>
        <p:spPr>
          <a:xfrm>
            <a:off x="2254684" y="555526"/>
            <a:ext cx="4390815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MATPLOTLIB</a:t>
            </a:r>
            <a:r>
              <a:rPr lang="en" sz="2400" dirty="0"/>
              <a:t> </a:t>
            </a:r>
            <a:r>
              <a:rPr lang="en" dirty="0"/>
              <a:t> </a:t>
            </a:r>
            <a:endParaRPr dirty="0"/>
          </a:p>
        </p:txBody>
      </p:sp>
      <p:sp>
        <p:nvSpPr>
          <p:cNvPr id="994" name="Google Shape;994;p36"/>
          <p:cNvSpPr txBox="1">
            <a:spLocks noGrp="1"/>
          </p:cNvSpPr>
          <p:nvPr>
            <p:ph type="subTitle" idx="1"/>
          </p:nvPr>
        </p:nvSpPr>
        <p:spPr>
          <a:xfrm>
            <a:off x="908969" y="1311610"/>
            <a:ext cx="7539571" cy="2713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sz="1800" dirty="0" err="1"/>
              <a:t>Matplotlib</a:t>
            </a:r>
            <a:r>
              <a:rPr lang="en-US" sz="1800" dirty="0"/>
              <a:t> is a </a:t>
            </a:r>
            <a:r>
              <a:rPr lang="en-US" sz="1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visualization</a:t>
            </a:r>
            <a:r>
              <a:rPr lang="en-US" sz="1800" dirty="0"/>
              <a:t> library in Python for 2D plots of arrays. </a:t>
            </a:r>
          </a:p>
          <a:p>
            <a:pPr marL="0" lvl="0" indent="0" algn="l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sz="1800" dirty="0"/>
              <a:t> </a:t>
            </a:r>
            <a:r>
              <a:rPr lang="en-US" sz="1800" dirty="0" err="1"/>
              <a:t>Matplotlib</a:t>
            </a:r>
            <a:r>
              <a:rPr lang="en-US" sz="1800" dirty="0"/>
              <a:t> is a multi-platform data visualization library built on </a:t>
            </a:r>
            <a:r>
              <a:rPr lang="en-US" sz="1800" dirty="0" err="1"/>
              <a:t>NumPy</a:t>
            </a:r>
            <a:r>
              <a:rPr lang="en-US" sz="1800" dirty="0"/>
              <a:t> arrays and designed to work with the broader </a:t>
            </a:r>
            <a:r>
              <a:rPr lang="en-US" sz="1800" dirty="0" err="1"/>
              <a:t>SciPy</a:t>
            </a:r>
            <a:r>
              <a:rPr lang="en-US" sz="1800" dirty="0"/>
              <a:t> stack.</a:t>
            </a:r>
          </a:p>
          <a:p>
            <a:pPr marL="0" lvl="0" indent="0" algn="l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sz="1800" dirty="0"/>
              <a:t>One of the greatest benefits of visualization is that it allows us visual access to huge amounts of data in easily digestible visuals.</a:t>
            </a:r>
          </a:p>
          <a:p>
            <a:pPr marL="0" lvl="0" indent="0" algn="l"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err="1"/>
              <a:t>Matplotlib</a:t>
            </a:r>
            <a:r>
              <a:rPr lang="en-US" sz="1800" dirty="0"/>
              <a:t> consists of several plots like line, bar, scatter, histogram etc.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2345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89AAE84-D415-C4E6-3E4B-FEB3646E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NUMPY</a:t>
            </a:r>
            <a:endParaRPr lang="en-IN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598E09-94F9-5E62-2295-C4C8A5381EFA}"/>
              </a:ext>
            </a:extLst>
          </p:cNvPr>
          <p:cNvSpPr txBox="1"/>
          <p:nvPr/>
        </p:nvSpPr>
        <p:spPr>
          <a:xfrm>
            <a:off x="423107" y="1802808"/>
            <a:ext cx="82977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NumPy is a Python library used for working with arrays.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It also has functions for working in domain of linear algebra, </a:t>
            </a:r>
            <a:r>
              <a:rPr lang="en-US" sz="1800" dirty="0" err="1">
                <a:solidFill>
                  <a:schemeClr val="bg1"/>
                </a:solidFill>
              </a:rPr>
              <a:t>fourier</a:t>
            </a:r>
            <a:r>
              <a:rPr lang="en-US" sz="1800" dirty="0">
                <a:solidFill>
                  <a:schemeClr val="bg1"/>
                </a:solidFill>
              </a:rPr>
              <a:t> transform, and matrices.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NumPy stands for Numerical Python.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NumPy aims to provide an array object that is up to 50x faster than traditional Python lists.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 array object in NumPy is called </a:t>
            </a:r>
            <a:r>
              <a:rPr lang="en-US" sz="1800" dirty="0" err="1">
                <a:solidFill>
                  <a:schemeClr val="bg1"/>
                </a:solidFill>
              </a:rPr>
              <a:t>ndarray</a:t>
            </a:r>
            <a:r>
              <a:rPr lang="en-US" sz="1800" dirty="0">
                <a:solidFill>
                  <a:schemeClr val="bg1"/>
                </a:solidFill>
              </a:rPr>
              <a:t>, it provides a lot of supporting functions that make working with </a:t>
            </a:r>
            <a:r>
              <a:rPr lang="en-US" sz="1800" dirty="0" err="1">
                <a:solidFill>
                  <a:schemeClr val="bg1"/>
                </a:solidFill>
              </a:rPr>
              <a:t>ndarray</a:t>
            </a:r>
            <a:r>
              <a:rPr lang="en-US" sz="1800" dirty="0">
                <a:solidFill>
                  <a:schemeClr val="bg1"/>
                </a:solidFill>
              </a:rPr>
              <a:t> very easy.</a:t>
            </a:r>
          </a:p>
          <a:p>
            <a:pPr>
              <a:buClr>
                <a:schemeClr val="bg1"/>
              </a:buClr>
            </a:pPr>
            <a:endParaRPr lang="en-IN" sz="1800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273014"/>
      </p:ext>
    </p:extLst>
  </p:cSld>
  <p:clrMapOvr>
    <a:masterClrMapping/>
  </p:clrMapOvr>
</p:sld>
</file>

<file path=ppt/theme/theme1.xml><?xml version="1.0" encoding="utf-8"?>
<a:theme xmlns:a="http://schemas.openxmlformats.org/drawingml/2006/main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552</Words>
  <Application>Microsoft Office PowerPoint</Application>
  <PresentationFormat>On-screen Show (16:9)</PresentationFormat>
  <Paragraphs>88</Paragraphs>
  <Slides>29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Super Pixel Vintage Gaming by Slidesgo</vt:lpstr>
      <vt:lpstr>DATA SCIENCE  </vt:lpstr>
      <vt:lpstr>HANDWRITTEN  DIGITS CLASSIFICATION</vt:lpstr>
      <vt:lpstr>COMPUTER VISION</vt:lpstr>
      <vt:lpstr>TABLE OF CONTENTS</vt:lpstr>
      <vt:lpstr>TOOLS USED</vt:lpstr>
      <vt:lpstr>TENSORFLOW  MATPLOTLIB  NUMPY </vt:lpstr>
      <vt:lpstr>TENSORFLOW</vt:lpstr>
      <vt:lpstr>MATPLOTLIB  </vt:lpstr>
      <vt:lpstr>NUMPY</vt:lpstr>
      <vt:lpstr>WHAT IS A NEURAL NETWORK ?</vt:lpstr>
      <vt:lpstr>NEURAL NETWORK</vt:lpstr>
      <vt:lpstr>LAYERS OF A NETWORK</vt:lpstr>
      <vt:lpstr>PowerPoint Presentation</vt:lpstr>
      <vt:lpstr>NEURAL NETWORK OF OUR DATASET</vt:lpstr>
      <vt:lpstr>NEURAL NETWORK OF OUR DATASET</vt:lpstr>
      <vt:lpstr>PowerPoint Presentation</vt:lpstr>
      <vt:lpstr>SCALING AND FLATTENING  OF THE DATASET</vt:lpstr>
      <vt:lpstr>Contents:</vt:lpstr>
      <vt:lpstr>IMAGE CONVERSION</vt:lpstr>
      <vt:lpstr>SCALING OF DATASET:</vt:lpstr>
      <vt:lpstr>PowerPoint Presentation</vt:lpstr>
      <vt:lpstr>FLATTENING OF DATASET:</vt:lpstr>
      <vt:lpstr>PowerPoint Presentation</vt:lpstr>
      <vt:lpstr>BUILDING MODEL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IT’S APPLICATIONS</dc:title>
  <dc:creator>Administrator</dc:creator>
  <cp:lastModifiedBy>SRAVAN SULIGE</cp:lastModifiedBy>
  <cp:revision>7</cp:revision>
  <dcterms:modified xsi:type="dcterms:W3CDTF">2023-03-24T03:47:43Z</dcterms:modified>
</cp:coreProperties>
</file>